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Complex Process with Simple Concepts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involves the conversion of carbon dioxide and water into oxygen and glucose using sunlight as an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requires chlorophyll, a green pigment found in plant cells, to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are present 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is 6CO2 + 6H2O + light energy → C6H12O6 (glucose) + 6O2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of chloroplasts and involve the absorption of light energy by pigments.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energy is then used to pump protons across the membrane, creating a proton gradient.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electron transport chain uses this gradient to generate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is used to power the synthesis of glucose from CO2 in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NADPH is essential for the reduction of CO2 in the Calvin cycle, allowing it to be converted into glucose.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Calvin 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is a set of reactions that occur in the stroma of chloroplasts and convert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involves the fixation of CO2, the reduction of CO2 to form 3-phosphoglycerate (3-PGA), and the regeneration of RuBP.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is used to power the synthesis of glucose from 3-PGA in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NADPH is produced in the light-dependent reactions and then used to reduce CO2 in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is released as a product of photosynthesis, providing energy for plant growth and development.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Calvin 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Oxygen Evolution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produces oxygen as a byproduct through an electron transport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the thylakoid membranes of chloroplasts and involves the transfer of electrons to a final acceptor.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light is used to pump protons across the membrane, creating a proton gradient.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proton gradient is then used to generate ATP through chemiosmosis.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is released as a byproduct in the form of oxygen gas (O2).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Oxygen Evolution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Importance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supports life on Earth by providing energy and organic compounds for plants to grow.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also produces oxygen as a byproduct, making it essential for human survival.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has significant implications for agriculture, ecology, and environmental science.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study of photosynthesis has led to breakthroughs in fields such as biochemistry, biophysics, and materials science.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is crucial for addressing global challenges such as climate change, deforestation, and water scarcity.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