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Understanding Photosynthesis: A Comprehensive Presentation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The Basics of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occurs in specialized organelles called chloroplasts, which contain pigments such as chlorophyll that absorb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overall equation for photosynthesis can be simplified to: 6 CO2 + 6 H2O + light energy → C6H12O6 (glucose) + 6 O2.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crucial for life on Earth, as it provides the energy and organic compounds necessary for plant growth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process of photosynthesis also releases oxygen into the atmosphere as a byproduct, which is essential for human respiration and many animal species.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Basics of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Light-Dependent Reactions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During light-dependent reactions, light energy excites electrons in the thylakoid membranes of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These excited electrons are then passed through a series of electron transport chains, generating a proton gradient across the membrane.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proton gradient is used to drive the production of ATP and NADPH from ADP and Pi.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ATP and NADPH are then used in the light-independent reactions (Calvin cycle) to convert CO2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Calvin cycle takes place in stroma, where CO2 is fixed into organic compounds using RuBP, a 5-carbon sugar molecule.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Light-Independent Reactions (Calvin Cycle)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Calvin cycle uses the ATP and NADPH produced in light-dependent reactions to convert CO2 into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CO2 is fixed into organic compounds using RuBP, a 5-carbon sugar molecule.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cycle involves three stages: carbon fixation, reduction, and regeneration.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Carbon fixation occurs in the stroma, where CO2 is fixed into organic compounds using RuBP.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Reduction stage converts CO2 into C4 sugars, which are then converted to C3 sugars in later stages.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Regeneration stage returns NADPH back to its starting form.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Light-Independent Reactions (Calvin Cycle)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Stomatal Function and stomata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Stomata are small pores on the surface of leaves that allow for gas exchange between plants and the atmosphere.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Stomata regulate CO2, O2, and water vapor levels in the leaf canopy.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Stomata open during the day to allow for gas exchange and closing at night to conserve water.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Stomatal closure is controlled by various regulatory mechanisms, including temperature, light intensity, and ethylene production.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Ethylene stimulates stomatal closure, while CO2 promotes stomatal opening.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Stomatal Function and stomata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Photosynthesis in Different Environments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differently in various environments, such as arid deserts, tropical rainforests, and alpine meadows.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Differences in temperature, light intensity, CO2 concentration, and water availability affect photosynthetic rates.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Examples of adaptations to different environments include specialized leaf structures (e.g., CAM), antifreeze proteins, and stomatal closure mechanisms.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often enhanced by the presence of specific microorganisms or fungi that provide nutrients or improve light capture.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Understanding photosynthesis in diverse ecosystems helps us appreciate its importance for life on Earth.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Photosynthesis in Different Environments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 conclusion, photosynthesis is a complex process that plays a vital role in supporting life on Earth.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requires specific pigments, enzymes, and organelles to occur efficiently.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Photosynthetic processes are influenced by various environmental factors, including light intensity, temperature, and CO2 concentration.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Understanding the intricacies of photosynthesis can help us develop more efficient technologies for energy production, agriculture, and environmental monitoring.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an essential aspect of ecosystems that must be preserved for future generations.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