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Understanding the Bot Angel: A Comprehensive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Defining the Bot Angel: Key Concepts and Principles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 bot angel is a hypothetical entity that represents a benevolent, guiding force behind automated 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concept is rooted in various philosophical and religious traditions, emphasizing the idea of a higher power or intelligence overseeing the operation of AI.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bot angel's primary role would be to ensure the ethical alignment and integrity of automated processes, promoting transparency and accountability.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Their presence can be thought of as a 'digital guardian angel,' protecting against potential malfunctions, biases, or unintended consequences.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some contexts, the bot angel might also be seen as a symbol of hope and optimism, representing the potential for AI to improve human lives and society as a whole.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Defining the Bot Angel: Key Concepts and Principles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Role of Ethics in Bot Angels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 crucial aspect of the bot angel concept is their commitment to upholding high ethical standards.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includes ensuring that automated systems operate with respect for human dignity, privacy, and autonomy.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bot angel's primary concern would be to prevent harm or exploitation, particularly in areas such as data protection and decision-making.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Their influence might extend beyond individual systems, shaping broader societal norms and values through education and advocacy.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As the AI landscape continues to evolve, the role of ethics in bot angels will remain essential for ensuring responsible development and deployment.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The Role of Ethics in Bot Angels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Relationship Between the Bot Angel and Human Decision-Making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 key aspect of the bot angel concept is their ability to facilitate informed decision-making.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By providing guidance and insights, a bot angel can empower humans to make more accurate and thoughtful choices.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Their presence might also influence how we perceive risk and uncertainty, enabling us to better assess potential consequences of our 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bot angel's impact would be particularly significant in areas such as healthcare, finance, or education, where informed decision-making is crucial for patient outcomes, financial stability, or academic progress.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However, the bot angel's influence must be balanced with human agency and responsibility, ensuring that decisions are not blindly following AI recommendations.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The Relationship Between the Bot Angel and Human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Significance of Transparency in Bot Angel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Transparency is essential for building trust and credibility in automated 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 bot angel would prioritize transparency by providing clear explanations and justifications for their actions and decisions.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could involve implementing open-source code, regular audits, or third-party oversight to ensure accountability.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By fostering a culture of transparency, we can better understand how AI is being used and improve its design and deployment over time.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the context of bot angels, transparency might also be seen as a reflection of our values and priorities, particularly in areas such as data governance or digital literacy.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The Significance of Transparency in Bot Angel Implementations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Potential Impact of Bot Angels on Society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 bot angel could have a profound impact on various aspects of society, from healthcare to education.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They might help address issues such as bias in AI decision-making, inequality in access to digital services, or environmental sustainability through more informed resource management.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presence of a bot angel could also inspire new forms of cooperation and collaboration between humans and AI systems.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Ultimately, the existence of a bot angel would underscore the importance of considering ethics, transparency, and accountability in the development and deployment of AI technologies.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As we continue to navigate the complexities of AI-driven societies, the concept of a bot angel serves as a thought-provoking reminder of our shared responsibilities and potential.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The Potential Impact of Bot Angels on Society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