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Understanding Photosynthesis: The Magic of Plant Growth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What is Photosynthesis?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This process requires water, carbon dioxide, and light energy to produce oxygen as a byproduct.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overall equation for photosynthesis is: 6CO2 + 6H2O + light energy → C6H12O6 (glucose) + 6O2.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What is Photosynthesis?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Key Players in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Plants have specialized organelles called chloroplasts that contain the pigment chlorophyll, which absorbs light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stomata on a plant's leaves are responsible for gas exchange, including CO2 uptake and O2 release.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Roots absorb water and minerals from the soil, while roots also help to transport sugars produced during photosynthesis upward through the stem.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Leaves have specialized cells called mesophyll that contain chloroplasts and are where photosynthesis occurs.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xylem is a type of vascular tissue that transports water and minerals from the roots to the leaves.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Key Players in Photosynthesis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Light-Dependent Reactions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Light energy from the sun is absorbed by pigments such as chlorophyll in the thylakoid membranes.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Excited electrons are transferred to a special molecule called an electron acceptor, generating electrical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This energy is used to pump protons across the thylakoid membrane, creating a proton gradient.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ATP and NADPH generated in this process are used to produce glucose through the Calvin cycle.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light-dependent reactions occur simultaneously with the light-independent reactions (Calvin cycle) that take place in the stroma.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Light-Dependent Reactions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The Light-Independent Reactions (Calvin Cycle)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Carbon dioxide is fixed into a three-carbon molecule called 3-phosphoglycerate.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This reaction involves the enzyme RuBisCO, which adds a methyl group to CO2.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3-phosphoglycerate molecule is then reduced to form glyceraldehyde-3-phosphate.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Glyceraldehyde-3-phosphate is then converted into glucose through a series of reactions involving phosphoglycerate kinase and pyruvate kinase.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Excess NADPH produced during the light-dependent reactions can be used in this cycle.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Light-Independent Reactions (Calvin Cycle)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Regulation of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Photostasis is the ability of plants to slow down or stop photosynthesis in response to high temperatures.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Circadian rhythms also regulate photosynthesis, with plants typically producing more glucose during the day and less at night.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Light intensity and duration can affect photosynthesis, with longer light periods typically leading to higher rates of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Water stress can reduce photosynthesis by limiting the availability of water for plant growth and development.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Nutrient deficiencies such as nitrogen or iron can also impact photosynthesis.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Regulation of Photosynthesis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Importance of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Photosynthesis is the primary source of energy and organic compounds for nearly all living organisms on Earth.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It supports life by providing food, oxygen, and building blocks for growth and development.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Photosynthesis also helps regulate Earth's climate by removing CO2 from the atmosphere and producing O2.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Deforestation and habitat destruction can significantly impact photosynthetic rates due to reduced light availability.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Understanding photosynthesis is crucial for developing sustainable agriculture practices, conserving water resources, and mitigating climate change.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Importance of Photosynthesis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