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Understanding Photosynthesis: A Comprehensive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What is Photosynthesis?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This process involves the conversion of carbon dioxide and water into oxygen and glucose using sunlight as an energy source.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It's a crucial aspect of the food chain, providing energy for nearly all living organisms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occurs in specialized organelles called chloroplasts, which contain pigments such as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process requires light, water, carbon dioxide, and a catalyst called RuBisCO (Ribulose-1,5-Bisphosphate Carboxylase/Oxygenase).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Light-Dependent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During photosynthesis, light energy is absorbed by pigments such as chlorophyll and converted into ATP (adenosine triphosphate)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This energy is then used to convert carbon dioxide and water into glucose and oxygen through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light-dependent reactions occur in the thylakoid membranes of chloroplasts and involve the electron transport chain.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Key players include the photosystem II complex, which captures light energy, and the light-harvesting complexes that transfer energy to the reaction centers.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Light-dependent reactions are critical for producing ATP and NADPH, which are essential for the Calvin cycle.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Calvin Cycle (Light-Independent Reactions)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Calvin cycle is a series of chemical reactions that occur in the stroma of chloroplasts, converting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It's also known as the light-independent reaction or dark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process involves the fixation of CO2 into a 3-carbon molecule called 3-phosphoglycerate (3-PGA) using RuBP (Ribulose-1,5-Bisphosphate) from CO2.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Key enzymes include RuBisCO, which catalyzes the enzyme-catalyzed reaction, and phosphoribulokinase, which converts 3-PGA into glyceraldehyde-3-phosphate.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Calvin cycle is highly regulated to ensure efficient use of energy and resources.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Calvin Cycle (Light-Independent Reactions)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Stomatal Movement and Transpiration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 stomata (small pores on the surface of leaves) open and close to regulate gas exchange and transpiration.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Water loss through transpiration is an essential aspect of photosynthesis, as it allows plants to transport water from roots to leaves.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Stomatal movement is influenced by temperature, light intensity, and CO2 levels.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 stomata contain guard cells that control stomatal opening and closing, adjusting to changing environmental conditions.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Transpiration is crucial for plant survival, especially during periods of drought or excessive heat.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Stomatal Movement and Transpiration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Role of Chlorophyll in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Chlorophyll is a pigment that absorbs light energy and transfers it to other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There are two types of chlorophyll, chlorophyll a and chlorophyll b, which absorb different wavelengths of light.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Chlorophyll's role in photosynthesis includes capturing light energy, transferring it to other molecules, and storing energy for subsequent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concentration of chlorophyll in leaves is influenced by factors such as light intensity, temperature, and CO2 levels.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Mutations in the genes encoding chlorophyll can affect plant growth, development, and response to environmental changes.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Chlorophyll in Photosynthesis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Photosynthesis in Different Environments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occurs in diverse environments, from tropical rainforests to Arctic tundras.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Crops and crops are often cultivated in controlled environments with optimal conditions for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Ecosystems, such as forests and grasslands, support complex interactions between plants, animals, and microorganisms.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Climate change can impact photosynthesis by altering temperature, light, and CO2 levels, which affect plant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Photosynthetic responses to environmental changes require adaptation mechanisms in plants.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 in Different Environments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