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Magical Process of Green Growth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Overview of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energy is then used to power a series of reactions that ultimately produce oxygen as a byproduct.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overall equation for photosynthesis can be simplified to: 6CO2 + 6H2O + light energy → C6H12O6 (glucose) + 6O2.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specialized organelles called chloroplasts, which contain pigments such as chlorophyll that absorb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process of photosynthesis is highly efficient, with plants able to convert up to 4-6 times more energy from sunlight into chemical energy than they expend.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 addition to producing glucose, photosynthesis also produces oxygen as a byproduct, which is released into the atmosphere and supports life on Earth.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Overview of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Role of Light in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is absorbed by pigments such as chlorophyll in the thylakoid membranes of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energy excites electrons, which are then passed through a series of electron transport chains to generate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energy from light is used to power the conversion of CO2 into glucose through the Calvin cycle.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intensity and duration can affect photosynthesis rates, with increasing light levels leading to increased growth and productivity.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Different wavelengths of light are absorbed by different pigments in plants, allowing for specific photosynthetic pathways to occur.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For example, blue light is thought to play a key role in regulating plant development and flowering.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Role of Light in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Importance of Water in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is necessary for the synthesis of glucose through the Calvin cycle.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Plants absorb water from the soil through their roots, which is then transported to the chloroplasts via the xylem.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evaporates from the leaves and enters the stomata, where it can be lost to the atmosphere or used to produce transpiration.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Adequate water levels are crucial for photosynthesis to occur efficiently, with plants able to survive without water for short periods of time.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stress can significantly impact plant growth and productivity, leading to reduced photosynthetic rates and decreased crop yields.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Importance of Water in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Role of Carbon Dioxide in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dioxide is the primary reactant in the photosynthetic equation.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Plants absorb CO2 from the atmosphere through tiny openings called stomata on their leaves.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CO2 is used to power the Calvin cycle, which converts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 addition to CO2, plants also use other carbon compounds such as glucose and amino acids in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can occur under a range of conditions, from low CO2 concentrations to high CO2 levels, although optimal rates are typically achieved with moderate levels.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Role of Carbon Dioxide in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Impact of Environmental Factors on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Temperature affects photosynthetic rates, with optimal temperatures ranging from 20-30°C.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intensity and duration can also impact photosynthesis, with increased light leading to higher growth rates.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availability and pH levels also influence photosynthetic rates, although these effects are generally minor.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Air pollution, salinity, and nutrient deficiencies can negatively impact plant growth and productivity through reduced photosynthetic rates.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For example, high CO2 concentrations can enhance plant growth in some environments, while low light conditions can limit growth in others.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Impact of Environmental Factors on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