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Harnessing the Power of Artificial Intelligence in Education: A Guide to its Use in Schools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Benefits and Applications of AI in kotha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Personalized learning experiences tailored to individual students' needs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Improved student outcomes through better grade estimation and tracking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Enhanced efficiency in administrative tasks, freeing up teachers to focus on teaching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Increased accessibility for students with disabilities, through customized learning tools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Faster identification of knowledge gaps, enabling targeted remediation and enrichment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 - Benefits and Applications of AI in Schools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How AI is Used in Classroom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Automated grading systems, reducing teacher workload and increasing accuracy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Intelligent tutoring systems, providing one-on-one support for students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Content creation tools, enabling teachers to generate educational resources on demand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Predictive analytics, helping teachers identify areas of strength and weakness in individual students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Teacher training and development programs, equipping educators with the skills to effectively integrate AI into their teaching practices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 - How AI is Used in Classroom 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Role of AI in Assessments and Exams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Improved accuracy and consistency in assessment outcomes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Enhanced fairness and equity in testing, reducing bias and discrimination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Increased efficiency in scoring and grading processes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Support for students with disabilities, through customized test accommodations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Faster identification of knowledge gaps, enabling targeted remediation and enrichment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 - The Role of AI in Assessments and Exams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Addressing Concerns about AI in Education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Transparency and explainability in AI decision-making processes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Accountability and responsibility for AI-driven decisions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Ongoing monitoring and evaluation to ensure fairness and equity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Teacher autonomy and agency, ensuring that AI is used as a tool, not a substitute for human expertise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Continuing education and training for educators on the use of AI in education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 - Addressing Concerns about AI in Education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Future Directions for AI in Education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Exploring new applications of AI in education, such as virtual reality and augmented reality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Developing more advanced natural language processing capabilities for personalized feedback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Investing in teacher training and development programs to effectively integrate AI into teaching practices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Creating AI-powered educational resources that cater to diverse learning styles and needs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Encouraging the use of AI in areas like special education, English as a second language, and career and technical education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 - Future Directions for AI in Education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