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Comprehensive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involves the conversion of carbon dioxide and water into oxygen and glucose using chlorophyll and other pigments.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specialized organelles called chloroplasts, which contain the pigment chlorophyll and are found in plant cells, algae, and some bacteria.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is 6CO2 + 6H2O → C6H12O6 + 6O2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life on Earth as it provides energy and organic compounds for growth and development.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Role of Chlorophyll in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is a green pigment that plays a central role in photosynthesis.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absorbs light energy from the sun and transfers it to other molecules, allowing for the conversion of light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There are two main types of chlorophyll: chlorophyll a and chlorophyll b, which have distinct absorption spectra and properties.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 is responsible for the green color of plants and is essential for photosynthetic activity. In absence, it is unable to perform photosynthesis.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Chlorophyll in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Water Cycle and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is essential for photosynthesis, as it provides hydrogen atoms that are necessary for the Calvin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organisms release oxygen into the atmosphere during photosynthesis, which supports life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water cycle is closely linked to photosynthesis through the transport of water and nutrients between plants, soil, and the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Droughts can significantly impact plant growth and productivity, highlighting the importance of adequate water supply for photosynthetic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quality can also affect photosynthetic efficiency, with changes in pH or nutrient availability impacting enzyme activity.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Water Cycle and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The Effects of Light Intensity on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 is a critical factor in determining plant growth and productivity.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organisms can adapt to varying light intensities, with some species being more sensitive than others.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Increasing light intensity can lead to increased photosynthetic rates, but may also stimulate excessive growth or damage to tissues.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Reducing light intensity can slow down photosynthesis, making it an effective strategy for managing stress or promoting dormancy in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organisms have evolved mechanisms to regulate their metabolic responses to changing light conditions.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Effects of Light Intensity on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