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Montserrat"/>
              </a:defRPr>
            </a:pPr>
            <a:r>
              <a:t>Coding Fundamentals: A Comprehensive Guide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coding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Introduction to Coding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What is coding?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Why learn to code?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Types of programming languages and technologies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role of coding in everyday life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Benefits of coding for personal and professional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coding - Introduction to 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Programming Paradigms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Object-Oriented Programming (OOP)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Functional Programming (FP)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Imperative Programming (IP)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Scripting Languages: Python, JavaScript, Ruby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Key differences and trade-offs between paradigms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coding - Programming Paradigms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Data Structures and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Arrays, Lists, Stacks, Queues, Trees, Graphs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Sorting algorithms: Bubble Sort, Selection Sort, Merge Sort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Searching algorithms: Linear Search, Binary Search, Hashing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Graph traversal: BFS, DFS, Dijkstra's algorithm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Time and space complexity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coding - Data Structures and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Web Development Fundamentals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HTML, CSS, JavaScript for client-side scripting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Understanding DOM, events, and APIs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Server-side programming with Node.js, Python, Ruby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Databases: MySQL, MongoDB, PostgreSQL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Security best practices and common web 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coding - Web Development Fundamentals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Software Development Life Cycle (SDLC)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Requirements Gathering, Design, Implementation, Testing, Deployment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Agile development methodologies: Scrum, Kanban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Version control systems: Git, SVN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Testing frameworks: JUnit, Pytest, Unittest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Continuous Integration and Delivery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coding - Software Development Life Cycle (SDLC)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