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 b="1">
                <a:solidFill>
                  <a:srgbClr val="000000"/>
                </a:solidFill>
                <a:latin typeface="Arial"/>
              </a:defRPr>
            </a:pPr>
            <a:r>
              <a:t>Understanding Photosynthesis: The Process and Importance of Plant Growth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Arial"/>
              </a:defRPr>
            </a:pPr>
            <a:r>
              <a:t>What is Photosynthesis?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Photosynthesis is the process by which plants, algae, and some bacteria convert light energy from the sun into chemical energy in the form of glucose.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This process occurs in specialized organelles called chloroplasts, which contain pigments such as chlorophyll that absorb light energy.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The overall equation for photosynthesis is 6CO2 + 6H2O + light energy → C6H12O6 (glucose) + 6O2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Photosynthesis occurs in three stages: illumination, carbon fixation, and transpiration.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Carbon fixation involves the conversion of CO2 into organic compounds using energy from light.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Transpiration involves the release of water vapor into the atmosphere through small openings on leaves.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Glucose production provides energy for plant growth and development, while oxygen is released as a byproduct.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What is Photosynthesis?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Arial"/>
              </a:defRPr>
            </a:pPr>
            <a:r>
              <a:t>Factors Affecting Photosynthesis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Temperature: optimal temperature ranges from 20-30°C (68-86°F) for photosynthesis to occur.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Light intensity: sufficient light energy is required for photosynthesis, but excessive light can inhibit or even kill the plant.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Water availability: adequate moisture levels are necessary for photosynthesis to occur efficiently.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Nutrient availability: plants require essential nutrients such as nitrogen, phosphorus, and potassium for optimal growth and development.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CO2 concentration: adequate CO2 levels are necessary for photosynthesis to occur effectively.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pH level: optimal pH range for photosynthesis is between 6.0-7.0, with most plants tolerating slightly acidic or alkaline conditions.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Factors Affecting Photosynthesis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Arial"/>
              </a:defRPr>
            </a:pPr>
            <a:r>
              <a:t>Importance of Photosynthesis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Provides energy and organic compounds for plant growth and development.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Supports food chain diversity by producing oxygen as a byproduct.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Regulates the Earth's climate by removing CO2 from the atmosphere.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Contributes to soil formation and fertility through organic matter.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Has significant economic importance in agriculture, forestry, and other industries.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Importance of Photosynthesis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Arial"/>
              </a:defRPr>
            </a:pPr>
            <a:r>
              <a:t>Real-World Applications of Photosynthesis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Food production: photosynthesis is essential for food security, with crops accounting for nearly half of global food production.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Reforestation and afforestation: photosynthesis helps to produce oxygen through the growth of trees.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Biotechnology: photosynthesis is used in biotechnology applications such as biofuel production and pharmaceuticals.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Environmental monitoring: photosynthesis plays a crucial role in measuring CO2 levels and tracking climate change.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Agricultural innovations: photosynthesis enables the development of more efficient crop yields, higher quality produce, and reduced water consumption.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Real-World Applications of Photosynthesis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