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Calibri"/>
              </a:defRPr>
            </a:pPr>
            <a:r>
              <a:t>Photosynthesis: The Foundation of Life on Earth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Overview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Photons from the sun are absorbed by chlorophyll in leaves, initiating the process of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Chloroplasts contain the pigment chlorophyll a and b, which absorb blue light but reflect green light to capture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energy from sunlight is used to convert carbon dioxide (CO2) and water (H2O) into glucose and oxygen (O2).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Glucose produced during photosynthesis serves as a primary source of energy for plants, animals, and microorganisms.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Oxygen released during photosynthesis is a critical byproduct, supporting the evolution of complex life forms on Earth.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Overview of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Light-Dependent Reactions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Light-dependent reactions occur in the thylakoid membranes of chloroplasts and involve the absorption of light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Energy from light is stored in the form of ATP and NADPH, which are then used in the light-independent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molecules (H2O) are split into oxygen, protons, and electrons during light-dependent reactions, generating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reaction center complex absorbs light energy, transferring it to a special molecule called P700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ATP synthase uses the energy from light-dependent reactions to generate ATP, which is then used in various cellular processes.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Light-Dependent Reactions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The Light-Independent Reactions (Calvin Cycle)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Calvin cycle takes place in the stroma of chloroplasts and involves the fixation of CO2 into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RuBisCO is the enzyme responsible for the initial step of carbon fixation, using one ATP molecule to convert CO2 into a three-carbon molecule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Carbon fixation occurs through a series of reactions that convert CO2 into a 3-phosphate group, which is then reduced by NADPH to form glyceraldehyde-3-phosphate.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Regulation of the Calvin cycle involves stomatal movement and CO2 levels in the atmosphere, controlling the rate of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Calvin cycle produces glucose from carbon dioxide, releasing oxygen as a byproduct. This process is essential for plant growth and development.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Light-Independent Reactions (Calvin Cycle)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Factors Affecting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Temperature affects photosynthesis by influencing the rate of light-dependent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intensity impacts photosynthesis, with higher light levels leading to increased rates of light-dependent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availability is crucial for photosynthesis, as plants require sufficient water to perform their metabolic processes.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Soil pH and nutrient availability also impact photosynthesis, with optimal conditions typically found at neutral to slightly alkaline 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Pests, diseases, and environmental stressors can compromise photosynthetic activity by disrupting light-dependent reactions or altering stomatal movement.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Factors Affecting Photosynthesis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Importance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primary source of energy for most living organisms on Earth.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Oxygen production during photosynthesis supports the evolution of complex life forms, from single-celled organisms to multicellular plants and animals.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byproduct of oxygen production is a critical factor in regulating atmospheric CO2 levels and mitigating climate change.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has driven the development of complex ecosystems, from deserts to rainforests, and supports biodiversity.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Understanding photosynthesis is essential for advancing fields like agriculture, medicine, and energy production.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Importance of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