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The Essential Process for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Photosynthesis?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green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is 6CO2 + 6H2O + light energy → C6H12O6 (glucose) + 6O2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life on Earth, providing energy and organic compounds for nearly all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worth noting that not all photosynthetic organisms produce oxygen as a byproduct, only plants and some bacteria.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What is Photosynthesis?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Steps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absorption by pigments such as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Conversion of light energy into chemical energy through the process of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Production of ATP and NADPH from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Transportation of CO2 and water across the thylakoid membrane through the process of photosynthetic electron transport.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Regulation of photosynthesis by light, temperature, and CO2 levels.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Steps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Role of Chlorophyll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is a green pigment that absorbs light energy from the sun.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embedded within the thylakoid membranes of chloroplasts, where it plays a central role in absorbing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Different types of chlorophyll have distinct absorption spectra, allowing for specific wavelengths to be absorbed and converted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also contains a conjugated double bond, which allows it to absorb multiple wavelengths of light simultaneously.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unique structure of chlorophyll is essential for its function in photosynthesis.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Chlorophyll in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How Photosynthesis Affects the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helps regulate Earth's climate by removing CO2 from the atmosphere and releasing 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also influences soil quality, as nitrogen-fixing bacteria that are involved in photosynthesis can convert atmospheric N2 into a usable form for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production of glucose through photosynthesis supports the growth and development of other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affects ocean chemistry by influencing the pH levels and nutrient availability in marine ecosystems.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how photosynthesis affects the environment is crucial for managing natural resources and mitigating climate change.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How Photosynthesis Affects the Environment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Importance of Photosynthesis in Human 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provides oxygen, which is essential for human respiration and overall health.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production of glucose through photosynthesis supports the growth and development of crops used as food sources.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photosynthesis is crucial for developing new technologies and treatments for diseases related to photosynthetic deficiencies.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also influences the gut microbiome, with certain bacteria that are involved in photosynthesis producing beneficial compounds for human health.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importance of photosynthesis in human health highlights its significance in maintaining overall well-being.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 in Human Health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Applications and Implications of Photosynthesis Research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research has led to the development of new energy storage technologies, such as biofuels.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photosynthesis is essential for improving crop yields and developing more sustainable agricultural practices.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Research on photosynthesis has also improved our understanding of human disease, with potential applications in medicine.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study of photosynthesis has implications for environmental conservation, with strategies to reduce CO2 emissions and promote ecosystem health.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research highlights the need for interdisciplinary approaches to addressing global challenges.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Applications and Implications of Photosynthesis Research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