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>
                <a:solidFill>
                  <a:srgbClr val="000000"/>
                </a:solidFill>
                <a:latin typeface="Arial"/>
              </a:defRPr>
            </a:pPr>
            <a:r>
              <a:t>Enhancing Patient Care with AI in Hospitals: A Comprehensive Approach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hospital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Arial"/>
              </a:defRPr>
            </a:pPr>
            <a:r>
              <a:t>Why Hospital Use of AI Matters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Improved patient outcomes through accurate diagnoses and targeted treatments.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Increased efficiency and reduced administrative burdens for healthcare professionals.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Enhanced decision-making capabilities by analyzing vast amounts of medical data.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Protection of sensitive patient information and confidentiality guaranteed.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Compliance with regulatory requirements and industry standards for AI adoption.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hospital - Why Hospital Use of AI Matters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Arial"/>
              </a:defRPr>
            </a:pPr>
            <a:r>
              <a:t>AI-powered Diagnostic 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Automated analysis of images, speech recognition for audio recordings, and predictive analytics for identifying high-risk patients.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Supports doctors in making informed decisions through real-time feedback and visualizations.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Reduces the workload on healthcare professionals by flagging potential issues before they escalate.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Allows for more personalized care with AI-driven tailored treatment plans.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Facilitates timely interventions, improving patient outcomes and reducing readmissions.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hospital - AI-powered Diagnostic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Arial"/>
              </a:defRPr>
            </a:pPr>
            <a:r>
              <a:t>Personalized Medicine and Treatment Planning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AI-assisted genomics analysis to identify genetic risk factors and tailor treatments accordingly.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Predictive modeling for identifying patients at high risk of disease progression or relapse.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Optimized treatment plans by combining medical data with AI-driven insights on patient behavior and preferences.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Enhanced communication between doctors, patients, and family members through personalized care plans.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Improved adherence to medication regimens and reduced healthcare costs.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hospital - Personalized Medicine and Treatment Planning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Arial"/>
              </a:defRPr>
            </a:pPr>
            <a:r>
              <a:t>Streamlined Clinical Processes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Automated workflows for data entry, document management, and billing reduction.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Improved patient engagement through AI-driven mobile apps and telehealth platforms.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Enhanced collaboration among teams with real-time communication tools and cloud-based sharing features.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Reduced errors and improved consistency in clinical workflows thanks to AI-powered monitoring systems.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Increased capacity for additional staff or volunteers during peak periods.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hospital - Streamlined Clinical Processes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Arial"/>
              </a:defRPr>
            </a:pPr>
            <a:r>
              <a:t>Data Analytics and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Real-time monitoring of hospital performance, key performance indicators (KPIs), and trends.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AI-driven analysis of patient data to identify areas of improvement and opportunities for innovation.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Supports informed business decisions through actionable insights on hospital operations and resource allocation.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Facilitates collaboration across departments and teams by providing a common language and shared understanding of key metrics.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Enables the development of predictive models and forecasting tools to optimize resource utilization.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hospital - Data Analytics and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Arial"/>
              </a:defRPr>
            </a:pPr>
            <a:r>
              <a:t>Regulatory and Ethical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Compliance with healthcare regulations, laws, and standards for AI adoption in hospitals.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Establishing clear guidelines and best practices for the responsible development and deployment of AI technologies.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Ensuring transparency, accountability, and explainability in AI decision-making processes.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Protecting patient data security and confidentiality through robust encryption and access controls.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Addressing concerns around bias, fairness, and equal treatment in AI-driven decision-making.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hospital - Regulatory and Ethical Considerations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Arial"/>
              </a:defRPr>
            </a:pPr>
            <a:r>
              <a:t>Conclusion: Leveraging AI for Enhanced Hospital Care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AI has the potential to revolutionize hospital care by improving patient outcomes, increasing efficiency, and enhancing decision-making capabilities.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A multidisciplinary approach involving healthcare professionals, data scientists, engineers, and industry experts is essential for successful AI adoption in hospitals.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Continuous monitoring, evaluation, and improvement of AI-driven systems are crucial for maximizing benefits while minimizing risks.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future of hospital care will be shaped by the responsible development and deployment of AI technologies.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By embracing the potential of AI, healthcare institutions can create a more patient-centric, efficient, and sustainable healthcare system.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hospital - Conclusion: Leveraging AI for Enhanced Hospital Care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