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Photosynthesis: The Vital Process of Plant Growth and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Overview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occurs in specialized organelles called chloroplasts, where light-dependent reactions occur first, producing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light-independent reactions (Calvin cycle) then use these intermediates to produce glucose through a series of chemical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life on Earth, providing the primary source of energy for most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plants would not be able to undergo photosynthesis, leading to rapid decline and death of plant life.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Overview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 occur in the thylakoid membranes of chloroplasts and involve the absorption of light energy by pigments such as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energy is used to generate ATP and NADPH through the conversion of light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are highly efficient, with a maximum power gain of 6-9% for each photon absorbed.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CO2 is fixed into glucose through the enzyme RuBisCO, which uses the ATP and NADPH produced in the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also generates heat as a byproduct, which can be used to support metabolic processes or released into the environment.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Calvin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is a series of chemical reactions that take place in the stroma of chloroplasts and convert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involves the fixation of CO2 into organic compounds using the ATP and NADPH produced in the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also involves the use of energy from ADP and Pi to drive these chemical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CO2 is fixed into a 3-carbon molecule called 3-phosphoglycerate, which is then converted into glucose through a series of steps.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is highly efficient, with a maximum yield of about 1-2 moles of glucose per mole of CO2 fixed.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Calvin 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Oxygen Production during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produces oxygen as a byproduct through the release of electrons from water molecules (H2O) during the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is known as photolysis and occurs when H+ ions are released from water, generating 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amount of oxygen produced varies depending on factors such as light intensity, temperature, and water quality.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also capable of producing other compounds such as nitrite and nitrate, which can be used by some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However, the primary product of photosynthesis is glucose, providing energy for plants and animals.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Oxygen Production during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Importance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supports nearly all life on Earth, from the smallest microorganisms to the largest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provides a source of food for herbivores and omnivores, supporting entire ecosystems.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supports human life by producing oxygen through respiration.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the Earth's atmosphere would be very different, with little to no oxygen present.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maintaining ecosystem balance, regulating climate, and supporting biodiversity.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Conclusion: The Vital Role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conclusion, photosynthesis is a complex process that has been fundamental to life on Earth for millions of years.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provides energy, organic compounds, and oxygen for all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the mechanisms and processes involved in photosynthesis can provide valuable insights into the natural world.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highlights the importance of ecosystems and the interconnectedness of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appreciating the vital role of photosynthesis, we can work to protect and conserve this essential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Conclusion: The Vital Role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