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Understanding Photosynthesis: The Process of Green 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What is Photosynthesis?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occurs in specialized organelles called chloroplasts within plant cells, where light-dependent reactions occur.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overall equation for photosynthesis can be written as 6 CO2 + 6 H2O + light energy → C6H12O6 (glucose) + 6 O2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Glucose produced through photosynthesis serves as energy storage and building block for plant growth, development, and reproduction.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Nitrogen-fixing bacteria convert atmospheric nitrogen into a form that can be used by plants through symbiotic relationships or legume nodules.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What is Photosynthesis?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Light-Dependent Reactions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Light-dependent reactions occur in the thylakoid membranes of chloroplasts and involve the conversion of light energy into ATP.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These reactions require the presence of water, oxygen, and light intensity. Chlorophyll molecules absorb light energy and transfer it to other molecules.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overall equation for light-dependent reactions can be written as 6 H2O + light energy → 6 H+ + 6 OH-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ATP is produced in this process through the transfer of electrons from water to NADP+, which ultimately leads to the formation of ATP.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NADPH is also generated in this reaction, serving as an electron acceptor for subsequent electron transport.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The Light-Independent Reactions (Calvin Cycle)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Calvin cycle is the light-independent reaction that occurs in the stroma of chloroplasts. It involves the fixation of CO2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requires the presence of RuBP, a five-carbon sugar molecule that binds to CO2 during the light-dependent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ATP and NADPH produced in the light-dependent reactions are used to drive the Calvin cycle. The overall equation can be written as 6 CO2 + 9 RuBP + 5 ATP → C6H12O6 (glucose) + 6 CO2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RuBP is regenerated during the Calvin cycle, allowing it to participate in further light-dependent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Calvin cycle is sensitive to changes in temperature and CO2 concentration, which can impact its efficiency and productivity.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Light-Independent Reactions (Calvin Cycle)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Water and Electrolytes in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plays a crucial role in photosynthesis, serving as both a reactant and an intermediate molecule.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Electrolytes such as potassium, sodium, and calcium are essential for maintaining proper ion balance within plant cells.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Plant cells have specialized transport mechanisms to regulate the uptake and release of water and electrolytes. 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is produced during photosynthesis through the Calvin cycle, which also generates oxygen as a byproduct.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Electrolytes help regulate the stomatal movement in plants, allowing for gas exchange between leaves and atmosphere.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Water and Electrolytes in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The Role of Chloroplasts in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Chloroplasts are organelles responsible for photosynthesis, containing the necessary machinery for light-dependent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They contain pigments such as chlorophyll a and b, which absorb light energy and transfer it to other molecules.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thylakoid membranes of chloroplasts are folded into apparatus-like structures called thylakoids. 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ATP and NADPH produced in photosynthesis are stored in the stroma and used for further reactions.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Role of Chloroplasts in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