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The Impact of Artificial Intelligence in Schools: Enhancing Education and Student Outcomes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What is AI in Schools?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AI is being increasingly used in schools to improve student outcomes, automate administrative tasks, and enhance teacher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By leveraging machine learning algorithms and data analysis, teachers can identify areas of improvement, personalize instruction, and tailor their teaching approaches to individual students' needs.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leads to improved academic performance, better attendance, and reduced dropout rates among students.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AI-powered tools can also help with student engagement, motivation, and emotional support, which are critical aspects of modern education.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Furthermore, AI can facilitate the development of personalized learning plans, adapting to each student's unique learning style, pace, and needs.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What is AI in Schools?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Benefits of AI in Schools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Increased efficiency: Automating administrative tasks saves teachers valuable time and allows them to focus on more critical areas.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Improved accuracy: AI-powered tools reduce errors and inconsistencies in grading, attendance tracking, and other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Enhanced student support: AI-driven systems provide 24/7 access to educational resources, counseling services, and emotional support for students.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Personalized learning: AI can help tailor instruction to individual students' needs, abilities, and interests.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Data analysis: AI enables schools to make informed decisions about student progress, identifying areas of improvement and tracking student growth over time.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Benefits of AI in Schools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Challenges and Limitations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Job displacement: As AI takes over routine tasks, there is a risk of job displacement for some teachers.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Data privacy concerns: Schools must ensure that students' personal data is protected and used responsibly.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Equity and access: Not all students have equal access to digital tools, hardware, or internet connectivity, creating potential disparities.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Cybersecurity risks: AI systems can be vulnerable to cyber threats, putting student data at risk.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Implementation challenges: Widespread adoption of AI in schools requires significant investment in infrastructure, training, and support.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Challenges and Limitations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Future Directions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Blended learning models: Combining AI with human teachers to create more effective and engaging learning experiences.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AI-powered adaptive assessments: Developing tests that adjust to individual students' performance, providing real-time feedback and insights.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Personalized learning pathways: Creating customized learning plans for each student, considering their strengths, weaknesses, and interests.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Teacher training and support: Ensuring teachers have the skills and knowledge to effectively integrate AI into their teaching practices.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Industry partnerships: Collaborating with industry experts to develop innovative AI solutions that address real-world challenges.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use of ai in schools - Future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