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Photosynthesis: The Foundation of Life on Earth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Understanding Photosynthesis: The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involves the conversion of CO2 and H2O into O2 and organic compounds using sunlight as an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simplified to 6CO2 + 6H2O → C6H12O6 (glucose) + 6O2.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Understanding Photosynthesis: The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reactions: Light energy is absorbed by pigments in the thylakoid membrane.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Calvin cycle (light-independent reactions): CO2 is fixed into organic compounds using the energy from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Regeneration of ATP and NADPH: ATP and NADPH are produced as byproducts of the light-dependent reactions, which can then be used to power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fixation: CO2 is taken up by the plant through small holes in the leaf called stomata.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reduction: Water is reduced from the leaves to the chloroplasts using the enzyme RuBisCO.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Produces energy for the plant and its surroundings through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Provides organic compounds for growth and development in plants, such as glucose, amino acids, and lipids.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Supports food chains by providing energy and nutrients for herbivores and other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Regulates the pH of soil and water due to CO2 uptake and acidification.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Helps maintain a stable atmosphere by removing CO2 from the air through oxygen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Importance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Temperature: Optimal temperature ranges vary between plant species, with optimal temperatures typically between 20-30°C.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intensity: Increased light intensity can enhance photosynthetic rates, but excessive light can lead to photoinhibition.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availability: Adequate water supply is essential for photosynthesis, and droughts can negatively impact plant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concentration: Increasing CO2 levels can improve photosynthetic rates, but excessive CO2 can lead to acidification of soil.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Nutrient availability: Plants require sufficient nutrients to perform photosynthesis optimally.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