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600" b="1">
                <a:solidFill>
                  <a:srgbClr val="0A0A0A"/>
                </a:solidFill>
                <a:latin typeface="Arial"/>
              </a:defRPr>
            </a:pPr>
            <a:r>
              <a:t>PowerPoint Table of Contents Template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4572000"/>
            <a:ext cx="4572000" cy="2286000"/>
          </a:xfrm>
          <a:prstGeom prst="rect">
            <a:avLst/>
          </a:prstGeom>
          <a:solidFill>
            <a:srgbClr val="F5F5F5"/>
          </a:solidFill>
          <a:ln w="25400">
            <a:solidFill>
              <a:srgbClr val="B4B4B4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PowerPoint Table of Contents Template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400" b="1">
                <a:solidFill>
                  <a:srgbClr val="141414"/>
                </a:solidFill>
                <a:latin typeface="Arial"/>
              </a:defRPr>
            </a:pPr>
            <a:r>
              <a:t>Slide 1 Title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Point 1: Detailed explanation or context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Point 2: Detailed explanation or context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Point 3: Detailed explanation or context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Point 4: Additional context or related points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Point 5: Further insights or examples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1828800"/>
            <a:ext cx="3657600" cy="4572000"/>
          </a:xfrm>
          <a:prstGeom prst="rect">
            <a:avLst/>
          </a:prstGeom>
          <a:solidFill>
            <a:srgbClr val="F5F5F5"/>
          </a:solidFill>
          <a:ln w="25400">
            <a:solidFill>
              <a:srgbClr val="B4B4B4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PowerPoint Table of Contents Template - Slide 1 Title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400" b="1">
                <a:solidFill>
                  <a:srgbClr val="141414"/>
                </a:solidFill>
                <a:latin typeface="Arial"/>
              </a:defRPr>
            </a:pPr>
            <a:r>
              <a:t>Slide 2 Title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Additional point 1: Brief description of point 1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Additional point 2: Brief description of point 2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Additional point 3: Brief description of point 3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1828800"/>
            <a:ext cx="3657600" cy="4572000"/>
          </a:xfrm>
          <a:prstGeom prst="rect">
            <a:avLst/>
          </a:prstGeom>
          <a:solidFill>
            <a:srgbClr val="F5F5F5"/>
          </a:solidFill>
          <a:ln w="25400">
            <a:solidFill>
              <a:srgbClr val="B4B4B4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PowerPoint Table of Contents Template - Slide 2 Title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400" b="1">
                <a:solidFill>
                  <a:srgbClr val="141414"/>
                </a:solidFill>
                <a:latin typeface="Arial"/>
              </a:defRPr>
            </a:pPr>
            <a:r>
              <a:t>Slide 3 Title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0" y="1828800"/>
            <a:ext cx="3657600" cy="4572000"/>
          </a:xfrm>
          <a:prstGeom prst="rect">
            <a:avLst/>
          </a:prstGeom>
          <a:solidFill>
            <a:srgbClr val="F5F5F5"/>
          </a:solidFill>
          <a:ln w="25400">
            <a:solidFill>
              <a:srgbClr val="B4B4B4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PowerPoint Table of Contents Template - Slide 3 Title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