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Calibri"/>
              </a:defRPr>
            </a:pPr>
            <a:r>
              <a:t>Test: The Foundation of Quality Assurance and 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2286000" y="3657600"/>
            <a:ext cx="4572000" cy="22860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Understanding Test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test is a series of actions performed on an item to verify its functionality, performance, or quality.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To ensure the reliability and accuracy of software, hardware, or other products, tests are used as a fundamental unit of validation.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Tests cover various aspects such as user interaction, data processing, and system behavior to evaluate their overall effectiveness.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Effective testing is crucial in preventing defects, reducing maintenance costs, and improving customer satisfaction.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A comprehensive test strategy should include both black box testing (testing without knowing how the system works) and white box testing (testing with knowledge of the internal workings).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Test - Understanding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Types of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Black Box Testing: This approach involves testing a system or product without knowing its internal workings.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White Box Testing: As mentioned earlier, this type of testing involves testing a system with knowledge of its internal workings.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Gray Box Testing: A combination of black and white box testing where some information about the system is known but not all.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Test Automation Frameworks: These are pre-built tools that help in automating tests to reduce manual effort and increase test coverage.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Cognitive Test: This type of test evaluates a person's problem-solving skills, decision-making abilities, or other cognitive functions.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Test - Types of Tests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no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Calibri"/>
              </a:defRPr>
            </a:pPr>
            <a:r>
              <a:t>Best Practices for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572000" cy="45720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Write clear and concise test cases that cover all possible scenarios.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Use a comprehensive testing strategy with multiple types of tests (black box, white box, gray box).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Test data is crucial; validate it thoroughly to ensure accuracy.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Involve team members in the testing process for better understanding and ownership.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defRPr sz="1800">
                <a:solidFill>
                  <a:srgbClr val="323232"/>
                </a:solidFill>
                <a:latin typeface="Calibri"/>
              </a:defRPr>
            </a:pPr>
            <a:r>
              <a:t>• Continuous Integration and Continuous Deployment (CI/CD) pipelines help automate testing and deployment processes.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5486400" y="1371600"/>
            <a:ext cx="3200400" cy="4114800"/>
          </a:xfrm>
          <a:prstGeom prst="rect">
            <a:avLst/>
          </a:prstGeom>
          <a:solidFill>
            <a:srgbClr val="F5F5F5"/>
          </a:solidFill>
          <a:ln w="19050">
            <a:solidFill>
              <a:srgbClr val="C8C8C8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/>
          </a:p>
          <a:p>
            <a:pPr algn="ctr">
              <a:spcAft>
                <a:spcPts val="1000"/>
              </a:spcAft>
              <a:defRPr sz="4800"/>
            </a:pPr>
            <a:r>
              <a:t>🖼️</a:t>
            </a:r>
          </a:p>
          <a:p>
            <a:pPr algn="ctr">
              <a:defRPr i="1" sz="1400">
                <a:solidFill>
                  <a:srgbClr val="646464"/>
                </a:solidFill>
              </a:defRPr>
            </a:pPr>
            <a:r>
              <a:t>Professional presentation image related to: Test - Best Practices for Tests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