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0000"/>
                </a:solidFill>
                <a:latin typeface="Arial"/>
              </a:defRPr>
            </a:pPr>
            <a:r>
              <a:t>Understanding Photosynthesis: The Process and Importance aditya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energy-rich molecule is then used to fuel growth and development, as well as support metabolic processes within the organism.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occurs in specialized organelles called chloroplasts, where light-dependent reactions take place to produce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Calvin cycle is a key stage in photosynthesis, responsible for fixing CO2 into glucose using the energy from ATP and NADPH produced earlier.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Understanding photosynthesis is essential for appreciating the intricate relationships within ecosystems and the importance of plant diversity.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Light-dependent reactions occur in the thylakoid membranes of chloroplasts, where light energy is absorbed by pigments such as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energy is then transferred to a molecule called ATP synthase, which generates ATP from ADP and Pi.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energy from ATP is used to pump protons across the membrane, creating a proton gradient that drives the production of ATP.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ATP is then used to power various cellular processes, including muscle contraction, biosynthesis, and DNA 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light-dependent reactions also lead to the production of NADPH, which is used in the Calvin cycle to fix CO2 into glucose.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Light-Independent Reactions (Calvin Cycle)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In contrast to light-dependent reactions, light-independent reactions (also known as the Calvin cycle) occur in the stroma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Calvin cycle uses CO2 from the atmosphere and water from the plant to produce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process involves a series of enzyme-catalyzed reactions that convert CO2 into glucose using energy from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Key steps include the fixation of CO2, reduction of CO2 to form glucose, and regeneration of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Calvin cycle is reversible, allowing plants to regulate their carbon fixed during periods of growth.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Factors Affecting Efficiency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Temperature affects photosynthesis by influencing the rate of light-dependent reactions and ATP 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Light intensity also impacts photosynthesis, with higher light intensities leading to increased CO2 fixation and glucose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Water availability can impact photosynthesis, with droughts reducing carbon fixed during periods of water scarcity.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CO2 concentration influences photosynthesis, with higher concentrations leading to increased CO2 fixation and glucose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Pesticides, nutrient deficiencies, and soil pathogens can also affect plant growth and productivity, impacting photosynthetic efficiency.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Factors Affecting 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Conclusion and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Understanding the intricacies of photosynthesis is crucial for appreciating the complex relationships within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has numerous applications in fields such as agriculture, industry, and environmental conservation.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Efficient photosynthetic systems can improve crop yields, reduce energy consumption, and mitigate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Studies on photosynthesis have led to breakthroughs in technologies such as biofuels, bioremediation, and sustainable materials.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Continued research into photosynthesis is essential for addressing pressing environmental challenges and improving human well-being.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Conclusion and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