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Bot Angels: The Key to Successful Digital 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Defining a Bot Angel: The Ideal Partner for Digital Transformation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bot angel is an expert who brings together multiple disciplines, including technology, business, and industry expertise, to drive digital transformation initiatives.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They serve as a strategic advisor, providing guidance on how to navigate complex technical landscapes while fostering innovative solutions.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Bot angels possess excellent communication skills, able to distill complex ideas into actionable recommendations that resonate with various stakeholders.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Their role is to identify areas of opportunity, prioritize initiatives, and develop effective roadmaps to realize desired outcomes.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Ultimately, bot angels help organizations stay focused on their goals while adapting to shifting market conditions and emerging technologies.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Defining a Bot Angel: The Ideal Partner for Digital Transformation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Why Bot Angels Matter in Digital Transformation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Bot angels provide valuable contextual insight into the complexities of digital transformation, helping teams navigate uncertain landscapes.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They can help organizations identify blind spots and areas where technology can enhance business operations without compromising core values.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bridging gaps between technical capabilities and business objectives, bot angels empower teams to prioritize initiatives that drive real impact.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Their expertise in collaboration enables the development of cohesive strategies that foster stakeholder engagement and satisfaction.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As digital transformation accelerates, the role of bot angels evolves; they must remain adaptable, innovative, and committed to driving results.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Why Bot Angels Matter in Digital Transformation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Role of Bot Angels in Strategic Decision-Making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Bot angels facilitate informed decision-making by providing data-driven insights and strategic recommendations.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They help organizations prioritize initiatives based on clear business objectives and measurable outcomes.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Through active listening, bot angels ensure that all stakeholders are aligned and engaged in the transformation journey.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identifying key performance indicators (KPIs), bot angels enable teams to track progress and adjust strategies accordingly.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Ultimately, bot angels enhance decision-making processes by providing actionable guidance, thus driving more effective outcomes.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The Role of Bot Angels in Strategic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Importance of Network Effectiveness in Bot Angels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strong network enables bot angels to access diverse perspectives, expertise, and resources.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collective knowledge accelerates the development of innovative solutions, fosters collaboration, and amplifies impact.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Bot angels can leverage industry networks, professional associations, and relevant communities to stay updated on latest trends and best practices.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Through strategic networking, bot angels can identify new opportunities, partnerships, or business models that enhance their value proposition.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Ultimately, a strong network allows bot angels to build long-term relationships with stakeholders, amplifying their influence and impact.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The Importance of Network Effectiveness in Bot Angels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Overcoming Barriers to Success in Bot Angel Relationships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Bot angels must navigate complex technical landscapes without compromising on business objectives.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They may face resistance from internal stakeholders who need time to adapt to new technologies or strategies.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Building trust with diverse teams is crucial; bot angels must foster open communication, empathy, and mutual understanding.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Establishing clear expectations and measuring success are critical; bot angels should define key performance indicators (KPIs) aligned with business objectives.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acknowledging and addressing these challenges, bot angels can ensure the long-term sustainability of their partnerships.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Overcoming Barriers to Success in Bot Angel Relationships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