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Calibri"/>
              </a:defRPr>
            </a:pPr>
            <a:r>
              <a:t>Understanding Photosynthesis: A Complex Process with Simple Principles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Slide 9: Role of Oxygen in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Oxygen is released as a byproduct of photosynthesis.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It's produced through the light-dependent reactions where water is split into oxygen and hydrogen ions.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In contrast, C3 photosynthesis produces oxygen in the dark reaction, not directly.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9: Role of Oxygen in Photosynthesis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Slide 10: Photosynthetic Pathways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There are two primary pathways to producing ATP and NADPH: the light-dependent reactions and the dark reaction.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light-dependent reactions generate ATP and NADPH through light-dependent reactions, while the dark reaction produces ATP and NADPH from CO2 fixation.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10: Photosynthetic Pathways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Slide 11: Photosynthesis and Climate Change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plays a critical role in regulating Earth's climate.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It absorbs CO2 from the atmosphere, which helps to mitigate global warming.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In contrast, excessive CO2 levels can lead to changes in photosynthetic efficiency.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11: Photosynthesis and Climate Change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Slide 12: Photosynthesis in Industry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Photosynthetic systems are used to produce biofuels and other products.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They can be applied in various industries such as agriculture, cosmetics, and textiles.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12: Photosynthesis in Industry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Slide 1: Introduction to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the process by which green plants, algae, and some bacteria convert light energy from the sun into chemical energy in the form of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It's essential for life on Earth as it provides the primary source of organic matter and oxygen for nearly all living organisms.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equation for photosynthesis is: 6 CO2 + 6 H2O + light energy → C6H12O6 (glucose) + 6 O2.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occurs in specialized organelles called chloroplasts, which contain pigments such as chlorophyll.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It's an incredibly efficient process that occurs at the molecular level, with some plants able to convert up to 10% of the light energy they receive into chemical energy.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1: Introduction to Photosynthesis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Slide 2: Light-Dependent Reactions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light-dependent reactions occur in the thylakoid membranes of chloroplasts and are the stage where light energy is converted into ATP and NADPH.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These reactions involve the transfer of electrons from water molecules to a series of pigments, including chlorophyll a and b.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energy from light drives the conversion of CO2 into organic compounds through the process of photosynthesis.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Key players in this stage include the ATP synthase enzyme, which generates ATP from ADP and Pi.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Light-dependent reactions occur rapidly, with some plants able to convert up to 100% of the incident light energy into ATP.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2: Light-Dependent Reactions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Slide 3: Water-Dependent Reactions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water-dependent reactions occur in the stroma of chloroplasts and are where CO2 is fixed into organic compounds.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This stage involves the enzyme RuBisCO, which binds to CO2 and transfers a molecule called 13C into it.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reaction then occurs in two steps: (1) the initial step of fixation, followed by (2) the subsequent step of regeneration.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Key players include the enzyme RuBP (ribulose-1,5-bisphosphate), which is essential for fixing CO2 into organic compounds.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Water-dependent reactions occur slowly compared to light-dependent reactions and require a steady supply of water.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3: Water-Dependent Reactions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Slide 4: Light-Independent Reactions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Light-independent reactions occur in the stroma of chloroplasts and are where CO2 is fixed into organic compounds.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This stage involves the enzyme RuBisCO, which fixes CO2 into organic compounds using ATP and NADPH.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Key players include the enzyme phosphoglucose isomerase, which converts glucose-6-phosphate into fructose-6-phosphate.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Light-independent reactions occur in the stroma of chloroplasts and are where CO2 is fixed into organic compounds.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products of light-independent reactions can be used as energy sources or stored for later use.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4: Light-Independent Reactions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Slide 5: Photosynthesis in Different Environments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occurs at various altitudes, including high mountains and deep-sea vents.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Different environments require specific adaptations to optimize photosynthetic efficiency.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At high altitudes, the air pressure is lower, which means less oxygen available for photosynthesis.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In deep-sea vents, sunlight can penetrate through the water, allowing photosynthesis to occur in conditions typically found at great depths.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Environmental factors such as temperature and humidity also affect photosynthetic efficiency.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5: Photosynthesis in Different Environments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Slide 6: Role of Chlorophyll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Chlorophyll is the pigment responsible for absorbing light energy in chloroplasts.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It's composed of two lobes held together by a protein called pheophytin.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Chlorophyll a and b are the two types of pigments that absorb light energy, with chlorophyll a being more efficient at blue light wavelengths.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absorption spectrum of chlorophyll is crucial for determining photosynthetic efficiency and the types of organisms that can produce it.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Chlorophyll's unique properties allow it to facilitate the process of light-dependent reactions.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6: Role of Chlorophyll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Slide 7: C3 vs. C4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C3 photosynthesis is found in most plants and accounts for about 90% of global plant production.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It involves the enzyme RuBisCO, which fixes CO2 into organic compounds using ATP and NADPH.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In contrast, C4 photosynthesis has a different enzyme that fixes CO2 directly into a three-carbon compound.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C4 plants have adapted to survive in hot, dry environments where water is scarce.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C3 plants are generally more efficient at fixing CO2 into organic compounds.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7: C3 vs. C4 Photosynthesis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Slide 8: Light-Dependent Reactions: ATP Synthase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ATP synthase is the enzyme responsible for generating ATP from ADP and Pi.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It's found in the thylakoid membranes of chloroplasts where light-dependent reactions occur.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ATP synthase uses the energy from light to drive the production of ATP.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reaction involves the rotation of a stalk molecule called F1F0 ATP synthase, which generates ATP.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8: Light-Dependent Reactions: ATP Synthase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