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requires water, carbon dioxide, and sunlight to occur, making it a critical component of the Earth's ecosystem.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primary role of photosynthesis is to produce oxygen as a byproduct, which is essential for human and animal life.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mainly during the day when light intensity increases, allowing plants to undergo this vital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rate of photosynthesis varies greatly between different plant species, with some crops requiring more water than others due to factors like drought resistance.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and quality are crucial for photosynthesis, as they directly impact the energy available to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 is another essential factor, with optimal growth rates typically occurring between 15°C and 25°C (59°F to 77°F).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 plays a significant role in photosynthesis, as too little water can lead to stunted growth or even death of the plant.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Nutrient availability, such as nitrogen and phosphorus, are also critical for optimal photosynthetic activity.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Soil pH and salinity can impact photosynthesis by affecting the availability of essential nutrients like calcium and magnesium.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 occur in the thylakoid membranes, where light energy is absorbed and converted into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energy is then used to drive the Calvin cycle, also known as the light-independent reactions, where CO2 is fixed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occurs in the stroma of the chloroplasts and involves a series of enzyme-catalyzed reactions that convert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split between two molecules (H+ and O2) during photosynthesis, releasing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generates reactive oxygen species (ROS) as a result of light-dependent reactions, which can have both positive and negative effects on the plant.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Stages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Importance of Photosynthesis in Human 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human nutrition, providing us with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oxygen produced through photosynthesis has antioxidant properties, helping to protect cells from damage caused by free radicals.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play a critical role in maintaining soil health, which benefits agriculture and ecosystems as a whole.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supports the production of essential vitamins and minerals, such as vitamin D and iron.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understanding photosynthesis, we can better appreciate the interconnectedness of our ecosystem and take steps to conserve natural resources.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 in Human Health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Challenges Facing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Climate change is altering light intensity and quality, affecting plant growth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Soil degradation and nutrient depletion are impacting photosynthetic activity in many agricultural regions.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Diseases such as powdery mildew and root rot can disrupt photosynthesis by attacking plant tissues.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scarcity and over-extraction of groundwater are limiting the availability of water for plants to undergo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Urbanization and air pollution can negatively impact photosynthetic activity, especially in densely populated areas.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Challenges Facing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Future Research Directions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Investigating new materials and technologies for improving crop yields and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the complex interactions between plants, microorganisms, and their environment to develop more sustainable agricultural practices.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Developing new diagnostic tools for detecting photosynthetic disorders in crops.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Exploring the role of climate change in altering plant growth patterns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Continuing research into the molecular mechanisms underlying photosynthesis to improve our understanding of this vital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Future Research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