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Understanding Photosynthesis: The Power of Plant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overall equation for photosynthesis is 6 CO2 + 6 H2O + light energy → C6H12O6 (glucose) + 6 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occurs in specialized organelles called thylakoids, which are stacked on top of each other in the chloroplast.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process of photosynthesis is highly efficient, with only 1% of light energy being converted into chemical energy. The remaining 99% is lost as heat or radiation.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essential for life on Earth, providing energy and organic compounds for plants to grow and develop.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It also produces oxygen as a byproduct, which is released into the atmosphere, supporting the survival of most living organisms.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