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can be simplified to 6 CO2 + 6 H2O + light energy → C6H12O6 (glucose) + 6 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life on Earth, producing oxygen as a byproduct and supporting the food chain.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also critical for agriculture, as it allows us to produce food using sunlight, water, and CO2.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the light-dependent reactions, energy from light is captured by pigments such as chlorophyll and converted into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high-energy molecules are then used in the light-independent reactions (Calvin cycle) to produce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of chloroplasts and take place in two stages: the initial light absorption stage and the subsequent electron transport chain.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During the light-absorption stage, excited electrons are passed along a series of electron carriers, ultimately resulting in the formation of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uses these high-energy molecules to convert CO2 into glucose, releasing O2 as a byproduct.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Light-Independent Reactions (Calvin Cycle)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light-independent reactions, also known as the Calvin cycle, take place in the stroma of chloroplasts and involve the fixation of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reactions occur in three stages: carbon fixation, reduction, and regeneration.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fixation involves the conversion of CO2 into 3-phosphoglycerate (3-PGA) via the enzyme RuBisCO.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Reduction involves the transfer of electrons from 3-PGA to a series of electron carriers, ultimately resulting in the formation of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Regeneration occurs during the light-independent reactions, where the high-energy molecules produced in stage 1 are used to fix CO2 into glucose.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Water and Oxygen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absorbed by plant roots and transported to chloroplasts through the xylem.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is released as a byproduct of photosynthesis, making it essential for respiration in animals.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water absorbed by plants is used to synthesize glucose through the Calvin cycle, while oxygen is released into the atmosphere as a byproduct.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Water and Oxygen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Environmental 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 affects photosynthesis, with optimal temperatures ranging from 20-30°C.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also impacts photosynthesis, with higher light intensities resulting in increased rates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 can impact photosynthesis, as plants require adequate moisture to synthesize glucose and maintain turgor pressure.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Soil type and pH can affect photosynthesis, with some soils being more favorable for plant growth than others.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Environmental Factors Affecting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