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Understanding Photosynthesis: A Comprehensive Presentation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Overview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the process by which plants, algae, and some bacteria convert light energy from the sun into chemical energy in the form of glucose.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This energy is then stored in the form of carbohydrates, which are used by the plant to fuel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occurs in specialized organelles called chloroplasts, which contain pigments such as chlorophyll that absorb light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process of photosynthesis involves two main stages: light-dependent reactions and light-independent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Light-dependent reactions occur in the thylakoid membranes of the chloroplasts and involve the absorption of light energy by pigments.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Light-independent reactions, also known asCalvin cycle, occur in the stroma of the chloroplasts and convert carbon dioxide into glucose using the energy from ATP and NADPH.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Overview of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Components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The basic components of photosynthesis include light-dependent reactions, light-independent reactions, water molecules (H2O), carbon dioxide (CO2), and chlorophyll.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molecules are absorbed by the plant through its roots and transported to the chloroplasts via a process called transpiration.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Carbon dioxide is absorbed from the air through tiny openings on the leaves of the plant.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Chlorophyll, a green pigment found in plants, absorbs light energy and transfers it to other molecules.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Components of Photosynthesis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Factors Affecting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Light intensity affects photosynthesis by regulating the rate of light-dependent reactions.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Temperature affects photosynthesis by influencing the rate of chemical reactions within the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Water availability affects photosynthesis by regulating the rate of transpiration and water uptake by the plant.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Nutrient availability affects photosynthesis by providing necessary elements such as nitrogen, phosphorus, and potassium for growth and development.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Oxygen levels affect photosynthesis by regulating the rate of respiration in the chloroplasts.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Factors Affecting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Importance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essential for life on Earth as it produces oxygen, which is necessary for human respiration.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supports the food chain by providing energy and organic compounds for herbivores to eat.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helps maintain soil health by fixing nitrogen from the atmosphere into the soil.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has significant economic importance by producing wood pulp, paper products, and other materials.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also critical for maintaining climate regulation by absorbing CO2 and releasing O2.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Limitations of Photosynthesis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has limitations due to the availability of light energy, which can be limited in areas with high levels of pollution or cloud cover.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Some organisms, such as phytoplankton, have higher photosynthetic rates than plants and can produce massive amounts of oxygen.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is limited by the availability of CO2, which can lead to a decrease in plant growth and productivity if CO2 levels are too low.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Photosynthesis can be affected by extreme temperatures, which can damage or kill plants.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Some organisms, such as certain bacteria, have alternative photosynthetic pathways that do not require chlorophyll.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Limitations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