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Photosynthesis: A Comprehensive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is Photosynthesis?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involves the conversion of carbon dioxide and water into oxygen and glucose using sunlight as an energy source.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a vital biological process that supports life on Earth, producing the oxygen we breathe and the food we eat.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What is Photosynthesis?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Light-Dependent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These reactions occur in the thylakoid membranes of the chloroplasts and involve the absorption of light energy by pigments such as chlorophyll.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energy from light is used to convert water into oxygen and protons, generating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electrons passed through the electron transport chain ultimately result in the formation of a proton gradient across the thylakoid membrane.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gradient is then used to drive the Calvin cycle, where CO2 is fixed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products of the light-dependent reactions are used as energy sources for the Calvin cycle.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Light-Independent Reactions (Calvin Cycle)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Also known as the Calvin cycle, this process occurs in the stroma of the chloroplasts and is responsible for fixing CO2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involves the conversion of 3-carbon molecules such as 3-phosphoglycerate into glucose through a series of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products of the Calvin cycle are used to synthesize glucose and oxygen, with the ATP and NADPH produced during the light-dependent reactions being re-used in this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cycle is highly efficient, converting only a small percentage of the energy from sunlight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is tightly regulated by feedback mechanisms that prevent excessive sugar production.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Light-Independent Reactions (Calvin Cycle)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Additional Insights and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essential for maintaining the balance of atmospheric gases, with plants playing a critical role in regulating CO2 levels.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also provides the primary source of energy for many organisms, from phytoplankton to decomposing organic matter.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Photosynthetic organisms can be found almost everywhere on Earth, from deserts to oceans, and even in some soil environments.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diversity of photosynthetic organisms is staggering, with over 400 plant species and numerous types of algae and bacteria capable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Understanding photosynthesis has important implications for fields such as ecology, biology, agriculture, and environmental science.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Additional Insights and Examples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