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0000"/>
                </a:solidFill>
                <a:latin typeface="Arial"/>
              </a:defRPr>
            </a:pPr>
            <a:r>
              <a:t>Understanding Photosynthesis: A Comprehensive Presentation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This process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overall equation for photosynthesis is: 6 CO2 + 6 H2O + light energy → C6H12O6 (glucose) + 6 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occurs in two stages: the light-dependent reactions and the light-independent reactions (Calvin cycle).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During the light-dependent reactions, light energy is converted into ATP and NADPH through the process of photolysis.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The Light-Dependent Reactions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light-dependent reactions occur in the thylakoid membranes of chloroplasts and involve the conversion of light energy into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process begins with the absorption of light by pigments such as chlorophyll, which excites electrons that are then transferred to a special molecule called an electron acceptor.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energy from these excited electrons is used to pump protons across the thylakoid membrane, creating a proton gradient.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This gradient is then used to generate ATP through the process of chemiosmosis, where protons flow back across the membrane, driving the production of ATP.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NADPH is also generated during the light-dependent reactions and is used in the Calvin cycle to reduce CO2 into glucose.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The Light-Independent Reactions (Calvin Cycle)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Calvin cycle takes place in the stroma of chloroplasts and involves the conversion of CO2 into glucose through a series of enzyme-catalyzed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process begins with the fixation of CO2 into a 3-carbon molecule called 3-phosphoglycerate (3-PGA) via the enzyme RuBisCO.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3-PGA is then converted into glyceraldehyde-3-phosphate (G3P) through a series of reactions that involve the use of ATP and NADPH produced in the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G3P molecules are then used to synthesize glucose, which is released from the chloroplast during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CO2 is fixed into organic acids such as 3-carboxyglutamate through a series of enzyme-catalyzed reactions that require oxygen as an electron acceptor.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Factors Affecting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Temperature affects photosynthesis, with optimal temperatures ranging from 20-30°C for most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Light intensity also affects photosynthesis, but the relationship is non-linear and can be affected by factors such as shade, angle of light, and duration of light exposure.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Water stress can also affect photosynthesis, reducing the rate at which CO2 is fixed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Nutrient availability, such as nitrogen and phosphorus, can influence photosynthetic activity, with some studies showing that high levels of these nutrients can lead to enhanced growth rates in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Pests and diseases can also impact photosynthesis by reducing light absorption or water loss.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Arial"/>
              </a:defRPr>
            </a:pPr>
            <a:r>
              <a:t>Applications and Importance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is the basis for nearly all life on Earth, providing energy and organic compounds for nearly every living organism.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The food chain relies heavily on photosynthetic organisms such as plants, algae, and cyanobacteria to produce energy through the transfer of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Photosynthesis also produces oxygen as a byproduct, which is essential for human respiration and many other biological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Understanding photosynthesis has significant implications for agriculture, forestry, and environmental management, with applications in areas such as soil conservation, water quality improvement, and carbon sequestration.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Applications and Importance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