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Understanding Photosynthesis: A Comprehensive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The Importance of Photosynthesis in Our Ecosystems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energy is then stored in the form of organic compounds that can be used by plants to fuel their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Without photosynthesis, most living organisms would not be able to survive, as they would not have access to the necessary energy and nutrients.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plays a critical role in maintaining the balance of our ecosystems, as it provides food for herbivores and supports the decomposition process.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 addition, photosynthesis is essential for regulating the Earth's climate by producing oxygen as a byproduct.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Importance of Photosynthesis in Our Ecosystems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The Process of Photosynthesis: A Step-by-Step Explanation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specialized organelles called chloroplasts, which are found in plant cells.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process begins with the absorption of light energy by pigments such as chlorophyll and other accessory pigments.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light energy is then used to drive a series of chemical reactions that convert carbon dioxide and water into glucose and oxygen.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glucose produced during photosynthesis serves as a source of energy for the plant, while the oxygen is released into the atmosphere.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During the process, plants also release nutrients such as nitrogen and phosphorus back into the soil, which can be used by other organisms.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Process of Photosynthesis: A Step-by-Step Explanation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Role of Light in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energy is absorbed by pigments such as chlorophyll and other accessory pigments in the thylakoid membranes.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energy from light is then transferred to a molecule called ATP (adenosine triphosphate), which is used to power the photosynthetic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molecules are split into oxygen, hydrogen ions, and electrons during the process, releasing energy that drives the photosynthetic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Different species of plants have varying levels of light sensitivity, with some being more efficient at absorbing light than others.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optimal wavelength of light for photosynthesis varies across different plant species, with blue light often being most effective.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Role of Light in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The Nutritional Value of Glucose: A Key Aspect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Glucose is the primary source of energy for plants and serves as a building block for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Without glucose, plants would not be able to produce chlorophyll or maintain their cellular structure.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nutritional value of glucose can vary depending on the plant species, with some being more efficient at storing energy than others.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Glucose can also provide essential nutrients such as nitrogen and phosphorus for other organisms that rely on it for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 addition, glucose is a key component in the synthesis of amino acids, which are important building blocks for proteins.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Nutritional Value of Glucose: A Key Aspect of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The Impact of Climate Change on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Climate change can alter the optimal temperature range for photosynthesis in plants.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Changes in precipitation patterns and increased frequency of extreme weather events can disrupt plant growth and productivity.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Rising CO2 concentrations can enhance photosynthetic efficiency, but may also lead to an increase in water stress and other negative effects.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Shifts in species composition due to climate change can have cascading effects on ecosystems and the food chain.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is essential to consider the impacts of climate change on photosynthesis when developing strategies for sustainable agriculture and conservation.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Impact of Climate Change on Photosynthesis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Photosynthesis: A Key Concept in Science and Technology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has inspired a range of scientific discoveries and technological innovations, including solar cells, biofuels, and advanced materials.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Understanding photosynthesis can provide insights into the principles of plant biology and ecology, which are essential for developing sustainable solutions to environmental challenges.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study of photosynthesis is closely linked to other fields such as biology, chemistry, and earth sciences, making it a valuable area of interdisciplinary research.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has been instrumental in the development of many modern technologies, including solar panels, wind turbines, and pesticides.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As our world continues to face increasing environmental challenges, understanding photosynthesis is more crucial than ever, and this knowledge will continue to evolve and shape the future.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Photosynthesis: A Key Concept in Science and 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