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000000"/>
                </a:solidFill>
                <a:latin typeface="Calibri"/>
              </a:defRPr>
            </a:pPr>
            <a:r>
              <a:t>Understanding Photosynthesis: The Basis of Life on Earth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Photosynthesis 101: Introduction and Definition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Definition of photosynthesis: the process by which plants, algae, and some bacteria convert light energy from the sun into chemical energy in the form of glucose.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Key components of photosynthesis: light, water, carbon dioxide, chlorophyll, and ATP/ADP.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occurs in specialized organelles called chloroplasts, which contain pigments like chlorophyll.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is a complex process that requires energy from light, water, and CO2 to produce glucose and oxygen.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serves as the foundation for life on Earth, providing energy and organic compounds for food chains and ecosystems.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Photosynthesis 101: Introduction and Definition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The Role of Chlorophyll: Unlocking Light Energy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Chlorophyll's function: absorbing light energy from the sun and transferring it to other molecules.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Chlorophyll's structure: a complex molecule with a special ring system that allows for efficient light absorption.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Different types of chlorophyll: different wavelengths of light absorb, leading to varying efficiencies in photosynthesis.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Chlorophyll's importance: without it, plants would not be able to undergo photosynthesis and survive.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concept of chlorophyll's role in regulating the rate of photosynthesis is still a topic of scientific debate.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The Role of Chlorophyll: Unlocking Light Energy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Water and Carbon Dioxide: Essential Inputs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Water (H2O): provides hydrogen ions, which are necessary for photosynthesis to occur.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Carbon dioxide (CO2): absorbed from the atmosphere through transpiration or respiration.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Photosynthetic CO2 fixation: a complex process involving enzymes and light energy.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role of stomata: controlling gas exchange between plants and the environment.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Water is also used by plants for growth, development, and maintenance.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Water and Carbon Dioxide: Essential Inputs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Light Energy Absorption: The Key to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Light energy absorption: occurs through the absorption of different wavelengths of light.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role of pigments in photosynthesis: chlorophyll, carotenoids, and other pigments.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Light intensity and duration: these factors impact photosynthetic rates and efficiency.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Photosynthetic pathways: two main pathways (C3 and C4) that vary depending on the plant species.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concept of light quality: different wavelengths of light are absorbed at varying efficiencies.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Light Energy Absorption: The Key to Photosynthesis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Oxygen Production: A Byproduct of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Oxygen production: occurs as a byproduct of photosynthetic reactions.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Why is oxygen produced? Chlorophyll's role in regulating CO2 fixation and reducing excess energy.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importance of oxygen levels in the atmosphere: supporting life and ecosystems.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with oxygen: different plant species have varying rates of O2 production.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impact of oxygen on Earth's climate: warming due to increased greenhouse gases.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Oxygen Production: A Byproduct of Photosynthesis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Conclusion: The Vital Role of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Summary of key points: photosynthesis is essential for life, providing energy and organic compounds.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Challenges and limitations: environmental factors, human activities, and genetic variations affecting photosynthetic efficiency.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Future research directions: exploring the complexities of plant physiology and ecology.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role of photosynthesis in addressing climate change: reducing carbon emissions through efficient energy conversion.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Conclusion on the importance of understanding and conserving this vital process.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Conclusion: The Vital Role of Photosynthesis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