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800" b="1">
                <a:solidFill>
                  <a:srgbClr val="0A0A0A"/>
                </a:solidFill>
                <a:latin typeface="Arial"/>
              </a:defRPr>
            </a:pPr>
            <a:r>
              <a:t>Understanding Photosynthesis: A Comprehensive Guide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4572000"/>
            <a:ext cx="4572000" cy="2286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This energy-rich compound serves as fuel for the plant's growth and development, enabling it to produce new cells, tissues, and organs.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overall equation for photosynthesis can be represented as 6 CO2 + 6 H2O + light energy → C6H12O6 (glucose) + 6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Photosynthesis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process of photosynthesis is not only essential for plant growth but also plays a crucial role in maintaining the Earth's atmosphere by producing oxygen through the release of CO2.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Components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Light energy from the sun is absorbed by pigments such as chlorophyll, which triggers a series of reactions that convert CO2 and H2O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ATP (adenosine triphosphate) and NADPH are two primary energy-rich molecules produced during photosynthesis that support cellular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Water molecules (H2O) are split into oxygen (O2), protons (H+), and electrons, which ultimately lead to the formation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In addition to CO2 and H2O, other inorganic compounds such as N, P, K, and Ca also play crucial roles in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balanced equation for photosynthesis can be represented as: 6 CO2 + 9 H2O + light energy → C6H12O6 (glucose) + 6 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Components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Photosynthesis is the primary source of oxygen for most living organisms, including humans, and plays a crucial role in maintaining life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process also supports the food chain by providing energy and organic compounds for other organisms, from plants to animals.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Deficiencies in photosynthetic activity can lead to nutrient deficiencies, reduced growth rates, and impaired development in plants and animals alike.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Photosynthesis has important implications for agriculture, as it directly affects crop yields and food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Understanding the intricacies of photosynthesis is essential for developing sustainable technologies, such as biofuels, bioplastics, and eco-friendly materials.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Temperature, light intensity, water availability, and carbon dioxide concentration all impact the efficiency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Optimal temperatures for photosynthesis vary among plant species, ranging from 20-30°C (68-86°F) for many crops to 10-20°C (50-68°F) for tropical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Light intensity affects photosynthesis by influencing the rate at which light energy is absorbed and converted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Water availability impacts photosynthesis through its effect on plant turgor pressure, which is essential for maintaining cell structure and function.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Carbon dioxide concentration has a significant impact on photosynthesis, as higher CO2 concentrations can lead to increased rates of photosynthetic activity.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600" b="1">
                <a:solidFill>
                  <a:srgbClr val="141414"/>
                </a:solidFill>
                <a:latin typeface="Arial"/>
              </a:defRPr>
            </a:pPr>
            <a:r>
              <a:t>Conclusion: Unlocking the Secrets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Photosynthesis is a complex and fascinating process that underpins life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Understanding the intricacies of photosynthesis has far-reaching implications for agriculture, energy production, and our understanding of the natural world.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As we continue to explore and study photosynthesis, new technologies and innovations are emerging to harness its power.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study of photosynthesis offers a unique window into the biology and ecology of plants and their interactions with the environment.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By unraveling the mysteries of photosynthesis, we can gain insights into the intricate relationships between organisms, their environments, and the planet as a whole.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Conclusion: Unlocking the Secrets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