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The Concept of Zero: Understanding the Basics and its Implications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zero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Zero?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The concept of zero represents a null value in mathematics that serves as the foundation for many other numbers.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It is a placeholder for an absence or lack, representing nothingness or emptiness.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In various cultures and languages, zero is represented by different symbols or icons, such as the Egyptian hieroglyph for zero.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Zero has been used throughout history to represent concepts like absence, non-existence, or nullity.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It is also an essential element in many mathematical operations, allowing us to simplify expressions and calculate outcomes.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zero - What is Zero?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Significance of Zero in Science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Zero is a fundamental constant in physics, with its value being 1.00 × 10^−27 kilograms per cubic meter.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In the realm of chemistry, zero represents the absence or non-existence of an element's constituent atoms.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In biology, zero signifies the absence or nullity of a particular trait or characteristic.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Zero is also crucial in computer science and engineering, where it represents the absence of data or an empty space.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The concept of zero has far-reaching implications in the study of quantum mechanics, relativity, and cosmology.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zero - The Significance of Zero in Science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Cultural Significance of Zero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The symbol for zero varies across cultures, but often represents a dot or an indentation.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In many languages, zero is represented by different symbols or icons, such as the Egyptian hieroglyph for zero.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Zero has symbolic significance in various cultures, representing the absence or nullity of a concept or object.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It's essential to acknowledge and respect the cultural context in which zero is used.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Understanding zero's significance can enrich our understanding of cultural differences and nuances.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zero - The Cultural Significance of Zero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Practical Applications of Zero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Understanding zero has practical implications in fields like finance, accounting, and data analysis.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In digital technology, zero represents the absence or nullity of data or an empty space.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Zero's significance extends to everyday life, where it's essential for calculations, measurement, and problem-solving.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It's crucial for developing accurate mathematical models and simulations that accurately represent real-world phenomena.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- Zero has far-reaching implications in fields like medicine, engineering, and physics.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zero - Practical Applications of Zero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