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912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C3592D4-AD07-434D-9CAA-620695BD754A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312195-7FD3-4C70-ADD1-39E3DB2F1189}">
      <dgm:prSet/>
      <dgm:spPr/>
      <dgm:t>
        <a:bodyPr/>
        <a:lstStyle/>
        <a:p>
          <a:r>
            <a:rPr lang="en-US"/>
            <a:t>Frontend operativo: Home, catálogo con búsqueda/filtros, carrito lateral con totales.</a:t>
          </a:r>
        </a:p>
      </dgm:t>
    </dgm:pt>
    <dgm:pt modelId="{31A043AD-F4D5-494F-BA01-190CE4ACFACE}" type="parTrans" cxnId="{7A3F5AFD-720E-4963-B9C5-FF5F8B43931B}">
      <dgm:prSet/>
      <dgm:spPr/>
      <dgm:t>
        <a:bodyPr/>
        <a:lstStyle/>
        <a:p>
          <a:endParaRPr lang="en-US"/>
        </a:p>
      </dgm:t>
    </dgm:pt>
    <dgm:pt modelId="{AE641505-DC85-4B9D-9F23-5BC335DEF96F}" type="sibTrans" cxnId="{7A3F5AFD-720E-4963-B9C5-FF5F8B43931B}">
      <dgm:prSet/>
      <dgm:spPr/>
      <dgm:t>
        <a:bodyPr/>
        <a:lstStyle/>
        <a:p>
          <a:endParaRPr lang="en-US"/>
        </a:p>
      </dgm:t>
    </dgm:pt>
    <dgm:pt modelId="{04553149-01AD-4617-9FDB-D060A9CA40E1}">
      <dgm:prSet/>
      <dgm:spPr/>
      <dgm:t>
        <a:bodyPr/>
        <a:lstStyle/>
        <a:p>
          <a:r>
            <a:rPr lang="en-US"/>
            <a:t>Checkout: definido como flujo por pasos (Datos → Dirección → Envío → Pago → Revisión).</a:t>
          </a:r>
        </a:p>
      </dgm:t>
    </dgm:pt>
    <dgm:pt modelId="{613FF7FB-F29A-4532-A5A7-1B016FFE6AC6}" type="parTrans" cxnId="{F0FCBC8E-7E93-44B5-BC0A-27B9C52DDC75}">
      <dgm:prSet/>
      <dgm:spPr/>
      <dgm:t>
        <a:bodyPr/>
        <a:lstStyle/>
        <a:p>
          <a:endParaRPr lang="en-US"/>
        </a:p>
      </dgm:t>
    </dgm:pt>
    <dgm:pt modelId="{33D93BB8-7CA9-46B6-B043-9013ACA3811A}" type="sibTrans" cxnId="{F0FCBC8E-7E93-44B5-BC0A-27B9C52DDC75}">
      <dgm:prSet/>
      <dgm:spPr/>
      <dgm:t>
        <a:bodyPr/>
        <a:lstStyle/>
        <a:p>
          <a:endParaRPr lang="en-US"/>
        </a:p>
      </dgm:t>
    </dgm:pt>
    <dgm:pt modelId="{16FF050C-308E-4B95-BD71-FF2DDA7FEDDA}">
      <dgm:prSet/>
      <dgm:spPr/>
      <dgm:t>
        <a:bodyPr/>
        <a:lstStyle/>
        <a:p>
          <a:r>
            <a:rPr lang="en-US"/>
            <a:t>Backend mínimo en Express: API de productos y órdenes; persistencia lista para migrar a MySQL.</a:t>
          </a:r>
        </a:p>
      </dgm:t>
    </dgm:pt>
    <dgm:pt modelId="{EDECD746-A808-4D32-93EA-EA0ECA81B2D3}" type="parTrans" cxnId="{F5CF7021-90F4-4E7F-A5DD-D4B33AC12227}">
      <dgm:prSet/>
      <dgm:spPr/>
      <dgm:t>
        <a:bodyPr/>
        <a:lstStyle/>
        <a:p>
          <a:endParaRPr lang="en-US"/>
        </a:p>
      </dgm:t>
    </dgm:pt>
    <dgm:pt modelId="{25F27ABE-C39A-4895-ABEA-CE50393193B3}" type="sibTrans" cxnId="{F5CF7021-90F4-4E7F-A5DD-D4B33AC12227}">
      <dgm:prSet/>
      <dgm:spPr/>
      <dgm:t>
        <a:bodyPr/>
        <a:lstStyle/>
        <a:p>
          <a:endParaRPr lang="en-US"/>
        </a:p>
      </dgm:t>
    </dgm:pt>
    <dgm:pt modelId="{5CDB62CB-C013-419E-9416-18710446D790}">
      <dgm:prSet/>
      <dgm:spPr/>
      <dgm:t>
        <a:bodyPr/>
        <a:lstStyle/>
        <a:p>
          <a:r>
            <a:rPr lang="en-US"/>
            <a:t>Base de datos: esquema MySQL diseñado y creado; smoke test OK (órdenes + items).</a:t>
          </a:r>
        </a:p>
      </dgm:t>
    </dgm:pt>
    <dgm:pt modelId="{1BBC8FEE-C149-423D-9AD1-C8C40A4FC22C}" type="parTrans" cxnId="{27E59F03-A307-4043-9DDB-2B274AF1DD5D}">
      <dgm:prSet/>
      <dgm:spPr/>
      <dgm:t>
        <a:bodyPr/>
        <a:lstStyle/>
        <a:p>
          <a:endParaRPr lang="en-US"/>
        </a:p>
      </dgm:t>
    </dgm:pt>
    <dgm:pt modelId="{2FA4C64F-B504-439A-9A5C-DA8325C79103}" type="sibTrans" cxnId="{27E59F03-A307-4043-9DDB-2B274AF1DD5D}">
      <dgm:prSet/>
      <dgm:spPr/>
      <dgm:t>
        <a:bodyPr/>
        <a:lstStyle/>
        <a:p>
          <a:endParaRPr lang="en-US"/>
        </a:p>
      </dgm:t>
    </dgm:pt>
    <dgm:pt modelId="{78FC3C07-3ADB-460E-BBE9-0E6297351BF8}">
      <dgm:prSet/>
      <dgm:spPr/>
      <dgm:t>
        <a:bodyPr/>
        <a:lstStyle/>
        <a:p>
          <a:r>
            <a:rPr lang="en-US"/>
            <a:t>Documentación: visión, épicas, historias, backlog y monitoreo de plan.</a:t>
          </a:r>
        </a:p>
      </dgm:t>
    </dgm:pt>
    <dgm:pt modelId="{856A8844-FCAD-4687-BC86-6728145ECABF}" type="parTrans" cxnId="{25FDF3EA-9634-483A-8340-8C0D2BB1C213}">
      <dgm:prSet/>
      <dgm:spPr/>
      <dgm:t>
        <a:bodyPr/>
        <a:lstStyle/>
        <a:p>
          <a:endParaRPr lang="en-US"/>
        </a:p>
      </dgm:t>
    </dgm:pt>
    <dgm:pt modelId="{2AC1F14F-FD83-4FFE-82BF-CF2FA6013E65}" type="sibTrans" cxnId="{25FDF3EA-9634-483A-8340-8C0D2BB1C213}">
      <dgm:prSet/>
      <dgm:spPr/>
      <dgm:t>
        <a:bodyPr/>
        <a:lstStyle/>
        <a:p>
          <a:endParaRPr lang="en-US"/>
        </a:p>
      </dgm:t>
    </dgm:pt>
    <dgm:pt modelId="{DB93D89C-EF7B-4114-9C82-6D6F8332E44E}" type="pres">
      <dgm:prSet presAssocID="{BC3592D4-AD07-434D-9CAA-620695BD754A}" presName="cycle" presStyleCnt="0">
        <dgm:presLayoutVars>
          <dgm:dir/>
          <dgm:resizeHandles val="exact"/>
        </dgm:presLayoutVars>
      </dgm:prSet>
      <dgm:spPr/>
    </dgm:pt>
    <dgm:pt modelId="{C7A0C2FD-8470-44D7-877F-4613E69779CF}" type="pres">
      <dgm:prSet presAssocID="{E5312195-7FD3-4C70-ADD1-39E3DB2F1189}" presName="dummy" presStyleCnt="0"/>
      <dgm:spPr/>
    </dgm:pt>
    <dgm:pt modelId="{20336917-B5F9-4914-84E1-A0125EA870EE}" type="pres">
      <dgm:prSet presAssocID="{E5312195-7FD3-4C70-ADD1-39E3DB2F1189}" presName="node" presStyleLbl="revTx" presStyleIdx="0" presStyleCnt="5">
        <dgm:presLayoutVars>
          <dgm:bulletEnabled val="1"/>
        </dgm:presLayoutVars>
      </dgm:prSet>
      <dgm:spPr/>
    </dgm:pt>
    <dgm:pt modelId="{5608B6C8-A333-4653-9DAF-F54B4EFE5E04}" type="pres">
      <dgm:prSet presAssocID="{AE641505-DC85-4B9D-9F23-5BC335DEF96F}" presName="sibTrans" presStyleLbl="node1" presStyleIdx="0" presStyleCnt="5"/>
      <dgm:spPr/>
    </dgm:pt>
    <dgm:pt modelId="{9D70712E-B8B2-4B13-9410-9D100928D483}" type="pres">
      <dgm:prSet presAssocID="{04553149-01AD-4617-9FDB-D060A9CA40E1}" presName="dummy" presStyleCnt="0"/>
      <dgm:spPr/>
    </dgm:pt>
    <dgm:pt modelId="{9862D0F4-42D9-487F-A746-13C0CFA5EFC7}" type="pres">
      <dgm:prSet presAssocID="{04553149-01AD-4617-9FDB-D060A9CA40E1}" presName="node" presStyleLbl="revTx" presStyleIdx="1" presStyleCnt="5">
        <dgm:presLayoutVars>
          <dgm:bulletEnabled val="1"/>
        </dgm:presLayoutVars>
      </dgm:prSet>
      <dgm:spPr/>
    </dgm:pt>
    <dgm:pt modelId="{8F057237-CC25-4F9A-95C8-5F660196FA0F}" type="pres">
      <dgm:prSet presAssocID="{33D93BB8-7CA9-46B6-B043-9013ACA3811A}" presName="sibTrans" presStyleLbl="node1" presStyleIdx="1" presStyleCnt="5"/>
      <dgm:spPr/>
    </dgm:pt>
    <dgm:pt modelId="{331E3C49-5A1B-4FF5-8C38-E3AFF0AB2149}" type="pres">
      <dgm:prSet presAssocID="{16FF050C-308E-4B95-BD71-FF2DDA7FEDDA}" presName="dummy" presStyleCnt="0"/>
      <dgm:spPr/>
    </dgm:pt>
    <dgm:pt modelId="{24978A20-94B0-4F69-BED0-6EC9436A3CA5}" type="pres">
      <dgm:prSet presAssocID="{16FF050C-308E-4B95-BD71-FF2DDA7FEDDA}" presName="node" presStyleLbl="revTx" presStyleIdx="2" presStyleCnt="5">
        <dgm:presLayoutVars>
          <dgm:bulletEnabled val="1"/>
        </dgm:presLayoutVars>
      </dgm:prSet>
      <dgm:spPr/>
    </dgm:pt>
    <dgm:pt modelId="{F58406CD-014D-49B8-882C-AFCB0EE077FF}" type="pres">
      <dgm:prSet presAssocID="{25F27ABE-C39A-4895-ABEA-CE50393193B3}" presName="sibTrans" presStyleLbl="node1" presStyleIdx="2" presStyleCnt="5"/>
      <dgm:spPr/>
    </dgm:pt>
    <dgm:pt modelId="{3E10C4BA-5699-4128-8ABD-0878E6E73F27}" type="pres">
      <dgm:prSet presAssocID="{5CDB62CB-C013-419E-9416-18710446D790}" presName="dummy" presStyleCnt="0"/>
      <dgm:spPr/>
    </dgm:pt>
    <dgm:pt modelId="{D073BC64-BAA6-4D0A-A4FB-468528C31D07}" type="pres">
      <dgm:prSet presAssocID="{5CDB62CB-C013-419E-9416-18710446D790}" presName="node" presStyleLbl="revTx" presStyleIdx="3" presStyleCnt="5">
        <dgm:presLayoutVars>
          <dgm:bulletEnabled val="1"/>
        </dgm:presLayoutVars>
      </dgm:prSet>
      <dgm:spPr/>
    </dgm:pt>
    <dgm:pt modelId="{2C15A9DD-4801-4C66-88A3-03436EC2D8F8}" type="pres">
      <dgm:prSet presAssocID="{2FA4C64F-B504-439A-9A5C-DA8325C79103}" presName="sibTrans" presStyleLbl="node1" presStyleIdx="3" presStyleCnt="5"/>
      <dgm:spPr/>
    </dgm:pt>
    <dgm:pt modelId="{CA359D55-8AAA-43DE-BD1A-BEA849B7A955}" type="pres">
      <dgm:prSet presAssocID="{78FC3C07-3ADB-460E-BBE9-0E6297351BF8}" presName="dummy" presStyleCnt="0"/>
      <dgm:spPr/>
    </dgm:pt>
    <dgm:pt modelId="{506C48CE-55AF-4955-ACBB-5E5B27C8F1D5}" type="pres">
      <dgm:prSet presAssocID="{78FC3C07-3ADB-460E-BBE9-0E6297351BF8}" presName="node" presStyleLbl="revTx" presStyleIdx="4" presStyleCnt="5">
        <dgm:presLayoutVars>
          <dgm:bulletEnabled val="1"/>
        </dgm:presLayoutVars>
      </dgm:prSet>
      <dgm:spPr/>
    </dgm:pt>
    <dgm:pt modelId="{06B16A90-F2CB-466C-B168-0FCCD975FAB9}" type="pres">
      <dgm:prSet presAssocID="{2AC1F14F-FD83-4FFE-82BF-CF2FA6013E65}" presName="sibTrans" presStyleLbl="node1" presStyleIdx="4" presStyleCnt="5"/>
      <dgm:spPr/>
    </dgm:pt>
  </dgm:ptLst>
  <dgm:cxnLst>
    <dgm:cxn modelId="{27E59F03-A307-4043-9DDB-2B274AF1DD5D}" srcId="{BC3592D4-AD07-434D-9CAA-620695BD754A}" destId="{5CDB62CB-C013-419E-9416-18710446D790}" srcOrd="3" destOrd="0" parTransId="{1BBC8FEE-C149-423D-9AD1-C8C40A4FC22C}" sibTransId="{2FA4C64F-B504-439A-9A5C-DA8325C79103}"/>
    <dgm:cxn modelId="{F5CF7021-90F4-4E7F-A5DD-D4B33AC12227}" srcId="{BC3592D4-AD07-434D-9CAA-620695BD754A}" destId="{16FF050C-308E-4B95-BD71-FF2DDA7FEDDA}" srcOrd="2" destOrd="0" parTransId="{EDECD746-A808-4D32-93EA-EA0ECA81B2D3}" sibTransId="{25F27ABE-C39A-4895-ABEA-CE50393193B3}"/>
    <dgm:cxn modelId="{E5ACC528-5B4A-40F9-919D-FE2B0F0B8715}" type="presOf" srcId="{16FF050C-308E-4B95-BD71-FF2DDA7FEDDA}" destId="{24978A20-94B0-4F69-BED0-6EC9436A3CA5}" srcOrd="0" destOrd="0" presId="urn:microsoft.com/office/officeart/2005/8/layout/cycle1"/>
    <dgm:cxn modelId="{800A2F2A-2DEA-4F4C-9246-DDDC56149AFF}" type="presOf" srcId="{BC3592D4-AD07-434D-9CAA-620695BD754A}" destId="{DB93D89C-EF7B-4114-9C82-6D6F8332E44E}" srcOrd="0" destOrd="0" presId="urn:microsoft.com/office/officeart/2005/8/layout/cycle1"/>
    <dgm:cxn modelId="{B17B0C31-2BFB-4D6E-807A-4239F560D2E8}" type="presOf" srcId="{5CDB62CB-C013-419E-9416-18710446D790}" destId="{D073BC64-BAA6-4D0A-A4FB-468528C31D07}" srcOrd="0" destOrd="0" presId="urn:microsoft.com/office/officeart/2005/8/layout/cycle1"/>
    <dgm:cxn modelId="{753B7956-E2AE-4071-8FCE-9EC5524976E3}" type="presOf" srcId="{25F27ABE-C39A-4895-ABEA-CE50393193B3}" destId="{F58406CD-014D-49B8-882C-AFCB0EE077FF}" srcOrd="0" destOrd="0" presId="urn:microsoft.com/office/officeart/2005/8/layout/cycle1"/>
    <dgm:cxn modelId="{8937E183-641E-4ABB-9F32-582A3C4B1081}" type="presOf" srcId="{78FC3C07-3ADB-460E-BBE9-0E6297351BF8}" destId="{506C48CE-55AF-4955-ACBB-5E5B27C8F1D5}" srcOrd="0" destOrd="0" presId="urn:microsoft.com/office/officeart/2005/8/layout/cycle1"/>
    <dgm:cxn modelId="{F0FCBC8E-7E93-44B5-BC0A-27B9C52DDC75}" srcId="{BC3592D4-AD07-434D-9CAA-620695BD754A}" destId="{04553149-01AD-4617-9FDB-D060A9CA40E1}" srcOrd="1" destOrd="0" parTransId="{613FF7FB-F29A-4532-A5A7-1B016FFE6AC6}" sibTransId="{33D93BB8-7CA9-46B6-B043-9013ACA3811A}"/>
    <dgm:cxn modelId="{CDB1EDA1-8AAF-403C-A389-1A8D64C7EAC5}" type="presOf" srcId="{E5312195-7FD3-4C70-ADD1-39E3DB2F1189}" destId="{20336917-B5F9-4914-84E1-A0125EA870EE}" srcOrd="0" destOrd="0" presId="urn:microsoft.com/office/officeart/2005/8/layout/cycle1"/>
    <dgm:cxn modelId="{DF6DC1A4-2DEC-4FBD-80BB-F3078CE0FE63}" type="presOf" srcId="{2FA4C64F-B504-439A-9A5C-DA8325C79103}" destId="{2C15A9DD-4801-4C66-88A3-03436EC2D8F8}" srcOrd="0" destOrd="0" presId="urn:microsoft.com/office/officeart/2005/8/layout/cycle1"/>
    <dgm:cxn modelId="{4AE0BFA8-DA12-4504-8CCF-086A37FA18D9}" type="presOf" srcId="{AE641505-DC85-4B9D-9F23-5BC335DEF96F}" destId="{5608B6C8-A333-4653-9DAF-F54B4EFE5E04}" srcOrd="0" destOrd="0" presId="urn:microsoft.com/office/officeart/2005/8/layout/cycle1"/>
    <dgm:cxn modelId="{E47EB7C6-0F6C-48CF-8174-780674C2A5BA}" type="presOf" srcId="{2AC1F14F-FD83-4FFE-82BF-CF2FA6013E65}" destId="{06B16A90-F2CB-466C-B168-0FCCD975FAB9}" srcOrd="0" destOrd="0" presId="urn:microsoft.com/office/officeart/2005/8/layout/cycle1"/>
    <dgm:cxn modelId="{D805FEDD-F0C4-4A9D-8B0A-256D3E8AAD8D}" type="presOf" srcId="{04553149-01AD-4617-9FDB-D060A9CA40E1}" destId="{9862D0F4-42D9-487F-A746-13C0CFA5EFC7}" srcOrd="0" destOrd="0" presId="urn:microsoft.com/office/officeart/2005/8/layout/cycle1"/>
    <dgm:cxn modelId="{E3BA4DDF-DF73-4FA4-9CC8-656F211C184B}" type="presOf" srcId="{33D93BB8-7CA9-46B6-B043-9013ACA3811A}" destId="{8F057237-CC25-4F9A-95C8-5F660196FA0F}" srcOrd="0" destOrd="0" presId="urn:microsoft.com/office/officeart/2005/8/layout/cycle1"/>
    <dgm:cxn modelId="{25FDF3EA-9634-483A-8340-8C0D2BB1C213}" srcId="{BC3592D4-AD07-434D-9CAA-620695BD754A}" destId="{78FC3C07-3ADB-460E-BBE9-0E6297351BF8}" srcOrd="4" destOrd="0" parTransId="{856A8844-FCAD-4687-BC86-6728145ECABF}" sibTransId="{2AC1F14F-FD83-4FFE-82BF-CF2FA6013E65}"/>
    <dgm:cxn modelId="{7A3F5AFD-720E-4963-B9C5-FF5F8B43931B}" srcId="{BC3592D4-AD07-434D-9CAA-620695BD754A}" destId="{E5312195-7FD3-4C70-ADD1-39E3DB2F1189}" srcOrd="0" destOrd="0" parTransId="{31A043AD-F4D5-494F-BA01-190CE4ACFACE}" sibTransId="{AE641505-DC85-4B9D-9F23-5BC335DEF96F}"/>
    <dgm:cxn modelId="{FD5974C1-88E7-4C62-9E1C-FB4746B702C0}" type="presParOf" srcId="{DB93D89C-EF7B-4114-9C82-6D6F8332E44E}" destId="{C7A0C2FD-8470-44D7-877F-4613E69779CF}" srcOrd="0" destOrd="0" presId="urn:microsoft.com/office/officeart/2005/8/layout/cycle1"/>
    <dgm:cxn modelId="{716118CC-14BD-4C02-B421-6EDE7FDD2721}" type="presParOf" srcId="{DB93D89C-EF7B-4114-9C82-6D6F8332E44E}" destId="{20336917-B5F9-4914-84E1-A0125EA870EE}" srcOrd="1" destOrd="0" presId="urn:microsoft.com/office/officeart/2005/8/layout/cycle1"/>
    <dgm:cxn modelId="{EEEE5DCF-92CB-4D75-B070-52E0854B4584}" type="presParOf" srcId="{DB93D89C-EF7B-4114-9C82-6D6F8332E44E}" destId="{5608B6C8-A333-4653-9DAF-F54B4EFE5E04}" srcOrd="2" destOrd="0" presId="urn:microsoft.com/office/officeart/2005/8/layout/cycle1"/>
    <dgm:cxn modelId="{B9E4FA1D-9689-4B4C-8E46-54115B9CC995}" type="presParOf" srcId="{DB93D89C-EF7B-4114-9C82-6D6F8332E44E}" destId="{9D70712E-B8B2-4B13-9410-9D100928D483}" srcOrd="3" destOrd="0" presId="urn:microsoft.com/office/officeart/2005/8/layout/cycle1"/>
    <dgm:cxn modelId="{C9FFD247-1EB4-42BE-9692-54887C05E79A}" type="presParOf" srcId="{DB93D89C-EF7B-4114-9C82-6D6F8332E44E}" destId="{9862D0F4-42D9-487F-A746-13C0CFA5EFC7}" srcOrd="4" destOrd="0" presId="urn:microsoft.com/office/officeart/2005/8/layout/cycle1"/>
    <dgm:cxn modelId="{93B53C27-9640-4091-AE12-A97CD204CCD1}" type="presParOf" srcId="{DB93D89C-EF7B-4114-9C82-6D6F8332E44E}" destId="{8F057237-CC25-4F9A-95C8-5F660196FA0F}" srcOrd="5" destOrd="0" presId="urn:microsoft.com/office/officeart/2005/8/layout/cycle1"/>
    <dgm:cxn modelId="{69E0EC3E-66B5-446B-ABCA-1757A5A815BF}" type="presParOf" srcId="{DB93D89C-EF7B-4114-9C82-6D6F8332E44E}" destId="{331E3C49-5A1B-4FF5-8C38-E3AFF0AB2149}" srcOrd="6" destOrd="0" presId="urn:microsoft.com/office/officeart/2005/8/layout/cycle1"/>
    <dgm:cxn modelId="{5EFDD19A-7AFA-462C-831E-6B1270EE5CCF}" type="presParOf" srcId="{DB93D89C-EF7B-4114-9C82-6D6F8332E44E}" destId="{24978A20-94B0-4F69-BED0-6EC9436A3CA5}" srcOrd="7" destOrd="0" presId="urn:microsoft.com/office/officeart/2005/8/layout/cycle1"/>
    <dgm:cxn modelId="{FB8132DE-FAB5-488E-B688-19DCE590D169}" type="presParOf" srcId="{DB93D89C-EF7B-4114-9C82-6D6F8332E44E}" destId="{F58406CD-014D-49B8-882C-AFCB0EE077FF}" srcOrd="8" destOrd="0" presId="urn:microsoft.com/office/officeart/2005/8/layout/cycle1"/>
    <dgm:cxn modelId="{C5962E85-7102-45EE-A723-358F9A6C789C}" type="presParOf" srcId="{DB93D89C-EF7B-4114-9C82-6D6F8332E44E}" destId="{3E10C4BA-5699-4128-8ABD-0878E6E73F27}" srcOrd="9" destOrd="0" presId="urn:microsoft.com/office/officeart/2005/8/layout/cycle1"/>
    <dgm:cxn modelId="{1D8B7733-ED28-4561-9358-D6AE8A7209CC}" type="presParOf" srcId="{DB93D89C-EF7B-4114-9C82-6D6F8332E44E}" destId="{D073BC64-BAA6-4D0A-A4FB-468528C31D07}" srcOrd="10" destOrd="0" presId="urn:microsoft.com/office/officeart/2005/8/layout/cycle1"/>
    <dgm:cxn modelId="{0C1BD3C9-08B7-4110-B115-30BE5276122D}" type="presParOf" srcId="{DB93D89C-EF7B-4114-9C82-6D6F8332E44E}" destId="{2C15A9DD-4801-4C66-88A3-03436EC2D8F8}" srcOrd="11" destOrd="0" presId="urn:microsoft.com/office/officeart/2005/8/layout/cycle1"/>
    <dgm:cxn modelId="{22250362-49DD-44EF-A17F-426BF8C0E09C}" type="presParOf" srcId="{DB93D89C-EF7B-4114-9C82-6D6F8332E44E}" destId="{CA359D55-8AAA-43DE-BD1A-BEA849B7A955}" srcOrd="12" destOrd="0" presId="urn:microsoft.com/office/officeart/2005/8/layout/cycle1"/>
    <dgm:cxn modelId="{2A960255-ADC4-4803-8E3A-36B16EE8E547}" type="presParOf" srcId="{DB93D89C-EF7B-4114-9C82-6D6F8332E44E}" destId="{506C48CE-55AF-4955-ACBB-5E5B27C8F1D5}" srcOrd="13" destOrd="0" presId="urn:microsoft.com/office/officeart/2005/8/layout/cycle1"/>
    <dgm:cxn modelId="{6F0A9967-ACE6-4273-B81A-407DC1AE2656}" type="presParOf" srcId="{DB93D89C-EF7B-4114-9C82-6D6F8332E44E}" destId="{06B16A90-F2CB-466C-B168-0FCCD975FAB9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229ED29-A2D5-475E-B3C1-5D82DBDD20E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1F2E18-25F6-47D9-909A-DFA74B24F99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Frontend: HTML5 + Tailwind CSS + JavaScript (vanilla).</a:t>
          </a:r>
        </a:p>
      </dgm:t>
    </dgm:pt>
    <dgm:pt modelId="{C328184D-D93B-4F5C-AE33-78FC4ED2C6BD}" type="parTrans" cxnId="{A2D552F8-712E-4AEE-98B2-AD2A3D845B75}">
      <dgm:prSet/>
      <dgm:spPr/>
      <dgm:t>
        <a:bodyPr/>
        <a:lstStyle/>
        <a:p>
          <a:endParaRPr lang="en-US"/>
        </a:p>
      </dgm:t>
    </dgm:pt>
    <dgm:pt modelId="{2830CAF8-46AB-4CE5-A7F4-CC6BEC62C7EA}" type="sibTrans" cxnId="{A2D552F8-712E-4AEE-98B2-AD2A3D845B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25D8DA7-2CF4-42A7-B532-F4B48739A99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Backend: Node.js + Express.js.</a:t>
          </a:r>
        </a:p>
      </dgm:t>
    </dgm:pt>
    <dgm:pt modelId="{F79DE998-B0AE-4A4F-BD5B-8B268176292B}" type="parTrans" cxnId="{CD626E24-FCAA-457F-B281-2F7C67DF1817}">
      <dgm:prSet/>
      <dgm:spPr/>
      <dgm:t>
        <a:bodyPr/>
        <a:lstStyle/>
        <a:p>
          <a:endParaRPr lang="en-US"/>
        </a:p>
      </dgm:t>
    </dgm:pt>
    <dgm:pt modelId="{3E1CC072-EFC6-4A7A-9F59-3B72AE3943B1}" type="sibTrans" cxnId="{CD626E24-FCAA-457F-B281-2F7C67DF1817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A3767B58-9175-4977-90FD-D448C67F38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Persistencia: MySQL (mysql2), dotenv para credenciales, nanoid para IDs.</a:t>
          </a:r>
        </a:p>
      </dgm:t>
    </dgm:pt>
    <dgm:pt modelId="{9CB18D70-DF39-43D5-B2DC-6B1621072ACA}" type="parTrans" cxnId="{ADCA0FF2-6200-4224-8A57-0793F0093175}">
      <dgm:prSet/>
      <dgm:spPr/>
      <dgm:t>
        <a:bodyPr/>
        <a:lstStyle/>
        <a:p>
          <a:endParaRPr lang="en-US"/>
        </a:p>
      </dgm:t>
    </dgm:pt>
    <dgm:pt modelId="{0E5577B9-6243-4AF5-B0E5-E0D6003A4AC2}" type="sibTrans" cxnId="{ADCA0FF2-6200-4224-8A57-0793F0093175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521DCC4C-64B0-4C76-B09C-5EB5A52978E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Herramientas: VS Code, MySQL Workbench, Postman (pruebas), mock Webpay (siguiente iteración).</a:t>
          </a:r>
        </a:p>
      </dgm:t>
    </dgm:pt>
    <dgm:pt modelId="{04B2B930-B896-4D29-8C2A-9AF1716EB0C8}" type="parTrans" cxnId="{0069BEED-6428-4CDE-B96B-4B5F4B95601C}">
      <dgm:prSet/>
      <dgm:spPr/>
      <dgm:t>
        <a:bodyPr/>
        <a:lstStyle/>
        <a:p>
          <a:endParaRPr lang="en-US"/>
        </a:p>
      </dgm:t>
    </dgm:pt>
    <dgm:pt modelId="{7F838312-305D-4797-92C0-2EEB66CB7E34}" type="sibTrans" cxnId="{0069BEED-6428-4CDE-B96B-4B5F4B95601C}">
      <dgm:prSet/>
      <dgm:spPr/>
      <dgm:t>
        <a:bodyPr/>
        <a:lstStyle/>
        <a:p>
          <a:endParaRPr lang="en-US"/>
        </a:p>
      </dgm:t>
    </dgm:pt>
    <dgm:pt modelId="{6EFC7DB3-2619-4CC8-AD77-3C2E299CBFE1}" type="pres">
      <dgm:prSet presAssocID="{C229ED29-A2D5-475E-B3C1-5D82DBDD20EA}" presName="root" presStyleCnt="0">
        <dgm:presLayoutVars>
          <dgm:dir/>
          <dgm:resizeHandles val="exact"/>
        </dgm:presLayoutVars>
      </dgm:prSet>
      <dgm:spPr/>
    </dgm:pt>
    <dgm:pt modelId="{2D3108A2-AA38-4E27-BE1F-630D13A3AE46}" type="pres">
      <dgm:prSet presAssocID="{C229ED29-A2D5-475E-B3C1-5D82DBDD20EA}" presName="container" presStyleCnt="0">
        <dgm:presLayoutVars>
          <dgm:dir/>
          <dgm:resizeHandles val="exact"/>
        </dgm:presLayoutVars>
      </dgm:prSet>
      <dgm:spPr/>
    </dgm:pt>
    <dgm:pt modelId="{E59DB07F-44C7-476F-B598-EE634EFC3CFD}" type="pres">
      <dgm:prSet presAssocID="{341F2E18-25F6-47D9-909A-DFA74B24F99D}" presName="compNode" presStyleCnt="0"/>
      <dgm:spPr/>
    </dgm:pt>
    <dgm:pt modelId="{68FCA7CF-0EDD-413A-93E8-A91FC986A516}" type="pres">
      <dgm:prSet presAssocID="{341F2E18-25F6-47D9-909A-DFA74B24F99D}" presName="iconBgRect" presStyleLbl="bgShp" presStyleIdx="0" presStyleCnt="4"/>
      <dgm:spPr/>
    </dgm:pt>
    <dgm:pt modelId="{3C0CCA2B-5262-4BEA-9483-0636C249081C}" type="pres">
      <dgm:prSet presAssocID="{341F2E18-25F6-47D9-909A-DFA74B24F99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758918A-141A-45CB-B77C-723F4CFB592D}" type="pres">
      <dgm:prSet presAssocID="{341F2E18-25F6-47D9-909A-DFA74B24F99D}" presName="spaceRect" presStyleCnt="0"/>
      <dgm:spPr/>
    </dgm:pt>
    <dgm:pt modelId="{20386D5C-4DC1-4242-8D09-3147E38B0CBF}" type="pres">
      <dgm:prSet presAssocID="{341F2E18-25F6-47D9-909A-DFA74B24F99D}" presName="textRect" presStyleLbl="revTx" presStyleIdx="0" presStyleCnt="4">
        <dgm:presLayoutVars>
          <dgm:chMax val="1"/>
          <dgm:chPref val="1"/>
        </dgm:presLayoutVars>
      </dgm:prSet>
      <dgm:spPr/>
    </dgm:pt>
    <dgm:pt modelId="{A950F1A1-DD82-43C8-B9FB-2BC7EA791303}" type="pres">
      <dgm:prSet presAssocID="{2830CAF8-46AB-4CE5-A7F4-CC6BEC62C7EA}" presName="sibTrans" presStyleLbl="sibTrans2D1" presStyleIdx="0" presStyleCnt="0"/>
      <dgm:spPr/>
    </dgm:pt>
    <dgm:pt modelId="{F93FBB1D-D855-44DD-8147-FEFAA5B6B019}" type="pres">
      <dgm:prSet presAssocID="{325D8DA7-2CF4-42A7-B532-F4B48739A992}" presName="compNode" presStyleCnt="0"/>
      <dgm:spPr/>
    </dgm:pt>
    <dgm:pt modelId="{02C8524F-2C2E-4804-9C40-3B5975C1E3C9}" type="pres">
      <dgm:prSet presAssocID="{325D8DA7-2CF4-42A7-B532-F4B48739A992}" presName="iconBgRect" presStyleLbl="bgShp" presStyleIdx="1" presStyleCnt="4"/>
      <dgm:spPr/>
    </dgm:pt>
    <dgm:pt modelId="{FF56CE4D-472E-42C6-8D7C-4DD90B8F8FBE}" type="pres">
      <dgm:prSet presAssocID="{325D8DA7-2CF4-42A7-B532-F4B48739A99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E124B32F-C8FA-4AE3-9433-8929CF05C080}" type="pres">
      <dgm:prSet presAssocID="{325D8DA7-2CF4-42A7-B532-F4B48739A992}" presName="spaceRect" presStyleCnt="0"/>
      <dgm:spPr/>
    </dgm:pt>
    <dgm:pt modelId="{64D59D59-AFD1-4469-AA61-0866C9D4FFBD}" type="pres">
      <dgm:prSet presAssocID="{325D8DA7-2CF4-42A7-B532-F4B48739A992}" presName="textRect" presStyleLbl="revTx" presStyleIdx="1" presStyleCnt="4">
        <dgm:presLayoutVars>
          <dgm:chMax val="1"/>
          <dgm:chPref val="1"/>
        </dgm:presLayoutVars>
      </dgm:prSet>
      <dgm:spPr/>
    </dgm:pt>
    <dgm:pt modelId="{B9EC795A-44DF-4B9E-AB23-2E2CCBDFA33E}" type="pres">
      <dgm:prSet presAssocID="{3E1CC072-EFC6-4A7A-9F59-3B72AE3943B1}" presName="sibTrans" presStyleLbl="sibTrans2D1" presStyleIdx="0" presStyleCnt="0"/>
      <dgm:spPr/>
    </dgm:pt>
    <dgm:pt modelId="{68FE7C0D-2E35-407F-88BC-04336D6232D6}" type="pres">
      <dgm:prSet presAssocID="{A3767B58-9175-4977-90FD-D448C67F385C}" presName="compNode" presStyleCnt="0"/>
      <dgm:spPr/>
    </dgm:pt>
    <dgm:pt modelId="{65D0CD2A-CE07-446B-A862-D0AB8282B22E}" type="pres">
      <dgm:prSet presAssocID="{A3767B58-9175-4977-90FD-D448C67F385C}" presName="iconBgRect" presStyleLbl="bgShp" presStyleIdx="2" presStyleCnt="4"/>
      <dgm:spPr/>
    </dgm:pt>
    <dgm:pt modelId="{4DE72316-A7DB-4706-B219-2C91AB4F9F7D}" type="pres">
      <dgm:prSet presAssocID="{A3767B58-9175-4977-90FD-D448C67F385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7F33C41F-D4E9-42BE-883B-1EBD6C01AAA7}" type="pres">
      <dgm:prSet presAssocID="{A3767B58-9175-4977-90FD-D448C67F385C}" presName="spaceRect" presStyleCnt="0"/>
      <dgm:spPr/>
    </dgm:pt>
    <dgm:pt modelId="{303BFA8D-DA18-4B5C-A311-75B16B8A79D5}" type="pres">
      <dgm:prSet presAssocID="{A3767B58-9175-4977-90FD-D448C67F385C}" presName="textRect" presStyleLbl="revTx" presStyleIdx="2" presStyleCnt="4">
        <dgm:presLayoutVars>
          <dgm:chMax val="1"/>
          <dgm:chPref val="1"/>
        </dgm:presLayoutVars>
      </dgm:prSet>
      <dgm:spPr/>
    </dgm:pt>
    <dgm:pt modelId="{29F450CC-BFDA-4C47-8C42-A5846DD21DA2}" type="pres">
      <dgm:prSet presAssocID="{0E5577B9-6243-4AF5-B0E5-E0D6003A4AC2}" presName="sibTrans" presStyleLbl="sibTrans2D1" presStyleIdx="0" presStyleCnt="0"/>
      <dgm:spPr/>
    </dgm:pt>
    <dgm:pt modelId="{4FDA57E8-2C49-4312-9E12-57064873BE9C}" type="pres">
      <dgm:prSet presAssocID="{521DCC4C-64B0-4C76-B09C-5EB5A52978E6}" presName="compNode" presStyleCnt="0"/>
      <dgm:spPr/>
    </dgm:pt>
    <dgm:pt modelId="{902EC772-7234-4744-8D7B-DE43C1CF311D}" type="pres">
      <dgm:prSet presAssocID="{521DCC4C-64B0-4C76-B09C-5EB5A52978E6}" presName="iconBgRect" presStyleLbl="bgShp" presStyleIdx="3" presStyleCnt="4"/>
      <dgm:spPr/>
    </dgm:pt>
    <dgm:pt modelId="{8B3217FC-FF19-49B2-A204-CC8210A670CF}" type="pres">
      <dgm:prSet presAssocID="{521DCC4C-64B0-4C76-B09C-5EB5A52978E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A2329E68-7A05-44D9-AD3C-686D9128050A}" type="pres">
      <dgm:prSet presAssocID="{521DCC4C-64B0-4C76-B09C-5EB5A52978E6}" presName="spaceRect" presStyleCnt="0"/>
      <dgm:spPr/>
    </dgm:pt>
    <dgm:pt modelId="{62F3F221-3564-417A-996B-0FC98FCD480D}" type="pres">
      <dgm:prSet presAssocID="{521DCC4C-64B0-4C76-B09C-5EB5A52978E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D626E24-FCAA-457F-B281-2F7C67DF1817}" srcId="{C229ED29-A2D5-475E-B3C1-5D82DBDD20EA}" destId="{325D8DA7-2CF4-42A7-B532-F4B48739A992}" srcOrd="1" destOrd="0" parTransId="{F79DE998-B0AE-4A4F-BD5B-8B268176292B}" sibTransId="{3E1CC072-EFC6-4A7A-9F59-3B72AE3943B1}"/>
    <dgm:cxn modelId="{D0E59735-0CDB-45B8-8294-6261D7D1696D}" type="presOf" srcId="{C229ED29-A2D5-475E-B3C1-5D82DBDD20EA}" destId="{6EFC7DB3-2619-4CC8-AD77-3C2E299CBFE1}" srcOrd="0" destOrd="0" presId="urn:microsoft.com/office/officeart/2018/2/layout/IconCircleList"/>
    <dgm:cxn modelId="{7BB17745-5581-443A-BCE6-EEA0A5C0DBC8}" type="presOf" srcId="{521DCC4C-64B0-4C76-B09C-5EB5A52978E6}" destId="{62F3F221-3564-417A-996B-0FC98FCD480D}" srcOrd="0" destOrd="0" presId="urn:microsoft.com/office/officeart/2018/2/layout/IconCircleList"/>
    <dgm:cxn modelId="{8134876B-74AE-4916-85B3-45E0633877D9}" type="presOf" srcId="{341F2E18-25F6-47D9-909A-DFA74B24F99D}" destId="{20386D5C-4DC1-4242-8D09-3147E38B0CBF}" srcOrd="0" destOrd="0" presId="urn:microsoft.com/office/officeart/2018/2/layout/IconCircleList"/>
    <dgm:cxn modelId="{47E50C4E-34BE-4EE6-B3C5-5D29E11A796B}" type="presOf" srcId="{2830CAF8-46AB-4CE5-A7F4-CC6BEC62C7EA}" destId="{A950F1A1-DD82-43C8-B9FB-2BC7EA791303}" srcOrd="0" destOrd="0" presId="urn:microsoft.com/office/officeart/2018/2/layout/IconCircleList"/>
    <dgm:cxn modelId="{D77DD38B-D904-44F0-BAFE-21463A71E928}" type="presOf" srcId="{0E5577B9-6243-4AF5-B0E5-E0D6003A4AC2}" destId="{29F450CC-BFDA-4C47-8C42-A5846DD21DA2}" srcOrd="0" destOrd="0" presId="urn:microsoft.com/office/officeart/2018/2/layout/IconCircleList"/>
    <dgm:cxn modelId="{9BF3DEB5-142A-4B6B-B161-765E551EFCC7}" type="presOf" srcId="{A3767B58-9175-4977-90FD-D448C67F385C}" destId="{303BFA8D-DA18-4B5C-A311-75B16B8A79D5}" srcOrd="0" destOrd="0" presId="urn:microsoft.com/office/officeart/2018/2/layout/IconCircleList"/>
    <dgm:cxn modelId="{0250F3E4-F642-4028-B484-79746BAA6B1C}" type="presOf" srcId="{3E1CC072-EFC6-4A7A-9F59-3B72AE3943B1}" destId="{B9EC795A-44DF-4B9E-AB23-2E2CCBDFA33E}" srcOrd="0" destOrd="0" presId="urn:microsoft.com/office/officeart/2018/2/layout/IconCircleList"/>
    <dgm:cxn modelId="{C3A011EC-2031-4A9C-A5B1-4BCC8335AA38}" type="presOf" srcId="{325D8DA7-2CF4-42A7-B532-F4B48739A992}" destId="{64D59D59-AFD1-4469-AA61-0866C9D4FFBD}" srcOrd="0" destOrd="0" presId="urn:microsoft.com/office/officeart/2018/2/layout/IconCircleList"/>
    <dgm:cxn modelId="{0069BEED-6428-4CDE-B96B-4B5F4B95601C}" srcId="{C229ED29-A2D5-475E-B3C1-5D82DBDD20EA}" destId="{521DCC4C-64B0-4C76-B09C-5EB5A52978E6}" srcOrd="3" destOrd="0" parTransId="{04B2B930-B896-4D29-8C2A-9AF1716EB0C8}" sibTransId="{7F838312-305D-4797-92C0-2EEB66CB7E34}"/>
    <dgm:cxn modelId="{ADCA0FF2-6200-4224-8A57-0793F0093175}" srcId="{C229ED29-A2D5-475E-B3C1-5D82DBDD20EA}" destId="{A3767B58-9175-4977-90FD-D448C67F385C}" srcOrd="2" destOrd="0" parTransId="{9CB18D70-DF39-43D5-B2DC-6B1621072ACA}" sibTransId="{0E5577B9-6243-4AF5-B0E5-E0D6003A4AC2}"/>
    <dgm:cxn modelId="{A2D552F8-712E-4AEE-98B2-AD2A3D845B75}" srcId="{C229ED29-A2D5-475E-B3C1-5D82DBDD20EA}" destId="{341F2E18-25F6-47D9-909A-DFA74B24F99D}" srcOrd="0" destOrd="0" parTransId="{C328184D-D93B-4F5C-AE33-78FC4ED2C6BD}" sibTransId="{2830CAF8-46AB-4CE5-A7F4-CC6BEC62C7EA}"/>
    <dgm:cxn modelId="{1FC32390-2F09-4D23-9D27-0726BB03382C}" type="presParOf" srcId="{6EFC7DB3-2619-4CC8-AD77-3C2E299CBFE1}" destId="{2D3108A2-AA38-4E27-BE1F-630D13A3AE46}" srcOrd="0" destOrd="0" presId="urn:microsoft.com/office/officeart/2018/2/layout/IconCircleList"/>
    <dgm:cxn modelId="{D5CD5870-5284-40CE-80CC-2C4FEC66F191}" type="presParOf" srcId="{2D3108A2-AA38-4E27-BE1F-630D13A3AE46}" destId="{E59DB07F-44C7-476F-B598-EE634EFC3CFD}" srcOrd="0" destOrd="0" presId="urn:microsoft.com/office/officeart/2018/2/layout/IconCircleList"/>
    <dgm:cxn modelId="{DB9E2658-A96E-4325-A1AD-2BFF25FCFA2B}" type="presParOf" srcId="{E59DB07F-44C7-476F-B598-EE634EFC3CFD}" destId="{68FCA7CF-0EDD-413A-93E8-A91FC986A516}" srcOrd="0" destOrd="0" presId="urn:microsoft.com/office/officeart/2018/2/layout/IconCircleList"/>
    <dgm:cxn modelId="{D93F2676-DF5F-4A7F-B770-366F0CC635E3}" type="presParOf" srcId="{E59DB07F-44C7-476F-B598-EE634EFC3CFD}" destId="{3C0CCA2B-5262-4BEA-9483-0636C249081C}" srcOrd="1" destOrd="0" presId="urn:microsoft.com/office/officeart/2018/2/layout/IconCircleList"/>
    <dgm:cxn modelId="{BC6CF524-DC01-4B1C-A652-966CA74F14A2}" type="presParOf" srcId="{E59DB07F-44C7-476F-B598-EE634EFC3CFD}" destId="{A758918A-141A-45CB-B77C-723F4CFB592D}" srcOrd="2" destOrd="0" presId="urn:microsoft.com/office/officeart/2018/2/layout/IconCircleList"/>
    <dgm:cxn modelId="{E413F934-B8AD-4989-8D54-CE67EF7EA2E7}" type="presParOf" srcId="{E59DB07F-44C7-476F-B598-EE634EFC3CFD}" destId="{20386D5C-4DC1-4242-8D09-3147E38B0CBF}" srcOrd="3" destOrd="0" presId="urn:microsoft.com/office/officeart/2018/2/layout/IconCircleList"/>
    <dgm:cxn modelId="{6E5BD546-FB9C-46E8-970F-92169D8D4D6E}" type="presParOf" srcId="{2D3108A2-AA38-4E27-BE1F-630D13A3AE46}" destId="{A950F1A1-DD82-43C8-B9FB-2BC7EA791303}" srcOrd="1" destOrd="0" presId="urn:microsoft.com/office/officeart/2018/2/layout/IconCircleList"/>
    <dgm:cxn modelId="{857A6F2E-6E21-4BFF-8CF6-D5DFF6809E04}" type="presParOf" srcId="{2D3108A2-AA38-4E27-BE1F-630D13A3AE46}" destId="{F93FBB1D-D855-44DD-8147-FEFAA5B6B019}" srcOrd="2" destOrd="0" presId="urn:microsoft.com/office/officeart/2018/2/layout/IconCircleList"/>
    <dgm:cxn modelId="{66398CB4-3DAE-4F6D-867A-C285971B1B3C}" type="presParOf" srcId="{F93FBB1D-D855-44DD-8147-FEFAA5B6B019}" destId="{02C8524F-2C2E-4804-9C40-3B5975C1E3C9}" srcOrd="0" destOrd="0" presId="urn:microsoft.com/office/officeart/2018/2/layout/IconCircleList"/>
    <dgm:cxn modelId="{C48BA457-2DDE-4C76-84C1-96C781340334}" type="presParOf" srcId="{F93FBB1D-D855-44DD-8147-FEFAA5B6B019}" destId="{FF56CE4D-472E-42C6-8D7C-4DD90B8F8FBE}" srcOrd="1" destOrd="0" presId="urn:microsoft.com/office/officeart/2018/2/layout/IconCircleList"/>
    <dgm:cxn modelId="{2FE9AA3B-4BEE-4C82-8AEE-846280D0B94E}" type="presParOf" srcId="{F93FBB1D-D855-44DD-8147-FEFAA5B6B019}" destId="{E124B32F-C8FA-4AE3-9433-8929CF05C080}" srcOrd="2" destOrd="0" presId="urn:microsoft.com/office/officeart/2018/2/layout/IconCircleList"/>
    <dgm:cxn modelId="{2BFB7117-5967-416A-8078-651CBC9C1342}" type="presParOf" srcId="{F93FBB1D-D855-44DD-8147-FEFAA5B6B019}" destId="{64D59D59-AFD1-4469-AA61-0866C9D4FFBD}" srcOrd="3" destOrd="0" presId="urn:microsoft.com/office/officeart/2018/2/layout/IconCircleList"/>
    <dgm:cxn modelId="{66F43C44-6B74-4A64-B930-D40651BF0C14}" type="presParOf" srcId="{2D3108A2-AA38-4E27-BE1F-630D13A3AE46}" destId="{B9EC795A-44DF-4B9E-AB23-2E2CCBDFA33E}" srcOrd="3" destOrd="0" presId="urn:microsoft.com/office/officeart/2018/2/layout/IconCircleList"/>
    <dgm:cxn modelId="{55DB78E3-CFAD-4002-8E0F-D3955705604E}" type="presParOf" srcId="{2D3108A2-AA38-4E27-BE1F-630D13A3AE46}" destId="{68FE7C0D-2E35-407F-88BC-04336D6232D6}" srcOrd="4" destOrd="0" presId="urn:microsoft.com/office/officeart/2018/2/layout/IconCircleList"/>
    <dgm:cxn modelId="{9648DE0D-2073-4349-BAF5-955613178D53}" type="presParOf" srcId="{68FE7C0D-2E35-407F-88BC-04336D6232D6}" destId="{65D0CD2A-CE07-446B-A862-D0AB8282B22E}" srcOrd="0" destOrd="0" presId="urn:microsoft.com/office/officeart/2018/2/layout/IconCircleList"/>
    <dgm:cxn modelId="{19DB9578-2F7D-404F-8233-12A247C19FFC}" type="presParOf" srcId="{68FE7C0D-2E35-407F-88BC-04336D6232D6}" destId="{4DE72316-A7DB-4706-B219-2C91AB4F9F7D}" srcOrd="1" destOrd="0" presId="urn:microsoft.com/office/officeart/2018/2/layout/IconCircleList"/>
    <dgm:cxn modelId="{3D57BBF4-B7DA-42F5-B20D-3F183BEA681B}" type="presParOf" srcId="{68FE7C0D-2E35-407F-88BC-04336D6232D6}" destId="{7F33C41F-D4E9-42BE-883B-1EBD6C01AAA7}" srcOrd="2" destOrd="0" presId="urn:microsoft.com/office/officeart/2018/2/layout/IconCircleList"/>
    <dgm:cxn modelId="{158D1042-3D6D-4409-9D84-AC893DC798CA}" type="presParOf" srcId="{68FE7C0D-2E35-407F-88BC-04336D6232D6}" destId="{303BFA8D-DA18-4B5C-A311-75B16B8A79D5}" srcOrd="3" destOrd="0" presId="urn:microsoft.com/office/officeart/2018/2/layout/IconCircleList"/>
    <dgm:cxn modelId="{CE1C56E9-E239-4553-B5BD-12EDDDB7E807}" type="presParOf" srcId="{2D3108A2-AA38-4E27-BE1F-630D13A3AE46}" destId="{29F450CC-BFDA-4C47-8C42-A5846DD21DA2}" srcOrd="5" destOrd="0" presId="urn:microsoft.com/office/officeart/2018/2/layout/IconCircleList"/>
    <dgm:cxn modelId="{277EB419-5BD9-4CC6-8FAE-E0A53B7D788A}" type="presParOf" srcId="{2D3108A2-AA38-4E27-BE1F-630D13A3AE46}" destId="{4FDA57E8-2C49-4312-9E12-57064873BE9C}" srcOrd="6" destOrd="0" presId="urn:microsoft.com/office/officeart/2018/2/layout/IconCircleList"/>
    <dgm:cxn modelId="{8D6670DE-8FB8-4E2B-B0F5-CA41322D1D16}" type="presParOf" srcId="{4FDA57E8-2C49-4312-9E12-57064873BE9C}" destId="{902EC772-7234-4744-8D7B-DE43C1CF311D}" srcOrd="0" destOrd="0" presId="urn:microsoft.com/office/officeart/2018/2/layout/IconCircleList"/>
    <dgm:cxn modelId="{407308A9-E133-4C5F-9E7B-56AFCF2B2DBA}" type="presParOf" srcId="{4FDA57E8-2C49-4312-9E12-57064873BE9C}" destId="{8B3217FC-FF19-49B2-A204-CC8210A670CF}" srcOrd="1" destOrd="0" presId="urn:microsoft.com/office/officeart/2018/2/layout/IconCircleList"/>
    <dgm:cxn modelId="{BB971A4B-CC2A-4590-AF6E-9777164A3994}" type="presParOf" srcId="{4FDA57E8-2C49-4312-9E12-57064873BE9C}" destId="{A2329E68-7A05-44D9-AD3C-686D9128050A}" srcOrd="2" destOrd="0" presId="urn:microsoft.com/office/officeart/2018/2/layout/IconCircleList"/>
    <dgm:cxn modelId="{6C7AD94B-DAFA-4A9B-8BF9-50D1C11D4C14}" type="presParOf" srcId="{4FDA57E8-2C49-4312-9E12-57064873BE9C}" destId="{62F3F221-3564-417A-996B-0FC98FCD480D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6E3CD3-65E1-48F8-9BDC-42BB4A9F3D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778369A-EF1B-4344-8706-8A35672A715B}">
      <dgm:prSet/>
      <dgm:spPr/>
      <dgm:t>
        <a:bodyPr/>
        <a:lstStyle/>
        <a:p>
          <a:r>
            <a:rPr lang="en-US"/>
            <a:t>BD</a:t>
          </a:r>
        </a:p>
      </dgm:t>
    </dgm:pt>
    <dgm:pt modelId="{2C60CD38-025E-474F-B5FB-7A8EC9CF0A57}" type="parTrans" cxnId="{1FD83C80-19EA-4201-8A58-FE1D478CED50}">
      <dgm:prSet/>
      <dgm:spPr/>
      <dgm:t>
        <a:bodyPr/>
        <a:lstStyle/>
        <a:p>
          <a:endParaRPr lang="en-US"/>
        </a:p>
      </dgm:t>
    </dgm:pt>
    <dgm:pt modelId="{155F2E62-5015-409B-8C59-34BAFCFEDA53}" type="sibTrans" cxnId="{1FD83C80-19EA-4201-8A58-FE1D478CED50}">
      <dgm:prSet/>
      <dgm:spPr/>
      <dgm:t>
        <a:bodyPr/>
        <a:lstStyle/>
        <a:p>
          <a:endParaRPr lang="en-US"/>
        </a:p>
      </dgm:t>
    </dgm:pt>
    <dgm:pt modelId="{962D5F93-46C9-46F0-A2F4-180A253AD604}">
      <dgm:prSet/>
      <dgm:spPr/>
      <dgm:t>
        <a:bodyPr/>
        <a:lstStyle/>
        <a:p>
          <a:r>
            <a:rPr lang="en-US" dirty="0" err="1"/>
            <a:t>Modelo</a:t>
          </a:r>
          <a:r>
            <a:rPr lang="en-US" dirty="0"/>
            <a:t> ER y DDL </a:t>
          </a:r>
          <a:r>
            <a:rPr lang="en-US" dirty="0" err="1"/>
            <a:t>implementado</a:t>
          </a:r>
          <a:r>
            <a:rPr lang="en-US" dirty="0"/>
            <a:t> en Workbench.</a:t>
          </a:r>
        </a:p>
      </dgm:t>
    </dgm:pt>
    <dgm:pt modelId="{AB620047-EB37-43CF-B10E-88146803C936}" type="parTrans" cxnId="{EB0D1FCE-8774-4425-A258-05F4C9F06CA9}">
      <dgm:prSet/>
      <dgm:spPr/>
      <dgm:t>
        <a:bodyPr/>
        <a:lstStyle/>
        <a:p>
          <a:endParaRPr lang="en-US"/>
        </a:p>
      </dgm:t>
    </dgm:pt>
    <dgm:pt modelId="{FF998FC4-C92A-482C-88FB-BCE108FACC09}" type="sibTrans" cxnId="{EB0D1FCE-8774-4425-A258-05F4C9F06CA9}">
      <dgm:prSet/>
      <dgm:spPr/>
      <dgm:t>
        <a:bodyPr/>
        <a:lstStyle/>
        <a:p>
          <a:endParaRPr lang="en-US"/>
        </a:p>
      </dgm:t>
    </dgm:pt>
    <dgm:pt modelId="{691B6060-DED4-46CB-B3AE-91FBB5AD7C12}">
      <dgm:prSet/>
      <dgm:spPr/>
      <dgm:t>
        <a:bodyPr/>
        <a:lstStyle/>
        <a:p>
          <a:r>
            <a:rPr lang="en-US"/>
            <a:t>API</a:t>
          </a:r>
        </a:p>
      </dgm:t>
    </dgm:pt>
    <dgm:pt modelId="{C17A333B-9ABB-445F-BB18-B5C8A3284F20}" type="parTrans" cxnId="{9CE9D2D6-E1C4-477E-BF92-C57FCA51F537}">
      <dgm:prSet/>
      <dgm:spPr/>
      <dgm:t>
        <a:bodyPr/>
        <a:lstStyle/>
        <a:p>
          <a:endParaRPr lang="en-US"/>
        </a:p>
      </dgm:t>
    </dgm:pt>
    <dgm:pt modelId="{9B281F0D-05D9-466F-8994-F82A21220FCD}" type="sibTrans" cxnId="{9CE9D2D6-E1C4-477E-BF92-C57FCA51F537}">
      <dgm:prSet/>
      <dgm:spPr/>
      <dgm:t>
        <a:bodyPr/>
        <a:lstStyle/>
        <a:p>
          <a:endParaRPr lang="en-US"/>
        </a:p>
      </dgm:t>
    </dgm:pt>
    <dgm:pt modelId="{3E734DED-EF45-4116-8ADC-B4081492BE35}">
      <dgm:prSet/>
      <dgm:spPr/>
      <dgm:t>
        <a:bodyPr/>
        <a:lstStyle/>
        <a:p>
          <a:r>
            <a:rPr lang="en-US" dirty="0" err="1"/>
            <a:t>Productos</a:t>
          </a:r>
          <a:r>
            <a:rPr lang="en-US" dirty="0"/>
            <a:t>/</a:t>
          </a:r>
          <a:r>
            <a:rPr lang="en-US" dirty="0" err="1"/>
            <a:t>órdenes</a:t>
          </a:r>
          <a:r>
            <a:rPr lang="en-US" dirty="0"/>
            <a:t> con JSON de </a:t>
          </a:r>
          <a:r>
            <a:rPr lang="en-US" dirty="0" err="1"/>
            <a:t>ejemplo</a:t>
          </a:r>
          <a:r>
            <a:rPr lang="en-US" dirty="0"/>
            <a:t>.</a:t>
          </a:r>
        </a:p>
      </dgm:t>
    </dgm:pt>
    <dgm:pt modelId="{79F88866-4551-428B-9314-F8763F7293CA}" type="parTrans" cxnId="{2139EA82-2D29-4BF0-831F-D66DDDE34717}">
      <dgm:prSet/>
      <dgm:spPr/>
      <dgm:t>
        <a:bodyPr/>
        <a:lstStyle/>
        <a:p>
          <a:endParaRPr lang="en-US"/>
        </a:p>
      </dgm:t>
    </dgm:pt>
    <dgm:pt modelId="{843BA555-EF96-4B17-86DD-49137F6FA367}" type="sibTrans" cxnId="{2139EA82-2D29-4BF0-831F-D66DDDE34717}">
      <dgm:prSet/>
      <dgm:spPr/>
      <dgm:t>
        <a:bodyPr/>
        <a:lstStyle/>
        <a:p>
          <a:endParaRPr lang="en-US"/>
        </a:p>
      </dgm:t>
    </dgm:pt>
    <dgm:pt modelId="{D4850B44-FFA4-4585-90FD-91BABE46C93B}">
      <dgm:prSet/>
      <dgm:spPr/>
      <dgm:t>
        <a:bodyPr/>
        <a:lstStyle/>
        <a:p>
          <a:r>
            <a:rPr lang="en-US"/>
            <a:t>Frontend</a:t>
          </a:r>
        </a:p>
      </dgm:t>
    </dgm:pt>
    <dgm:pt modelId="{20A2A803-4CAD-46F3-A5EC-D031FEDCD2B7}" type="parTrans" cxnId="{BB0F7196-6A95-4E93-9F9C-BB2A28F3ECEB}">
      <dgm:prSet/>
      <dgm:spPr/>
      <dgm:t>
        <a:bodyPr/>
        <a:lstStyle/>
        <a:p>
          <a:endParaRPr lang="en-US"/>
        </a:p>
      </dgm:t>
    </dgm:pt>
    <dgm:pt modelId="{870013CC-2E73-4871-9918-33643D157B89}" type="sibTrans" cxnId="{BB0F7196-6A95-4E93-9F9C-BB2A28F3ECEB}">
      <dgm:prSet/>
      <dgm:spPr/>
      <dgm:t>
        <a:bodyPr/>
        <a:lstStyle/>
        <a:p>
          <a:endParaRPr lang="en-US"/>
        </a:p>
      </dgm:t>
    </dgm:pt>
    <dgm:pt modelId="{0CECA943-D1CF-45BC-A661-1260EB02E36E}">
      <dgm:prSet/>
      <dgm:spPr/>
      <dgm:t>
        <a:bodyPr/>
        <a:lstStyle/>
        <a:p>
          <a:r>
            <a:rPr lang="en-US" dirty="0" err="1"/>
            <a:t>Catálogo</a:t>
          </a:r>
          <a:r>
            <a:rPr lang="en-US" dirty="0"/>
            <a:t> + </a:t>
          </a:r>
          <a:r>
            <a:rPr lang="en-US" dirty="0" err="1"/>
            <a:t>filtros</a:t>
          </a:r>
          <a:r>
            <a:rPr lang="en-US" dirty="0"/>
            <a:t>; </a:t>
          </a:r>
          <a:r>
            <a:rPr lang="en-US" dirty="0" err="1"/>
            <a:t>carrito</a:t>
          </a:r>
          <a:r>
            <a:rPr lang="en-US" dirty="0"/>
            <a:t> </a:t>
          </a:r>
          <a:r>
            <a:rPr lang="en-US" dirty="0" err="1"/>
            <a:t>sumar</a:t>
          </a:r>
          <a:r>
            <a:rPr lang="en-US" dirty="0"/>
            <a:t>/</a:t>
          </a:r>
          <a:r>
            <a:rPr lang="en-US" dirty="0" err="1"/>
            <a:t>restar</a:t>
          </a:r>
          <a:r>
            <a:rPr lang="en-US" dirty="0"/>
            <a:t>/</a:t>
          </a:r>
          <a:r>
            <a:rPr lang="en-US" dirty="0" err="1"/>
            <a:t>eliminar</a:t>
          </a:r>
          <a:r>
            <a:rPr lang="en-US" dirty="0"/>
            <a:t>.</a:t>
          </a:r>
        </a:p>
      </dgm:t>
    </dgm:pt>
    <dgm:pt modelId="{6D5076C0-AB86-4056-9174-7675E28ACE07}" type="parTrans" cxnId="{B8B99C0C-C0E8-4ED4-A5F4-D533358F3BD1}">
      <dgm:prSet/>
      <dgm:spPr/>
      <dgm:t>
        <a:bodyPr/>
        <a:lstStyle/>
        <a:p>
          <a:endParaRPr lang="en-US"/>
        </a:p>
      </dgm:t>
    </dgm:pt>
    <dgm:pt modelId="{DE1CF42D-3138-480A-AECE-33ACAE7BCF02}" type="sibTrans" cxnId="{B8B99C0C-C0E8-4ED4-A5F4-D533358F3BD1}">
      <dgm:prSet/>
      <dgm:spPr/>
      <dgm:t>
        <a:bodyPr/>
        <a:lstStyle/>
        <a:p>
          <a:endParaRPr lang="en-US"/>
        </a:p>
      </dgm:t>
    </dgm:pt>
    <dgm:pt modelId="{EF5872E6-B268-49D1-B319-229AD04613C1}">
      <dgm:prSet/>
      <dgm:spPr/>
      <dgm:t>
        <a:bodyPr/>
        <a:lstStyle/>
        <a:p>
          <a:r>
            <a:rPr lang="en-US"/>
            <a:t>Checkout</a:t>
          </a:r>
        </a:p>
      </dgm:t>
    </dgm:pt>
    <dgm:pt modelId="{EE6C8392-7ACC-48B3-B411-323CD389969E}" type="parTrans" cxnId="{054D1433-FBCB-4BB6-A020-E6D724E3582E}">
      <dgm:prSet/>
      <dgm:spPr/>
      <dgm:t>
        <a:bodyPr/>
        <a:lstStyle/>
        <a:p>
          <a:endParaRPr lang="en-US"/>
        </a:p>
      </dgm:t>
    </dgm:pt>
    <dgm:pt modelId="{45496E2A-5C3F-43D5-8377-EE32F6290DD8}" type="sibTrans" cxnId="{054D1433-FBCB-4BB6-A020-E6D724E3582E}">
      <dgm:prSet/>
      <dgm:spPr/>
      <dgm:t>
        <a:bodyPr/>
        <a:lstStyle/>
        <a:p>
          <a:endParaRPr lang="en-US"/>
        </a:p>
      </dgm:t>
    </dgm:pt>
    <dgm:pt modelId="{F36A7725-A7FC-450A-B57E-E1A96A4D3A7C}">
      <dgm:prSet/>
      <dgm:spPr/>
      <dgm:t>
        <a:bodyPr/>
        <a:lstStyle/>
        <a:p>
          <a:r>
            <a:rPr lang="en-US" dirty="0" err="1"/>
            <a:t>Migración</a:t>
          </a:r>
          <a:r>
            <a:rPr lang="en-US" dirty="0"/>
            <a:t> a </a:t>
          </a:r>
          <a:r>
            <a:rPr lang="en-US" dirty="0" err="1"/>
            <a:t>página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pasos y </a:t>
          </a:r>
          <a:r>
            <a:rPr lang="en-US" dirty="0" err="1"/>
            <a:t>validaciones</a:t>
          </a:r>
          <a:r>
            <a:rPr lang="en-US" dirty="0"/>
            <a:t> </a:t>
          </a:r>
          <a:r>
            <a:rPr lang="en-US" dirty="0" err="1"/>
            <a:t>mínimas</a:t>
          </a:r>
          <a:r>
            <a:rPr lang="en-US" dirty="0"/>
            <a:t>.</a:t>
          </a:r>
        </a:p>
      </dgm:t>
    </dgm:pt>
    <dgm:pt modelId="{6E825856-38F1-4CF0-84EE-10AB933722F3}" type="parTrans" cxnId="{940BCADF-A336-42EF-9BDA-6F4BD6AAF392}">
      <dgm:prSet/>
      <dgm:spPr/>
      <dgm:t>
        <a:bodyPr/>
        <a:lstStyle/>
        <a:p>
          <a:endParaRPr lang="en-US"/>
        </a:p>
      </dgm:t>
    </dgm:pt>
    <dgm:pt modelId="{F2A5E33A-11B4-49C0-A1A2-D55376125DCB}" type="sibTrans" cxnId="{940BCADF-A336-42EF-9BDA-6F4BD6AAF392}">
      <dgm:prSet/>
      <dgm:spPr/>
      <dgm:t>
        <a:bodyPr/>
        <a:lstStyle/>
        <a:p>
          <a:endParaRPr lang="en-US"/>
        </a:p>
      </dgm:t>
    </dgm:pt>
    <dgm:pt modelId="{71E766D1-722F-444E-97D4-4DEF491B5CB9}">
      <dgm:prSet/>
      <dgm:spPr/>
      <dgm:t>
        <a:bodyPr/>
        <a:lstStyle/>
        <a:p>
          <a:r>
            <a:rPr lang="en-US"/>
            <a:t>Integración pagos</a:t>
          </a:r>
        </a:p>
      </dgm:t>
    </dgm:pt>
    <dgm:pt modelId="{74EBB564-0A1C-49C6-B376-5BF2610EE90E}" type="parTrans" cxnId="{D3E7E133-3E00-49E1-8233-710DFC3CCF92}">
      <dgm:prSet/>
      <dgm:spPr/>
      <dgm:t>
        <a:bodyPr/>
        <a:lstStyle/>
        <a:p>
          <a:endParaRPr lang="en-US"/>
        </a:p>
      </dgm:t>
    </dgm:pt>
    <dgm:pt modelId="{D12614E5-4C07-4165-BF85-D20E78A50873}" type="sibTrans" cxnId="{D3E7E133-3E00-49E1-8233-710DFC3CCF92}">
      <dgm:prSet/>
      <dgm:spPr/>
      <dgm:t>
        <a:bodyPr/>
        <a:lstStyle/>
        <a:p>
          <a:endParaRPr lang="en-US"/>
        </a:p>
      </dgm:t>
    </dgm:pt>
    <dgm:pt modelId="{E3B11227-4CF8-4A45-9E95-D37DC1A76A8B}">
      <dgm:prSet/>
      <dgm:spPr/>
      <dgm:t>
        <a:bodyPr/>
        <a:lstStyle/>
        <a:p>
          <a:r>
            <a:rPr lang="en-US" dirty="0" err="1"/>
            <a:t>Webpay</a:t>
          </a:r>
          <a:r>
            <a:rPr lang="en-US" dirty="0"/>
            <a:t> sandbox con mock temporal.</a:t>
          </a:r>
        </a:p>
      </dgm:t>
    </dgm:pt>
    <dgm:pt modelId="{0B0A25E0-1CB7-4C45-94E6-074FBDA4E0EB}" type="parTrans" cxnId="{353572F5-7181-4869-A27B-E368E36DA39B}">
      <dgm:prSet/>
      <dgm:spPr/>
      <dgm:t>
        <a:bodyPr/>
        <a:lstStyle/>
        <a:p>
          <a:endParaRPr lang="en-US"/>
        </a:p>
      </dgm:t>
    </dgm:pt>
    <dgm:pt modelId="{0260C778-F913-4464-B631-E66B24973C0E}" type="sibTrans" cxnId="{353572F5-7181-4869-A27B-E368E36DA39B}">
      <dgm:prSet/>
      <dgm:spPr/>
      <dgm:t>
        <a:bodyPr/>
        <a:lstStyle/>
        <a:p>
          <a:endParaRPr lang="en-US"/>
        </a:p>
      </dgm:t>
    </dgm:pt>
    <dgm:pt modelId="{6EAEF178-6A0B-4EF3-9734-2852B01AFFDB}">
      <dgm:prSet/>
      <dgm:spPr/>
      <dgm:t>
        <a:bodyPr/>
        <a:lstStyle/>
        <a:p>
          <a:r>
            <a:rPr lang="en-US" dirty="0"/>
            <a:t>Estado: No </a:t>
          </a:r>
          <a:r>
            <a:rPr lang="en-US" dirty="0" err="1"/>
            <a:t>iniciado</a:t>
          </a:r>
          <a:r>
            <a:rPr lang="en-US" dirty="0"/>
            <a:t>.</a:t>
          </a:r>
        </a:p>
      </dgm:t>
    </dgm:pt>
    <dgm:pt modelId="{D61DB0CC-22A7-453C-8BE2-62B4B25800DF}" type="parTrans" cxnId="{B7345D42-9857-46F2-8909-28926EC8F281}">
      <dgm:prSet/>
      <dgm:spPr/>
      <dgm:t>
        <a:bodyPr/>
        <a:lstStyle/>
        <a:p>
          <a:endParaRPr lang="en-US"/>
        </a:p>
      </dgm:t>
    </dgm:pt>
    <dgm:pt modelId="{882BCF78-9076-45CB-B5C4-1344512B4022}" type="sibTrans" cxnId="{B7345D42-9857-46F2-8909-28926EC8F281}">
      <dgm:prSet/>
      <dgm:spPr/>
      <dgm:t>
        <a:bodyPr/>
        <a:lstStyle/>
        <a:p>
          <a:endParaRPr lang="en-US"/>
        </a:p>
      </dgm:t>
    </dgm:pt>
    <dgm:pt modelId="{6C345429-AE50-4671-A4BC-B8F4B0C97FB6}">
      <dgm:prSet/>
      <dgm:spPr/>
      <dgm:t>
        <a:bodyPr/>
        <a:lstStyle/>
        <a:p>
          <a:r>
            <a:rPr lang="en-US" dirty="0"/>
            <a:t>Estado: En </a:t>
          </a:r>
          <a:r>
            <a:rPr lang="en-US" dirty="0" err="1"/>
            <a:t>curso</a:t>
          </a:r>
          <a:r>
            <a:rPr lang="en-US" dirty="0"/>
            <a:t>.</a:t>
          </a:r>
        </a:p>
      </dgm:t>
    </dgm:pt>
    <dgm:pt modelId="{461CAE4E-E536-4054-B62C-7DCFD7286E63}" type="parTrans" cxnId="{DBDC20CD-2F29-4047-B8A8-F8A6273C3210}">
      <dgm:prSet/>
      <dgm:spPr/>
      <dgm:t>
        <a:bodyPr/>
        <a:lstStyle/>
        <a:p>
          <a:endParaRPr lang="en-US"/>
        </a:p>
      </dgm:t>
    </dgm:pt>
    <dgm:pt modelId="{714FADC6-0ADB-4E22-B897-0B04B50ED36A}" type="sibTrans" cxnId="{DBDC20CD-2F29-4047-B8A8-F8A6273C3210}">
      <dgm:prSet/>
      <dgm:spPr/>
      <dgm:t>
        <a:bodyPr/>
        <a:lstStyle/>
        <a:p>
          <a:endParaRPr lang="en-US"/>
        </a:p>
      </dgm:t>
    </dgm:pt>
    <dgm:pt modelId="{17C28AF2-B376-4BAA-B398-D8534167E8DA}">
      <dgm:prSet/>
      <dgm:spPr/>
      <dgm:t>
        <a:bodyPr/>
        <a:lstStyle/>
        <a:p>
          <a:r>
            <a:rPr lang="en-US" dirty="0"/>
            <a:t>Estado: </a:t>
          </a:r>
          <a:r>
            <a:rPr lang="en-US" dirty="0" err="1"/>
            <a:t>Completado</a:t>
          </a:r>
          <a:r>
            <a:rPr lang="en-US" dirty="0"/>
            <a:t>/En </a:t>
          </a:r>
          <a:r>
            <a:rPr lang="en-US" dirty="0" err="1"/>
            <a:t>curso</a:t>
          </a:r>
          <a:r>
            <a:rPr lang="en-US" dirty="0"/>
            <a:t>.</a:t>
          </a:r>
        </a:p>
      </dgm:t>
    </dgm:pt>
    <dgm:pt modelId="{2EE3652D-A1AA-4041-9796-7A2384EF8125}" type="parTrans" cxnId="{740412BC-10E5-4132-AC06-69B22E755B52}">
      <dgm:prSet/>
      <dgm:spPr/>
      <dgm:t>
        <a:bodyPr/>
        <a:lstStyle/>
        <a:p>
          <a:endParaRPr lang="en-US"/>
        </a:p>
      </dgm:t>
    </dgm:pt>
    <dgm:pt modelId="{FBF39608-132C-42BC-B6E7-971A7F5C2A59}" type="sibTrans" cxnId="{740412BC-10E5-4132-AC06-69B22E755B52}">
      <dgm:prSet/>
      <dgm:spPr/>
      <dgm:t>
        <a:bodyPr/>
        <a:lstStyle/>
        <a:p>
          <a:endParaRPr lang="en-US"/>
        </a:p>
      </dgm:t>
    </dgm:pt>
    <dgm:pt modelId="{4FA3CACC-1D36-4786-B26A-9F171B3FE3E6}">
      <dgm:prSet/>
      <dgm:spPr/>
      <dgm:t>
        <a:bodyPr/>
        <a:lstStyle/>
        <a:p>
          <a:r>
            <a:rPr lang="en-US" dirty="0"/>
            <a:t>Estado: </a:t>
          </a:r>
          <a:r>
            <a:rPr lang="en-US" dirty="0" err="1"/>
            <a:t>Completado</a:t>
          </a:r>
          <a:r>
            <a:rPr lang="en-US" dirty="0"/>
            <a:t> </a:t>
          </a:r>
          <a:r>
            <a:rPr lang="en-US" dirty="0" err="1"/>
            <a:t>básico</a:t>
          </a:r>
          <a:r>
            <a:rPr lang="en-US" dirty="0"/>
            <a:t>.</a:t>
          </a:r>
        </a:p>
      </dgm:t>
    </dgm:pt>
    <dgm:pt modelId="{FECB7B71-45D1-4811-B43B-CEA2BFC48473}" type="parTrans" cxnId="{9467723E-1E7C-442C-8555-88F55457E3BB}">
      <dgm:prSet/>
      <dgm:spPr/>
      <dgm:t>
        <a:bodyPr/>
        <a:lstStyle/>
        <a:p>
          <a:endParaRPr lang="en-US"/>
        </a:p>
      </dgm:t>
    </dgm:pt>
    <dgm:pt modelId="{7024FDAA-6378-4A2A-AB03-53318CD48169}" type="sibTrans" cxnId="{9467723E-1E7C-442C-8555-88F55457E3BB}">
      <dgm:prSet/>
      <dgm:spPr/>
      <dgm:t>
        <a:bodyPr/>
        <a:lstStyle/>
        <a:p>
          <a:endParaRPr lang="en-US"/>
        </a:p>
      </dgm:t>
    </dgm:pt>
    <dgm:pt modelId="{5630F8FF-88B1-4ED0-A5BB-5F52005308C7}">
      <dgm:prSet/>
      <dgm:spPr/>
      <dgm:t>
        <a:bodyPr/>
        <a:lstStyle/>
        <a:p>
          <a:r>
            <a:rPr lang="en-US" dirty="0"/>
            <a:t>Estado: </a:t>
          </a:r>
          <a:r>
            <a:rPr lang="en-US" dirty="0" err="1"/>
            <a:t>Completado</a:t>
          </a:r>
          <a:r>
            <a:rPr lang="en-US" dirty="0"/>
            <a:t>.</a:t>
          </a:r>
        </a:p>
      </dgm:t>
    </dgm:pt>
    <dgm:pt modelId="{4ED3098B-1CB3-42A8-87E6-4299E1F8A0A7}" type="parTrans" cxnId="{A0FBB10B-873F-4915-A02E-5B6C56D6FA76}">
      <dgm:prSet/>
      <dgm:spPr/>
      <dgm:t>
        <a:bodyPr/>
        <a:lstStyle/>
        <a:p>
          <a:endParaRPr lang="en-US"/>
        </a:p>
      </dgm:t>
    </dgm:pt>
    <dgm:pt modelId="{EFBAF0E8-4351-483F-A5C2-E7A0080151ED}" type="sibTrans" cxnId="{A0FBB10B-873F-4915-A02E-5B6C56D6FA76}">
      <dgm:prSet/>
      <dgm:spPr/>
      <dgm:t>
        <a:bodyPr/>
        <a:lstStyle/>
        <a:p>
          <a:endParaRPr lang="en-US"/>
        </a:p>
      </dgm:t>
    </dgm:pt>
    <dgm:pt modelId="{2710AAD3-7A42-4452-A0A4-80C7B812DB91}" type="pres">
      <dgm:prSet presAssocID="{B86E3CD3-65E1-48F8-9BDC-42BB4A9F3D65}" presName="Name0" presStyleCnt="0">
        <dgm:presLayoutVars>
          <dgm:dir/>
          <dgm:animLvl val="lvl"/>
          <dgm:resizeHandles val="exact"/>
        </dgm:presLayoutVars>
      </dgm:prSet>
      <dgm:spPr/>
    </dgm:pt>
    <dgm:pt modelId="{6FFD7FC0-9AED-4520-B35A-3D2CE202E35D}" type="pres">
      <dgm:prSet presAssocID="{A778369A-EF1B-4344-8706-8A35672A715B}" presName="linNode" presStyleCnt="0"/>
      <dgm:spPr/>
    </dgm:pt>
    <dgm:pt modelId="{3061CD36-660F-4552-A6DD-5D552A7FBCA1}" type="pres">
      <dgm:prSet presAssocID="{A778369A-EF1B-4344-8706-8A35672A715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ABA1B469-432C-4169-9C39-451427848BA0}" type="pres">
      <dgm:prSet presAssocID="{A778369A-EF1B-4344-8706-8A35672A715B}" presName="descendantText" presStyleLbl="alignAccFollowNode1" presStyleIdx="0" presStyleCnt="5">
        <dgm:presLayoutVars>
          <dgm:bulletEnabled val="1"/>
        </dgm:presLayoutVars>
      </dgm:prSet>
      <dgm:spPr/>
    </dgm:pt>
    <dgm:pt modelId="{D528A8F1-F359-49A9-875F-DEC9D5ADB2F1}" type="pres">
      <dgm:prSet presAssocID="{155F2E62-5015-409B-8C59-34BAFCFEDA53}" presName="sp" presStyleCnt="0"/>
      <dgm:spPr/>
    </dgm:pt>
    <dgm:pt modelId="{5B55668D-F8B7-4D31-8D10-D97DF996A71A}" type="pres">
      <dgm:prSet presAssocID="{691B6060-DED4-46CB-B3AE-91FBB5AD7C12}" presName="linNode" presStyleCnt="0"/>
      <dgm:spPr/>
    </dgm:pt>
    <dgm:pt modelId="{14400283-B2E7-4707-80CA-230787DFD2B8}" type="pres">
      <dgm:prSet presAssocID="{691B6060-DED4-46CB-B3AE-91FBB5AD7C12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4DB9BEB-E57E-4D45-8C6C-1DC3C2A13AA8}" type="pres">
      <dgm:prSet presAssocID="{691B6060-DED4-46CB-B3AE-91FBB5AD7C12}" presName="descendantText" presStyleLbl="alignAccFollowNode1" presStyleIdx="1" presStyleCnt="5">
        <dgm:presLayoutVars>
          <dgm:bulletEnabled val="1"/>
        </dgm:presLayoutVars>
      </dgm:prSet>
      <dgm:spPr/>
    </dgm:pt>
    <dgm:pt modelId="{81DDAFE9-5BCE-4DA4-AB7E-C0AFA9745CC1}" type="pres">
      <dgm:prSet presAssocID="{9B281F0D-05D9-466F-8994-F82A21220FCD}" presName="sp" presStyleCnt="0"/>
      <dgm:spPr/>
    </dgm:pt>
    <dgm:pt modelId="{28634DBC-2636-4964-9E31-01B566D5FF01}" type="pres">
      <dgm:prSet presAssocID="{D4850B44-FFA4-4585-90FD-91BABE46C93B}" presName="linNode" presStyleCnt="0"/>
      <dgm:spPr/>
    </dgm:pt>
    <dgm:pt modelId="{884A55A4-7B0D-45D2-B023-29BE65E13EED}" type="pres">
      <dgm:prSet presAssocID="{D4850B44-FFA4-4585-90FD-91BABE46C93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74C3EBE0-265C-41EE-85B7-F3D58217870F}" type="pres">
      <dgm:prSet presAssocID="{D4850B44-FFA4-4585-90FD-91BABE46C93B}" presName="descendantText" presStyleLbl="alignAccFollowNode1" presStyleIdx="2" presStyleCnt="5">
        <dgm:presLayoutVars>
          <dgm:bulletEnabled val="1"/>
        </dgm:presLayoutVars>
      </dgm:prSet>
      <dgm:spPr/>
    </dgm:pt>
    <dgm:pt modelId="{AEEDCC88-550F-4FF7-8809-32B4C2596780}" type="pres">
      <dgm:prSet presAssocID="{870013CC-2E73-4871-9918-33643D157B89}" presName="sp" presStyleCnt="0"/>
      <dgm:spPr/>
    </dgm:pt>
    <dgm:pt modelId="{C1EEB748-E003-4F33-8B50-770A32DB4DE4}" type="pres">
      <dgm:prSet presAssocID="{EF5872E6-B268-49D1-B319-229AD04613C1}" presName="linNode" presStyleCnt="0"/>
      <dgm:spPr/>
    </dgm:pt>
    <dgm:pt modelId="{20C00F41-6AF6-45E7-93FD-8DDD77D1D078}" type="pres">
      <dgm:prSet presAssocID="{EF5872E6-B268-49D1-B319-229AD04613C1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5D8CB30-609B-43F6-AEAA-E0BC03686053}" type="pres">
      <dgm:prSet presAssocID="{EF5872E6-B268-49D1-B319-229AD04613C1}" presName="descendantText" presStyleLbl="alignAccFollowNode1" presStyleIdx="3" presStyleCnt="5">
        <dgm:presLayoutVars>
          <dgm:bulletEnabled val="1"/>
        </dgm:presLayoutVars>
      </dgm:prSet>
      <dgm:spPr/>
    </dgm:pt>
    <dgm:pt modelId="{67461810-F7DD-4A12-8235-46FA7862EB28}" type="pres">
      <dgm:prSet presAssocID="{45496E2A-5C3F-43D5-8377-EE32F6290DD8}" presName="sp" presStyleCnt="0"/>
      <dgm:spPr/>
    </dgm:pt>
    <dgm:pt modelId="{C99125F1-8B51-466B-89B9-BA7203FA1EEC}" type="pres">
      <dgm:prSet presAssocID="{71E766D1-722F-444E-97D4-4DEF491B5CB9}" presName="linNode" presStyleCnt="0"/>
      <dgm:spPr/>
    </dgm:pt>
    <dgm:pt modelId="{24FF5741-CED9-426F-B60A-F6F9428CFE5B}" type="pres">
      <dgm:prSet presAssocID="{71E766D1-722F-444E-97D4-4DEF491B5CB9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9845DA68-B04D-40D7-9174-657781163BA4}" type="pres">
      <dgm:prSet presAssocID="{71E766D1-722F-444E-97D4-4DEF491B5CB9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A0FBB10B-873F-4915-A02E-5B6C56D6FA76}" srcId="{A778369A-EF1B-4344-8706-8A35672A715B}" destId="{5630F8FF-88B1-4ED0-A5BB-5F52005308C7}" srcOrd="1" destOrd="0" parTransId="{4ED3098B-1CB3-42A8-87E6-4299E1F8A0A7}" sibTransId="{EFBAF0E8-4351-483F-A5C2-E7A0080151ED}"/>
    <dgm:cxn modelId="{B8B99C0C-C0E8-4ED4-A5F4-D533358F3BD1}" srcId="{D4850B44-FFA4-4585-90FD-91BABE46C93B}" destId="{0CECA943-D1CF-45BC-A661-1260EB02E36E}" srcOrd="0" destOrd="0" parTransId="{6D5076C0-AB86-4056-9174-7675E28ACE07}" sibTransId="{DE1CF42D-3138-480A-AECE-33ACAE7BCF02}"/>
    <dgm:cxn modelId="{F7CA9621-DB5E-44FD-9161-D5F6A0916D06}" type="presOf" srcId="{0CECA943-D1CF-45BC-A661-1260EB02E36E}" destId="{74C3EBE0-265C-41EE-85B7-F3D58217870F}" srcOrd="0" destOrd="0" presId="urn:microsoft.com/office/officeart/2005/8/layout/vList5"/>
    <dgm:cxn modelId="{EE820427-2490-44A5-AF79-D85904F0FF7F}" type="presOf" srcId="{4FA3CACC-1D36-4786-B26A-9F171B3FE3E6}" destId="{F4DB9BEB-E57E-4D45-8C6C-1DC3C2A13AA8}" srcOrd="0" destOrd="1" presId="urn:microsoft.com/office/officeart/2005/8/layout/vList5"/>
    <dgm:cxn modelId="{054D1433-FBCB-4BB6-A020-E6D724E3582E}" srcId="{B86E3CD3-65E1-48F8-9BDC-42BB4A9F3D65}" destId="{EF5872E6-B268-49D1-B319-229AD04613C1}" srcOrd="3" destOrd="0" parTransId="{EE6C8392-7ACC-48B3-B411-323CD389969E}" sibTransId="{45496E2A-5C3F-43D5-8377-EE32F6290DD8}"/>
    <dgm:cxn modelId="{D3E7E133-3E00-49E1-8233-710DFC3CCF92}" srcId="{B86E3CD3-65E1-48F8-9BDC-42BB4A9F3D65}" destId="{71E766D1-722F-444E-97D4-4DEF491B5CB9}" srcOrd="4" destOrd="0" parTransId="{74EBB564-0A1C-49C6-B376-5BF2610EE90E}" sibTransId="{D12614E5-4C07-4165-BF85-D20E78A50873}"/>
    <dgm:cxn modelId="{BFC20B35-B0EC-46F4-8AE8-A1557EE718A7}" type="presOf" srcId="{A778369A-EF1B-4344-8706-8A35672A715B}" destId="{3061CD36-660F-4552-A6DD-5D552A7FBCA1}" srcOrd="0" destOrd="0" presId="urn:microsoft.com/office/officeart/2005/8/layout/vList5"/>
    <dgm:cxn modelId="{DB90A239-036B-484A-AD05-0E6A7347BABA}" type="presOf" srcId="{B86E3CD3-65E1-48F8-9BDC-42BB4A9F3D65}" destId="{2710AAD3-7A42-4452-A0A4-80C7B812DB91}" srcOrd="0" destOrd="0" presId="urn:microsoft.com/office/officeart/2005/8/layout/vList5"/>
    <dgm:cxn modelId="{9467723E-1E7C-442C-8555-88F55457E3BB}" srcId="{691B6060-DED4-46CB-B3AE-91FBB5AD7C12}" destId="{4FA3CACC-1D36-4786-B26A-9F171B3FE3E6}" srcOrd="1" destOrd="0" parTransId="{FECB7B71-45D1-4811-B43B-CEA2BFC48473}" sibTransId="{7024FDAA-6378-4A2A-AB03-53318CD48169}"/>
    <dgm:cxn modelId="{B7345D42-9857-46F2-8909-28926EC8F281}" srcId="{71E766D1-722F-444E-97D4-4DEF491B5CB9}" destId="{6EAEF178-6A0B-4EF3-9734-2852B01AFFDB}" srcOrd="1" destOrd="0" parTransId="{D61DB0CC-22A7-453C-8BE2-62B4B25800DF}" sibTransId="{882BCF78-9076-45CB-B5C4-1344512B4022}"/>
    <dgm:cxn modelId="{C57E2749-6233-4B53-9882-DB692CDE462E}" type="presOf" srcId="{6C345429-AE50-4671-A4BC-B8F4B0C97FB6}" destId="{E5D8CB30-609B-43F6-AEAA-E0BC03686053}" srcOrd="0" destOrd="1" presId="urn:microsoft.com/office/officeart/2005/8/layout/vList5"/>
    <dgm:cxn modelId="{E0D5476B-0E6C-4917-946B-12EBD13BC2C8}" type="presOf" srcId="{F36A7725-A7FC-450A-B57E-E1A96A4D3A7C}" destId="{E5D8CB30-609B-43F6-AEAA-E0BC03686053}" srcOrd="0" destOrd="0" presId="urn:microsoft.com/office/officeart/2005/8/layout/vList5"/>
    <dgm:cxn modelId="{5890AE71-A56D-40E5-9331-626B9E30474B}" type="presOf" srcId="{17C28AF2-B376-4BAA-B398-D8534167E8DA}" destId="{74C3EBE0-265C-41EE-85B7-F3D58217870F}" srcOrd="0" destOrd="1" presId="urn:microsoft.com/office/officeart/2005/8/layout/vList5"/>
    <dgm:cxn modelId="{D0814A7C-95BE-453C-87B8-B30B91F99A41}" type="presOf" srcId="{E3B11227-4CF8-4A45-9E95-D37DC1A76A8B}" destId="{9845DA68-B04D-40D7-9174-657781163BA4}" srcOrd="0" destOrd="0" presId="urn:microsoft.com/office/officeart/2005/8/layout/vList5"/>
    <dgm:cxn modelId="{1FD83C80-19EA-4201-8A58-FE1D478CED50}" srcId="{B86E3CD3-65E1-48F8-9BDC-42BB4A9F3D65}" destId="{A778369A-EF1B-4344-8706-8A35672A715B}" srcOrd="0" destOrd="0" parTransId="{2C60CD38-025E-474F-B5FB-7A8EC9CF0A57}" sibTransId="{155F2E62-5015-409B-8C59-34BAFCFEDA53}"/>
    <dgm:cxn modelId="{2139EA82-2D29-4BF0-831F-D66DDDE34717}" srcId="{691B6060-DED4-46CB-B3AE-91FBB5AD7C12}" destId="{3E734DED-EF45-4116-8ADC-B4081492BE35}" srcOrd="0" destOrd="0" parTransId="{79F88866-4551-428B-9314-F8763F7293CA}" sibTransId="{843BA555-EF96-4B17-86DD-49137F6FA367}"/>
    <dgm:cxn modelId="{68DC5B95-ED72-4418-B5C1-186727510873}" type="presOf" srcId="{EF5872E6-B268-49D1-B319-229AD04613C1}" destId="{20C00F41-6AF6-45E7-93FD-8DDD77D1D078}" srcOrd="0" destOrd="0" presId="urn:microsoft.com/office/officeart/2005/8/layout/vList5"/>
    <dgm:cxn modelId="{BB0F7196-6A95-4E93-9F9C-BB2A28F3ECEB}" srcId="{B86E3CD3-65E1-48F8-9BDC-42BB4A9F3D65}" destId="{D4850B44-FFA4-4585-90FD-91BABE46C93B}" srcOrd="2" destOrd="0" parTransId="{20A2A803-4CAD-46F3-A5EC-D031FEDCD2B7}" sibTransId="{870013CC-2E73-4871-9918-33643D157B89}"/>
    <dgm:cxn modelId="{5ABA98A4-0D1F-4F0B-A84A-C4CEB9A893F0}" type="presOf" srcId="{D4850B44-FFA4-4585-90FD-91BABE46C93B}" destId="{884A55A4-7B0D-45D2-B023-29BE65E13EED}" srcOrd="0" destOrd="0" presId="urn:microsoft.com/office/officeart/2005/8/layout/vList5"/>
    <dgm:cxn modelId="{740412BC-10E5-4132-AC06-69B22E755B52}" srcId="{D4850B44-FFA4-4585-90FD-91BABE46C93B}" destId="{17C28AF2-B376-4BAA-B398-D8534167E8DA}" srcOrd="1" destOrd="0" parTransId="{2EE3652D-A1AA-4041-9796-7A2384EF8125}" sibTransId="{FBF39608-132C-42BC-B6E7-971A7F5C2A59}"/>
    <dgm:cxn modelId="{C7E48BBC-09CA-45E0-8B7F-6902AA654E66}" type="presOf" srcId="{5630F8FF-88B1-4ED0-A5BB-5F52005308C7}" destId="{ABA1B469-432C-4169-9C39-451427848BA0}" srcOrd="0" destOrd="1" presId="urn:microsoft.com/office/officeart/2005/8/layout/vList5"/>
    <dgm:cxn modelId="{FDE11EC6-4965-492E-8123-7DA2CF2D37D4}" type="presOf" srcId="{962D5F93-46C9-46F0-A2F4-180A253AD604}" destId="{ABA1B469-432C-4169-9C39-451427848BA0}" srcOrd="0" destOrd="0" presId="urn:microsoft.com/office/officeart/2005/8/layout/vList5"/>
    <dgm:cxn modelId="{DBDC20CD-2F29-4047-B8A8-F8A6273C3210}" srcId="{EF5872E6-B268-49D1-B319-229AD04613C1}" destId="{6C345429-AE50-4671-A4BC-B8F4B0C97FB6}" srcOrd="1" destOrd="0" parTransId="{461CAE4E-E536-4054-B62C-7DCFD7286E63}" sibTransId="{714FADC6-0ADB-4E22-B897-0B04B50ED36A}"/>
    <dgm:cxn modelId="{EB0D1FCE-8774-4425-A258-05F4C9F06CA9}" srcId="{A778369A-EF1B-4344-8706-8A35672A715B}" destId="{962D5F93-46C9-46F0-A2F4-180A253AD604}" srcOrd="0" destOrd="0" parTransId="{AB620047-EB37-43CF-B10E-88146803C936}" sibTransId="{FF998FC4-C92A-482C-88FB-BCE108FACC09}"/>
    <dgm:cxn modelId="{959E26D1-A8A1-47A4-981A-897E146D447B}" type="presOf" srcId="{71E766D1-722F-444E-97D4-4DEF491B5CB9}" destId="{24FF5741-CED9-426F-B60A-F6F9428CFE5B}" srcOrd="0" destOrd="0" presId="urn:microsoft.com/office/officeart/2005/8/layout/vList5"/>
    <dgm:cxn modelId="{9CE9D2D6-E1C4-477E-BF92-C57FCA51F537}" srcId="{B86E3CD3-65E1-48F8-9BDC-42BB4A9F3D65}" destId="{691B6060-DED4-46CB-B3AE-91FBB5AD7C12}" srcOrd="1" destOrd="0" parTransId="{C17A333B-9ABB-445F-BB18-B5C8A3284F20}" sibTransId="{9B281F0D-05D9-466F-8994-F82A21220FCD}"/>
    <dgm:cxn modelId="{940BCADF-A336-42EF-9BDA-6F4BD6AAF392}" srcId="{EF5872E6-B268-49D1-B319-229AD04613C1}" destId="{F36A7725-A7FC-450A-B57E-E1A96A4D3A7C}" srcOrd="0" destOrd="0" parTransId="{6E825856-38F1-4CF0-84EE-10AB933722F3}" sibTransId="{F2A5E33A-11B4-49C0-A1A2-D55376125DCB}"/>
    <dgm:cxn modelId="{BDE96EE0-9C48-4EE8-9E48-B869F34DFEF1}" type="presOf" srcId="{3E734DED-EF45-4116-8ADC-B4081492BE35}" destId="{F4DB9BEB-E57E-4D45-8C6C-1DC3C2A13AA8}" srcOrd="0" destOrd="0" presId="urn:microsoft.com/office/officeart/2005/8/layout/vList5"/>
    <dgm:cxn modelId="{5D4399E0-FE49-411D-823D-B049286CF9A9}" type="presOf" srcId="{6EAEF178-6A0B-4EF3-9734-2852B01AFFDB}" destId="{9845DA68-B04D-40D7-9174-657781163BA4}" srcOrd="0" destOrd="1" presId="urn:microsoft.com/office/officeart/2005/8/layout/vList5"/>
    <dgm:cxn modelId="{C0CF07E6-4EC9-439C-9502-459ED38B87D9}" type="presOf" srcId="{691B6060-DED4-46CB-B3AE-91FBB5AD7C12}" destId="{14400283-B2E7-4707-80CA-230787DFD2B8}" srcOrd="0" destOrd="0" presId="urn:microsoft.com/office/officeart/2005/8/layout/vList5"/>
    <dgm:cxn modelId="{353572F5-7181-4869-A27B-E368E36DA39B}" srcId="{71E766D1-722F-444E-97D4-4DEF491B5CB9}" destId="{E3B11227-4CF8-4A45-9E95-D37DC1A76A8B}" srcOrd="0" destOrd="0" parTransId="{0B0A25E0-1CB7-4C45-94E6-074FBDA4E0EB}" sibTransId="{0260C778-F913-4464-B631-E66B24973C0E}"/>
    <dgm:cxn modelId="{FC549794-0873-4488-8ED7-2A13018B2BC0}" type="presParOf" srcId="{2710AAD3-7A42-4452-A0A4-80C7B812DB91}" destId="{6FFD7FC0-9AED-4520-B35A-3D2CE202E35D}" srcOrd="0" destOrd="0" presId="urn:microsoft.com/office/officeart/2005/8/layout/vList5"/>
    <dgm:cxn modelId="{7F1DA37E-D18B-4796-9027-768130360C50}" type="presParOf" srcId="{6FFD7FC0-9AED-4520-B35A-3D2CE202E35D}" destId="{3061CD36-660F-4552-A6DD-5D552A7FBCA1}" srcOrd="0" destOrd="0" presId="urn:microsoft.com/office/officeart/2005/8/layout/vList5"/>
    <dgm:cxn modelId="{6A0B493C-9DCC-472F-AE42-0E04F948AC9A}" type="presParOf" srcId="{6FFD7FC0-9AED-4520-B35A-3D2CE202E35D}" destId="{ABA1B469-432C-4169-9C39-451427848BA0}" srcOrd="1" destOrd="0" presId="urn:microsoft.com/office/officeart/2005/8/layout/vList5"/>
    <dgm:cxn modelId="{A9F0C49F-7752-4EBC-919C-477DA0CC57B2}" type="presParOf" srcId="{2710AAD3-7A42-4452-A0A4-80C7B812DB91}" destId="{D528A8F1-F359-49A9-875F-DEC9D5ADB2F1}" srcOrd="1" destOrd="0" presId="urn:microsoft.com/office/officeart/2005/8/layout/vList5"/>
    <dgm:cxn modelId="{28EDEC00-C386-4A58-A7DC-229C38E81CE5}" type="presParOf" srcId="{2710AAD3-7A42-4452-A0A4-80C7B812DB91}" destId="{5B55668D-F8B7-4D31-8D10-D97DF996A71A}" srcOrd="2" destOrd="0" presId="urn:microsoft.com/office/officeart/2005/8/layout/vList5"/>
    <dgm:cxn modelId="{94BAF482-56E7-4B28-B0D2-513FA77A0C33}" type="presParOf" srcId="{5B55668D-F8B7-4D31-8D10-D97DF996A71A}" destId="{14400283-B2E7-4707-80CA-230787DFD2B8}" srcOrd="0" destOrd="0" presId="urn:microsoft.com/office/officeart/2005/8/layout/vList5"/>
    <dgm:cxn modelId="{DBB0EE08-8981-40C2-8746-801644C17FA5}" type="presParOf" srcId="{5B55668D-F8B7-4D31-8D10-D97DF996A71A}" destId="{F4DB9BEB-E57E-4D45-8C6C-1DC3C2A13AA8}" srcOrd="1" destOrd="0" presId="urn:microsoft.com/office/officeart/2005/8/layout/vList5"/>
    <dgm:cxn modelId="{180DEDCD-5216-4D4B-A153-B6AD3064B267}" type="presParOf" srcId="{2710AAD3-7A42-4452-A0A4-80C7B812DB91}" destId="{81DDAFE9-5BCE-4DA4-AB7E-C0AFA9745CC1}" srcOrd="3" destOrd="0" presId="urn:microsoft.com/office/officeart/2005/8/layout/vList5"/>
    <dgm:cxn modelId="{A11EDED5-549E-4F0B-BA37-52E3AE2A267F}" type="presParOf" srcId="{2710AAD3-7A42-4452-A0A4-80C7B812DB91}" destId="{28634DBC-2636-4964-9E31-01B566D5FF01}" srcOrd="4" destOrd="0" presId="urn:microsoft.com/office/officeart/2005/8/layout/vList5"/>
    <dgm:cxn modelId="{F206A7D5-2143-4CBF-ABA0-3A400603E587}" type="presParOf" srcId="{28634DBC-2636-4964-9E31-01B566D5FF01}" destId="{884A55A4-7B0D-45D2-B023-29BE65E13EED}" srcOrd="0" destOrd="0" presId="urn:microsoft.com/office/officeart/2005/8/layout/vList5"/>
    <dgm:cxn modelId="{18A736FB-2657-45AA-AB14-4FD0822E768D}" type="presParOf" srcId="{28634DBC-2636-4964-9E31-01B566D5FF01}" destId="{74C3EBE0-265C-41EE-85B7-F3D58217870F}" srcOrd="1" destOrd="0" presId="urn:microsoft.com/office/officeart/2005/8/layout/vList5"/>
    <dgm:cxn modelId="{FCC08BE9-6377-40A6-8094-13751AA9305E}" type="presParOf" srcId="{2710AAD3-7A42-4452-A0A4-80C7B812DB91}" destId="{AEEDCC88-550F-4FF7-8809-32B4C2596780}" srcOrd="5" destOrd="0" presId="urn:microsoft.com/office/officeart/2005/8/layout/vList5"/>
    <dgm:cxn modelId="{6411A590-E05B-449F-900D-40C356087152}" type="presParOf" srcId="{2710AAD3-7A42-4452-A0A4-80C7B812DB91}" destId="{C1EEB748-E003-4F33-8B50-770A32DB4DE4}" srcOrd="6" destOrd="0" presId="urn:microsoft.com/office/officeart/2005/8/layout/vList5"/>
    <dgm:cxn modelId="{A32E1785-8DEA-4A65-B810-64EAAC100A69}" type="presParOf" srcId="{C1EEB748-E003-4F33-8B50-770A32DB4DE4}" destId="{20C00F41-6AF6-45E7-93FD-8DDD77D1D078}" srcOrd="0" destOrd="0" presId="urn:microsoft.com/office/officeart/2005/8/layout/vList5"/>
    <dgm:cxn modelId="{029F468D-F2B4-468E-81B8-FBBADB519912}" type="presParOf" srcId="{C1EEB748-E003-4F33-8B50-770A32DB4DE4}" destId="{E5D8CB30-609B-43F6-AEAA-E0BC03686053}" srcOrd="1" destOrd="0" presId="urn:microsoft.com/office/officeart/2005/8/layout/vList5"/>
    <dgm:cxn modelId="{1F83A664-4EE6-451F-8847-5750C1933E03}" type="presParOf" srcId="{2710AAD3-7A42-4452-A0A4-80C7B812DB91}" destId="{67461810-F7DD-4A12-8235-46FA7862EB28}" srcOrd="7" destOrd="0" presId="urn:microsoft.com/office/officeart/2005/8/layout/vList5"/>
    <dgm:cxn modelId="{35D2EFA2-819B-4D49-9552-9E9929164A4F}" type="presParOf" srcId="{2710AAD3-7A42-4452-A0A4-80C7B812DB91}" destId="{C99125F1-8B51-466B-89B9-BA7203FA1EEC}" srcOrd="8" destOrd="0" presId="urn:microsoft.com/office/officeart/2005/8/layout/vList5"/>
    <dgm:cxn modelId="{D29157AA-7535-45ED-B194-AF81538D1A0C}" type="presParOf" srcId="{C99125F1-8B51-466B-89B9-BA7203FA1EEC}" destId="{24FF5741-CED9-426F-B60A-F6F9428CFE5B}" srcOrd="0" destOrd="0" presId="urn:microsoft.com/office/officeart/2005/8/layout/vList5"/>
    <dgm:cxn modelId="{AF182B70-BEC0-44A1-B506-0FD89F99FB84}" type="presParOf" srcId="{C99125F1-8B51-466B-89B9-BA7203FA1EEC}" destId="{9845DA68-B04D-40D7-9174-657781163BA4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4A77FCB-F630-4A8B-AEF2-DA463E5E334E}" type="doc">
      <dgm:prSet loTypeId="urn:microsoft.com/office/officeart/2018/5/layout/CenteredIconLabelDescription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A9EFB7-5FA3-4370-891E-3EA4E6CB5BD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Facilitadores</a:t>
          </a:r>
        </a:p>
      </dgm:t>
    </dgm:pt>
    <dgm:pt modelId="{C3F176CD-4407-4CE0-8A31-7C37E0F2ACFD}" type="parTrans" cxnId="{D6D6A82B-F6DA-43B9-8131-568A30DAD7BA}">
      <dgm:prSet/>
      <dgm:spPr/>
      <dgm:t>
        <a:bodyPr/>
        <a:lstStyle/>
        <a:p>
          <a:endParaRPr lang="en-US"/>
        </a:p>
      </dgm:t>
    </dgm:pt>
    <dgm:pt modelId="{46F185AA-C280-4F18-BBA9-C75898AF6F9B}" type="sibTrans" cxnId="{D6D6A82B-F6DA-43B9-8131-568A30DAD7BA}">
      <dgm:prSet/>
      <dgm:spPr/>
      <dgm:t>
        <a:bodyPr/>
        <a:lstStyle/>
        <a:p>
          <a:endParaRPr lang="en-US"/>
        </a:p>
      </dgm:t>
    </dgm:pt>
    <dgm:pt modelId="{3002A711-70EC-48C6-AD8B-1FB94F25A2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Objetivos claros y roles definidos.</a:t>
          </a:r>
        </a:p>
      </dgm:t>
    </dgm:pt>
    <dgm:pt modelId="{231B4F5E-7616-4348-A914-4BCE4178E6DC}" type="parTrans" cxnId="{47536F69-4585-4969-B15F-1E759689BA22}">
      <dgm:prSet/>
      <dgm:spPr/>
      <dgm:t>
        <a:bodyPr/>
        <a:lstStyle/>
        <a:p>
          <a:endParaRPr lang="en-US"/>
        </a:p>
      </dgm:t>
    </dgm:pt>
    <dgm:pt modelId="{1A459EC6-7438-47F7-9A64-002B620791B8}" type="sibTrans" cxnId="{47536F69-4585-4969-B15F-1E759689BA22}">
      <dgm:prSet/>
      <dgm:spPr/>
      <dgm:t>
        <a:bodyPr/>
        <a:lstStyle/>
        <a:p>
          <a:endParaRPr lang="en-US"/>
        </a:p>
      </dgm:t>
    </dgm:pt>
    <dgm:pt modelId="{BDD93468-3271-4C51-8264-B4D63B758B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Comunicación diaria y datos semilla para pruebas.</a:t>
          </a:r>
        </a:p>
      </dgm:t>
    </dgm:pt>
    <dgm:pt modelId="{93A825E4-9506-4DF2-BB73-55D8F2DA1F33}" type="parTrans" cxnId="{867AE228-0765-4FA1-B393-889FD8AF5C19}">
      <dgm:prSet/>
      <dgm:spPr/>
      <dgm:t>
        <a:bodyPr/>
        <a:lstStyle/>
        <a:p>
          <a:endParaRPr lang="en-US"/>
        </a:p>
      </dgm:t>
    </dgm:pt>
    <dgm:pt modelId="{0CBC2CA0-4CE9-49FD-850B-802C6C41E059}" type="sibTrans" cxnId="{867AE228-0765-4FA1-B393-889FD8AF5C19}">
      <dgm:prSet/>
      <dgm:spPr/>
      <dgm:t>
        <a:bodyPr/>
        <a:lstStyle/>
        <a:p>
          <a:endParaRPr lang="en-US"/>
        </a:p>
      </dgm:t>
    </dgm:pt>
    <dgm:pt modelId="{EF38C1CE-B934-4F33-A4A0-C55B26AAAF5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Dificultadores</a:t>
          </a:r>
        </a:p>
      </dgm:t>
    </dgm:pt>
    <dgm:pt modelId="{4D3B3768-F6C8-4C41-BAAF-AF32BAA38D61}" type="parTrans" cxnId="{555ECC3E-F8D4-4C82-B65C-AE97FE975FD9}">
      <dgm:prSet/>
      <dgm:spPr/>
      <dgm:t>
        <a:bodyPr/>
        <a:lstStyle/>
        <a:p>
          <a:endParaRPr lang="en-US"/>
        </a:p>
      </dgm:t>
    </dgm:pt>
    <dgm:pt modelId="{6F894CBB-E40B-4C49-95FD-EBF208B28E2F}" type="sibTrans" cxnId="{555ECC3E-F8D4-4C82-B65C-AE97FE975FD9}">
      <dgm:prSet/>
      <dgm:spPr/>
      <dgm:t>
        <a:bodyPr/>
        <a:lstStyle/>
        <a:p>
          <a:endParaRPr lang="en-US"/>
        </a:p>
      </dgm:t>
    </dgm:pt>
    <dgm:pt modelId="{4AD46502-F16C-42A7-BE84-DC031DF3F5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Choque de horarios → bloques fijos y reunión semanal.</a:t>
          </a:r>
        </a:p>
      </dgm:t>
    </dgm:pt>
    <dgm:pt modelId="{7CBF6B53-1C1C-4F36-8A4C-C129E7E5A3C6}" type="parTrans" cxnId="{68A45377-F26E-4E5B-B81F-B00E8E9FE5E8}">
      <dgm:prSet/>
      <dgm:spPr/>
      <dgm:t>
        <a:bodyPr/>
        <a:lstStyle/>
        <a:p>
          <a:endParaRPr lang="en-US"/>
        </a:p>
      </dgm:t>
    </dgm:pt>
    <dgm:pt modelId="{CB06DE1A-789F-4618-B422-6798303A1794}" type="sibTrans" cxnId="{68A45377-F26E-4E5B-B81F-B00E8E9FE5E8}">
      <dgm:prSet/>
      <dgm:spPr/>
      <dgm:t>
        <a:bodyPr/>
        <a:lstStyle/>
        <a:p>
          <a:endParaRPr lang="en-US"/>
        </a:p>
      </dgm:t>
    </dgm:pt>
    <dgm:pt modelId="{0F604B55-9C79-4984-B52A-33124F96188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Dependencia de pasarela → mock y replanning por hitos.</a:t>
          </a:r>
        </a:p>
      </dgm:t>
    </dgm:pt>
    <dgm:pt modelId="{667DFE5B-A35D-4EA9-972A-225EA67A5573}" type="parTrans" cxnId="{F143CBCD-4794-4571-BCEA-8C1119F5BABB}">
      <dgm:prSet/>
      <dgm:spPr/>
      <dgm:t>
        <a:bodyPr/>
        <a:lstStyle/>
        <a:p>
          <a:endParaRPr lang="en-US"/>
        </a:p>
      </dgm:t>
    </dgm:pt>
    <dgm:pt modelId="{322ECA12-475B-4222-9784-9D27DC21CC20}" type="sibTrans" cxnId="{F143CBCD-4794-4571-BCEA-8C1119F5BABB}">
      <dgm:prSet/>
      <dgm:spPr/>
      <dgm:t>
        <a:bodyPr/>
        <a:lstStyle/>
        <a:p>
          <a:endParaRPr lang="en-US"/>
        </a:p>
      </dgm:t>
    </dgm:pt>
    <dgm:pt modelId="{6F10A297-068A-421B-948D-F26978BED0E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/>
            <a:t>Ajustes realizados</a:t>
          </a:r>
        </a:p>
      </dgm:t>
    </dgm:pt>
    <dgm:pt modelId="{F436733B-A09D-4DDC-B029-0AF8B9861FF9}" type="parTrans" cxnId="{5A757E07-0FF8-4541-8294-C0521E30EDFD}">
      <dgm:prSet/>
      <dgm:spPr/>
      <dgm:t>
        <a:bodyPr/>
        <a:lstStyle/>
        <a:p>
          <a:endParaRPr lang="en-US"/>
        </a:p>
      </dgm:t>
    </dgm:pt>
    <dgm:pt modelId="{88472135-6075-489D-9B0C-2F30AC5FF1B1}" type="sibTrans" cxnId="{5A757E07-0FF8-4541-8294-C0521E30EDFD}">
      <dgm:prSet/>
      <dgm:spPr/>
      <dgm:t>
        <a:bodyPr/>
        <a:lstStyle/>
        <a:p>
          <a:endParaRPr lang="en-US"/>
        </a:p>
      </dgm:t>
    </dgm:pt>
    <dgm:pt modelId="{1FE31F9A-83AD-4E17-A9A4-FB4DE03F10F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Checkout: de modal a flujo por pasos.</a:t>
          </a:r>
        </a:p>
      </dgm:t>
    </dgm:pt>
    <dgm:pt modelId="{6B0F4640-0B12-445F-AD6E-9CBB03D5B9F8}" type="parTrans" cxnId="{A48AFB8B-9DD8-4A85-9A7C-BF9CEC791103}">
      <dgm:prSet/>
      <dgm:spPr/>
      <dgm:t>
        <a:bodyPr/>
        <a:lstStyle/>
        <a:p>
          <a:endParaRPr lang="en-US"/>
        </a:p>
      </dgm:t>
    </dgm:pt>
    <dgm:pt modelId="{D360A418-0EEE-475E-AC5E-7478EC34DC33}" type="sibTrans" cxnId="{A48AFB8B-9DD8-4A85-9A7C-BF9CEC791103}">
      <dgm:prSet/>
      <dgm:spPr/>
      <dgm:t>
        <a:bodyPr/>
        <a:lstStyle/>
        <a:p>
          <a:endParaRPr lang="en-US"/>
        </a:p>
      </dgm:t>
    </dgm:pt>
    <dgm:pt modelId="{2D094DF9-B9D1-40B7-93A5-C5991420C1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BD: regla de carrito (user/invitado) pasó a trigger por compatibilidad.</a:t>
          </a:r>
        </a:p>
      </dgm:t>
    </dgm:pt>
    <dgm:pt modelId="{9E1CE9A0-BDCC-421B-A39A-F2DCCAFC8C87}" type="parTrans" cxnId="{AFC17E4E-CDBE-42DF-B4AD-D70E872C7816}">
      <dgm:prSet/>
      <dgm:spPr/>
      <dgm:t>
        <a:bodyPr/>
        <a:lstStyle/>
        <a:p>
          <a:endParaRPr lang="en-US"/>
        </a:p>
      </dgm:t>
    </dgm:pt>
    <dgm:pt modelId="{EB37B02F-DBCD-4BFF-9195-1A5AA068FB4B}" type="sibTrans" cxnId="{AFC17E4E-CDBE-42DF-B4AD-D70E872C7816}">
      <dgm:prSet/>
      <dgm:spPr/>
      <dgm:t>
        <a:bodyPr/>
        <a:lstStyle/>
        <a:p>
          <a:endParaRPr lang="en-US"/>
        </a:p>
      </dgm:t>
    </dgm:pt>
    <dgm:pt modelId="{CAF3AB00-2719-443D-946D-CB01256DD3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Alcance: newsletter y reseñas movidas a fase posterior.</a:t>
          </a:r>
        </a:p>
      </dgm:t>
    </dgm:pt>
    <dgm:pt modelId="{0AE4984C-A862-42D9-B35A-7BAB18EA9D09}" type="parTrans" cxnId="{34CFEA8B-1569-47F8-824F-355EA06B58FD}">
      <dgm:prSet/>
      <dgm:spPr/>
      <dgm:t>
        <a:bodyPr/>
        <a:lstStyle/>
        <a:p>
          <a:endParaRPr lang="en-US"/>
        </a:p>
      </dgm:t>
    </dgm:pt>
    <dgm:pt modelId="{662D5220-A098-4DD4-BE1F-37688754E2ED}" type="sibTrans" cxnId="{34CFEA8B-1569-47F8-824F-355EA06B58FD}">
      <dgm:prSet/>
      <dgm:spPr/>
      <dgm:t>
        <a:bodyPr/>
        <a:lstStyle/>
        <a:p>
          <a:endParaRPr lang="en-US"/>
        </a:p>
      </dgm:t>
    </dgm:pt>
    <dgm:pt modelId="{293C03FA-4B3A-4422-8DB3-E0D446052D5E}" type="pres">
      <dgm:prSet presAssocID="{B4A77FCB-F630-4A8B-AEF2-DA463E5E334E}" presName="root" presStyleCnt="0">
        <dgm:presLayoutVars>
          <dgm:dir/>
          <dgm:resizeHandles val="exact"/>
        </dgm:presLayoutVars>
      </dgm:prSet>
      <dgm:spPr/>
    </dgm:pt>
    <dgm:pt modelId="{B82904A0-3643-4099-8CA7-39A5657E7ABC}" type="pres">
      <dgm:prSet presAssocID="{3DA9EFB7-5FA3-4370-891E-3EA4E6CB5BD5}" presName="compNode" presStyleCnt="0"/>
      <dgm:spPr/>
    </dgm:pt>
    <dgm:pt modelId="{9580D04E-503C-4280-9898-A0B13C80591C}" type="pres">
      <dgm:prSet presAssocID="{3DA9EFB7-5FA3-4370-891E-3EA4E6CB5B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a"/>
        </a:ext>
      </dgm:extLst>
    </dgm:pt>
    <dgm:pt modelId="{4046ED8F-CF81-49D6-9FEC-DBD00844B280}" type="pres">
      <dgm:prSet presAssocID="{3DA9EFB7-5FA3-4370-891E-3EA4E6CB5BD5}" presName="iconSpace" presStyleCnt="0"/>
      <dgm:spPr/>
    </dgm:pt>
    <dgm:pt modelId="{CAA17885-8967-45EB-B631-58BC7ECE40C4}" type="pres">
      <dgm:prSet presAssocID="{3DA9EFB7-5FA3-4370-891E-3EA4E6CB5BD5}" presName="parTx" presStyleLbl="revTx" presStyleIdx="0" presStyleCnt="6">
        <dgm:presLayoutVars>
          <dgm:chMax val="0"/>
          <dgm:chPref val="0"/>
        </dgm:presLayoutVars>
      </dgm:prSet>
      <dgm:spPr/>
    </dgm:pt>
    <dgm:pt modelId="{0C30CF4F-3EC4-4B94-AF8A-E833375FBA4D}" type="pres">
      <dgm:prSet presAssocID="{3DA9EFB7-5FA3-4370-891E-3EA4E6CB5BD5}" presName="txSpace" presStyleCnt="0"/>
      <dgm:spPr/>
    </dgm:pt>
    <dgm:pt modelId="{6AB74236-CAC3-4B90-B28A-4D1F1A614455}" type="pres">
      <dgm:prSet presAssocID="{3DA9EFB7-5FA3-4370-891E-3EA4E6CB5BD5}" presName="desTx" presStyleLbl="revTx" presStyleIdx="1" presStyleCnt="6">
        <dgm:presLayoutVars/>
      </dgm:prSet>
      <dgm:spPr/>
    </dgm:pt>
    <dgm:pt modelId="{563EA5B2-D608-410A-97AB-84993E573322}" type="pres">
      <dgm:prSet presAssocID="{46F185AA-C280-4F18-BBA9-C75898AF6F9B}" presName="sibTrans" presStyleCnt="0"/>
      <dgm:spPr/>
    </dgm:pt>
    <dgm:pt modelId="{7FA1166B-611C-47F8-9D1B-6BBE57A0ACA9}" type="pres">
      <dgm:prSet presAssocID="{EF38C1CE-B934-4F33-A4A0-C55B26AAAF51}" presName="compNode" presStyleCnt="0"/>
      <dgm:spPr/>
    </dgm:pt>
    <dgm:pt modelId="{19EF0195-2264-4B2B-9309-60EB4890AE4E}" type="pres">
      <dgm:prSet presAssocID="{EF38C1CE-B934-4F33-A4A0-C55B26AAAF5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D22CFF2A-4E25-46E4-8914-FF68F3F87F22}" type="pres">
      <dgm:prSet presAssocID="{EF38C1CE-B934-4F33-A4A0-C55B26AAAF51}" presName="iconSpace" presStyleCnt="0"/>
      <dgm:spPr/>
    </dgm:pt>
    <dgm:pt modelId="{B24D80FF-005C-44B9-B52F-651056519AD0}" type="pres">
      <dgm:prSet presAssocID="{EF38C1CE-B934-4F33-A4A0-C55B26AAAF51}" presName="parTx" presStyleLbl="revTx" presStyleIdx="2" presStyleCnt="6">
        <dgm:presLayoutVars>
          <dgm:chMax val="0"/>
          <dgm:chPref val="0"/>
        </dgm:presLayoutVars>
      </dgm:prSet>
      <dgm:spPr/>
    </dgm:pt>
    <dgm:pt modelId="{E25D59E6-B83C-4AFE-9626-278ED7343E13}" type="pres">
      <dgm:prSet presAssocID="{EF38C1CE-B934-4F33-A4A0-C55B26AAAF51}" presName="txSpace" presStyleCnt="0"/>
      <dgm:spPr/>
    </dgm:pt>
    <dgm:pt modelId="{156F18E5-AD9E-42ED-B954-5E0AF293D691}" type="pres">
      <dgm:prSet presAssocID="{EF38C1CE-B934-4F33-A4A0-C55B26AAAF51}" presName="desTx" presStyleLbl="revTx" presStyleIdx="3" presStyleCnt="6">
        <dgm:presLayoutVars/>
      </dgm:prSet>
      <dgm:spPr/>
    </dgm:pt>
    <dgm:pt modelId="{01A54E87-D4DF-4621-95FF-732D4890CC0E}" type="pres">
      <dgm:prSet presAssocID="{6F894CBB-E40B-4C49-95FD-EBF208B28E2F}" presName="sibTrans" presStyleCnt="0"/>
      <dgm:spPr/>
    </dgm:pt>
    <dgm:pt modelId="{F9DE7638-F994-48E4-8090-F1C7D0827492}" type="pres">
      <dgm:prSet presAssocID="{6F10A297-068A-421B-948D-F26978BED0EC}" presName="compNode" presStyleCnt="0"/>
      <dgm:spPr/>
    </dgm:pt>
    <dgm:pt modelId="{0790C7DB-465E-4761-9CFF-8905CA3AC058}" type="pres">
      <dgm:prSet presAssocID="{6F10A297-068A-421B-948D-F26978BED0E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x trolley"/>
        </a:ext>
      </dgm:extLst>
    </dgm:pt>
    <dgm:pt modelId="{8631671B-BB6D-4658-9E79-705CB88F1C8A}" type="pres">
      <dgm:prSet presAssocID="{6F10A297-068A-421B-948D-F26978BED0EC}" presName="iconSpace" presStyleCnt="0"/>
      <dgm:spPr/>
    </dgm:pt>
    <dgm:pt modelId="{3D4F4AE0-7F8C-472E-B55F-0490DC2DB511}" type="pres">
      <dgm:prSet presAssocID="{6F10A297-068A-421B-948D-F26978BED0EC}" presName="parTx" presStyleLbl="revTx" presStyleIdx="4" presStyleCnt="6">
        <dgm:presLayoutVars>
          <dgm:chMax val="0"/>
          <dgm:chPref val="0"/>
        </dgm:presLayoutVars>
      </dgm:prSet>
      <dgm:spPr/>
    </dgm:pt>
    <dgm:pt modelId="{5976EDB7-1C89-4A0C-AA2E-795DD792F386}" type="pres">
      <dgm:prSet presAssocID="{6F10A297-068A-421B-948D-F26978BED0EC}" presName="txSpace" presStyleCnt="0"/>
      <dgm:spPr/>
    </dgm:pt>
    <dgm:pt modelId="{4F7B54CA-0074-4597-ADE1-6983AB937278}" type="pres">
      <dgm:prSet presAssocID="{6F10A297-068A-421B-948D-F26978BED0EC}" presName="desTx" presStyleLbl="revTx" presStyleIdx="5" presStyleCnt="6">
        <dgm:presLayoutVars/>
      </dgm:prSet>
      <dgm:spPr/>
    </dgm:pt>
  </dgm:ptLst>
  <dgm:cxnLst>
    <dgm:cxn modelId="{5A757E07-0FF8-4541-8294-C0521E30EDFD}" srcId="{B4A77FCB-F630-4A8B-AEF2-DA463E5E334E}" destId="{6F10A297-068A-421B-948D-F26978BED0EC}" srcOrd="2" destOrd="0" parTransId="{F436733B-A09D-4DDC-B029-0AF8B9861FF9}" sibTransId="{88472135-6075-489D-9B0C-2F30AC5FF1B1}"/>
    <dgm:cxn modelId="{927EB121-68B4-422A-B0E2-2A7537AFA20E}" type="presOf" srcId="{BDD93468-3271-4C51-8264-B4D63B758B09}" destId="{6AB74236-CAC3-4B90-B28A-4D1F1A614455}" srcOrd="0" destOrd="1" presId="urn:microsoft.com/office/officeart/2018/5/layout/CenteredIconLabelDescriptionList"/>
    <dgm:cxn modelId="{867AE228-0765-4FA1-B393-889FD8AF5C19}" srcId="{3DA9EFB7-5FA3-4370-891E-3EA4E6CB5BD5}" destId="{BDD93468-3271-4C51-8264-B4D63B758B09}" srcOrd="1" destOrd="0" parTransId="{93A825E4-9506-4DF2-BB73-55D8F2DA1F33}" sibTransId="{0CBC2CA0-4CE9-49FD-850B-802C6C41E059}"/>
    <dgm:cxn modelId="{D6D6A82B-F6DA-43B9-8131-568A30DAD7BA}" srcId="{B4A77FCB-F630-4A8B-AEF2-DA463E5E334E}" destId="{3DA9EFB7-5FA3-4370-891E-3EA4E6CB5BD5}" srcOrd="0" destOrd="0" parTransId="{C3F176CD-4407-4CE0-8A31-7C37E0F2ACFD}" sibTransId="{46F185AA-C280-4F18-BBA9-C75898AF6F9B}"/>
    <dgm:cxn modelId="{D08D2B2D-2A29-4397-A0BB-CF5479709689}" type="presOf" srcId="{0F604B55-9C79-4984-B52A-33124F961882}" destId="{156F18E5-AD9E-42ED-B954-5E0AF293D691}" srcOrd="0" destOrd="1" presId="urn:microsoft.com/office/officeart/2018/5/layout/CenteredIconLabelDescriptionList"/>
    <dgm:cxn modelId="{04DACE2E-5D93-4B2B-8DD1-962AF39F676E}" type="presOf" srcId="{2D094DF9-B9D1-40B7-93A5-C5991420C199}" destId="{4F7B54CA-0074-4597-ADE1-6983AB937278}" srcOrd="0" destOrd="1" presId="urn:microsoft.com/office/officeart/2018/5/layout/CenteredIconLabelDescriptionList"/>
    <dgm:cxn modelId="{CE10A83C-A369-4D17-8E47-AB047B8CA905}" type="presOf" srcId="{1FE31F9A-83AD-4E17-A9A4-FB4DE03F10FD}" destId="{4F7B54CA-0074-4597-ADE1-6983AB937278}" srcOrd="0" destOrd="0" presId="urn:microsoft.com/office/officeart/2018/5/layout/CenteredIconLabelDescriptionList"/>
    <dgm:cxn modelId="{555ECC3E-F8D4-4C82-B65C-AE97FE975FD9}" srcId="{B4A77FCB-F630-4A8B-AEF2-DA463E5E334E}" destId="{EF38C1CE-B934-4F33-A4A0-C55B26AAAF51}" srcOrd="1" destOrd="0" parTransId="{4D3B3768-F6C8-4C41-BAAF-AF32BAA38D61}" sibTransId="{6F894CBB-E40B-4C49-95FD-EBF208B28E2F}"/>
    <dgm:cxn modelId="{47536F69-4585-4969-B15F-1E759689BA22}" srcId="{3DA9EFB7-5FA3-4370-891E-3EA4E6CB5BD5}" destId="{3002A711-70EC-48C6-AD8B-1FB94F25A225}" srcOrd="0" destOrd="0" parTransId="{231B4F5E-7616-4348-A914-4BCE4178E6DC}" sibTransId="{1A459EC6-7438-47F7-9A64-002B620791B8}"/>
    <dgm:cxn modelId="{AFC17E4E-CDBE-42DF-B4AD-D70E872C7816}" srcId="{6F10A297-068A-421B-948D-F26978BED0EC}" destId="{2D094DF9-B9D1-40B7-93A5-C5991420C199}" srcOrd="1" destOrd="0" parTransId="{9E1CE9A0-BDCC-421B-A39A-F2DCCAFC8C87}" sibTransId="{EB37B02F-DBCD-4BFF-9195-1A5AA068FB4B}"/>
    <dgm:cxn modelId="{68A45377-F26E-4E5B-B81F-B00E8E9FE5E8}" srcId="{EF38C1CE-B934-4F33-A4A0-C55B26AAAF51}" destId="{4AD46502-F16C-42A7-BE84-DC031DF3F52A}" srcOrd="0" destOrd="0" parTransId="{7CBF6B53-1C1C-4F36-8A4C-C129E7E5A3C6}" sibTransId="{CB06DE1A-789F-4618-B422-6798303A1794}"/>
    <dgm:cxn modelId="{A6DD6078-EECE-4F9D-AA61-BFF9B9547DFE}" type="presOf" srcId="{3002A711-70EC-48C6-AD8B-1FB94F25A225}" destId="{6AB74236-CAC3-4B90-B28A-4D1F1A614455}" srcOrd="0" destOrd="0" presId="urn:microsoft.com/office/officeart/2018/5/layout/CenteredIconLabelDescriptionList"/>
    <dgm:cxn modelId="{4FE70B8B-867A-471D-86D8-7E9FE47904E6}" type="presOf" srcId="{EF38C1CE-B934-4F33-A4A0-C55B26AAAF51}" destId="{B24D80FF-005C-44B9-B52F-651056519AD0}" srcOrd="0" destOrd="0" presId="urn:microsoft.com/office/officeart/2018/5/layout/CenteredIconLabelDescriptionList"/>
    <dgm:cxn modelId="{34CFEA8B-1569-47F8-824F-355EA06B58FD}" srcId="{6F10A297-068A-421B-948D-F26978BED0EC}" destId="{CAF3AB00-2719-443D-946D-CB01256DD39F}" srcOrd="2" destOrd="0" parTransId="{0AE4984C-A862-42D9-B35A-7BAB18EA9D09}" sibTransId="{662D5220-A098-4DD4-BE1F-37688754E2ED}"/>
    <dgm:cxn modelId="{A48AFB8B-9DD8-4A85-9A7C-BF9CEC791103}" srcId="{6F10A297-068A-421B-948D-F26978BED0EC}" destId="{1FE31F9A-83AD-4E17-A9A4-FB4DE03F10FD}" srcOrd="0" destOrd="0" parTransId="{6B0F4640-0B12-445F-AD6E-9CBB03D5B9F8}" sibTransId="{D360A418-0EEE-475E-AC5E-7478EC34DC33}"/>
    <dgm:cxn modelId="{70E9968F-3B93-4605-8FC3-C829346B563D}" type="presOf" srcId="{6F10A297-068A-421B-948D-F26978BED0EC}" destId="{3D4F4AE0-7F8C-472E-B55F-0490DC2DB511}" srcOrd="0" destOrd="0" presId="urn:microsoft.com/office/officeart/2018/5/layout/CenteredIconLabelDescriptionList"/>
    <dgm:cxn modelId="{CCEA8995-3422-4306-8CA8-B994F74B3B3E}" type="presOf" srcId="{CAF3AB00-2719-443D-946D-CB01256DD39F}" destId="{4F7B54CA-0074-4597-ADE1-6983AB937278}" srcOrd="0" destOrd="2" presId="urn:microsoft.com/office/officeart/2018/5/layout/CenteredIconLabelDescriptionList"/>
    <dgm:cxn modelId="{11F19995-47D3-4BAA-9660-3AA52FCE353D}" type="presOf" srcId="{3DA9EFB7-5FA3-4370-891E-3EA4E6CB5BD5}" destId="{CAA17885-8967-45EB-B631-58BC7ECE40C4}" srcOrd="0" destOrd="0" presId="urn:microsoft.com/office/officeart/2018/5/layout/CenteredIconLabelDescriptionList"/>
    <dgm:cxn modelId="{8020B0C6-4F2F-44A4-9A4A-F8F179B77AE2}" type="presOf" srcId="{4AD46502-F16C-42A7-BE84-DC031DF3F52A}" destId="{156F18E5-AD9E-42ED-B954-5E0AF293D691}" srcOrd="0" destOrd="0" presId="urn:microsoft.com/office/officeart/2018/5/layout/CenteredIconLabelDescriptionList"/>
    <dgm:cxn modelId="{F143CBCD-4794-4571-BCEA-8C1119F5BABB}" srcId="{EF38C1CE-B934-4F33-A4A0-C55B26AAAF51}" destId="{0F604B55-9C79-4984-B52A-33124F961882}" srcOrd="1" destOrd="0" parTransId="{667DFE5B-A35D-4EA9-972A-225EA67A5573}" sibTransId="{322ECA12-475B-4222-9784-9D27DC21CC20}"/>
    <dgm:cxn modelId="{9FB786D5-DF47-4BCE-AFE6-98A34374E650}" type="presOf" srcId="{B4A77FCB-F630-4A8B-AEF2-DA463E5E334E}" destId="{293C03FA-4B3A-4422-8DB3-E0D446052D5E}" srcOrd="0" destOrd="0" presId="urn:microsoft.com/office/officeart/2018/5/layout/CenteredIconLabelDescriptionList"/>
    <dgm:cxn modelId="{BCA9DB9F-4196-46DC-B3F9-470FBC70CDCB}" type="presParOf" srcId="{293C03FA-4B3A-4422-8DB3-E0D446052D5E}" destId="{B82904A0-3643-4099-8CA7-39A5657E7ABC}" srcOrd="0" destOrd="0" presId="urn:microsoft.com/office/officeart/2018/5/layout/CenteredIconLabelDescriptionList"/>
    <dgm:cxn modelId="{5BEB3D17-89EA-4C22-A032-B4FE8641C9AD}" type="presParOf" srcId="{B82904A0-3643-4099-8CA7-39A5657E7ABC}" destId="{9580D04E-503C-4280-9898-A0B13C80591C}" srcOrd="0" destOrd="0" presId="urn:microsoft.com/office/officeart/2018/5/layout/CenteredIconLabelDescriptionList"/>
    <dgm:cxn modelId="{406E8092-7E84-4571-8E15-2ACCBF0738A4}" type="presParOf" srcId="{B82904A0-3643-4099-8CA7-39A5657E7ABC}" destId="{4046ED8F-CF81-49D6-9FEC-DBD00844B280}" srcOrd="1" destOrd="0" presId="urn:microsoft.com/office/officeart/2018/5/layout/CenteredIconLabelDescriptionList"/>
    <dgm:cxn modelId="{383454DE-9ABF-4CF8-BB1A-E1BC3D431E30}" type="presParOf" srcId="{B82904A0-3643-4099-8CA7-39A5657E7ABC}" destId="{CAA17885-8967-45EB-B631-58BC7ECE40C4}" srcOrd="2" destOrd="0" presId="urn:microsoft.com/office/officeart/2018/5/layout/CenteredIconLabelDescriptionList"/>
    <dgm:cxn modelId="{F78C5CD1-389B-4509-94B0-E7129619572D}" type="presParOf" srcId="{B82904A0-3643-4099-8CA7-39A5657E7ABC}" destId="{0C30CF4F-3EC4-4B94-AF8A-E833375FBA4D}" srcOrd="3" destOrd="0" presId="urn:microsoft.com/office/officeart/2018/5/layout/CenteredIconLabelDescriptionList"/>
    <dgm:cxn modelId="{A9545C2B-8C8A-4625-B510-EB890988078A}" type="presParOf" srcId="{B82904A0-3643-4099-8CA7-39A5657E7ABC}" destId="{6AB74236-CAC3-4B90-B28A-4D1F1A614455}" srcOrd="4" destOrd="0" presId="urn:microsoft.com/office/officeart/2018/5/layout/CenteredIconLabelDescriptionList"/>
    <dgm:cxn modelId="{E1479666-6D2D-4D31-870E-A4992CAC0DFD}" type="presParOf" srcId="{293C03FA-4B3A-4422-8DB3-E0D446052D5E}" destId="{563EA5B2-D608-410A-97AB-84993E573322}" srcOrd="1" destOrd="0" presId="urn:microsoft.com/office/officeart/2018/5/layout/CenteredIconLabelDescriptionList"/>
    <dgm:cxn modelId="{5B2E5C0C-F39D-4689-93C7-A4A0B10A2F00}" type="presParOf" srcId="{293C03FA-4B3A-4422-8DB3-E0D446052D5E}" destId="{7FA1166B-611C-47F8-9D1B-6BBE57A0ACA9}" srcOrd="2" destOrd="0" presId="urn:microsoft.com/office/officeart/2018/5/layout/CenteredIconLabelDescriptionList"/>
    <dgm:cxn modelId="{350DAF0A-EE29-4586-8045-7EB1FD60F1D6}" type="presParOf" srcId="{7FA1166B-611C-47F8-9D1B-6BBE57A0ACA9}" destId="{19EF0195-2264-4B2B-9309-60EB4890AE4E}" srcOrd="0" destOrd="0" presId="urn:microsoft.com/office/officeart/2018/5/layout/CenteredIconLabelDescriptionList"/>
    <dgm:cxn modelId="{AF2AE58A-AE0B-4A7E-B7CE-88905945A0BD}" type="presParOf" srcId="{7FA1166B-611C-47F8-9D1B-6BBE57A0ACA9}" destId="{D22CFF2A-4E25-46E4-8914-FF68F3F87F22}" srcOrd="1" destOrd="0" presId="urn:microsoft.com/office/officeart/2018/5/layout/CenteredIconLabelDescriptionList"/>
    <dgm:cxn modelId="{AE97BD56-930F-4FA1-83DD-C1BFF084E683}" type="presParOf" srcId="{7FA1166B-611C-47F8-9D1B-6BBE57A0ACA9}" destId="{B24D80FF-005C-44B9-B52F-651056519AD0}" srcOrd="2" destOrd="0" presId="urn:microsoft.com/office/officeart/2018/5/layout/CenteredIconLabelDescriptionList"/>
    <dgm:cxn modelId="{A58234CF-20D6-439C-B57F-8BB26AC0ADA5}" type="presParOf" srcId="{7FA1166B-611C-47F8-9D1B-6BBE57A0ACA9}" destId="{E25D59E6-B83C-4AFE-9626-278ED7343E13}" srcOrd="3" destOrd="0" presId="urn:microsoft.com/office/officeart/2018/5/layout/CenteredIconLabelDescriptionList"/>
    <dgm:cxn modelId="{BFA2AB9E-EE12-404D-A256-A5E5F79623BE}" type="presParOf" srcId="{7FA1166B-611C-47F8-9D1B-6BBE57A0ACA9}" destId="{156F18E5-AD9E-42ED-B954-5E0AF293D691}" srcOrd="4" destOrd="0" presId="urn:microsoft.com/office/officeart/2018/5/layout/CenteredIconLabelDescriptionList"/>
    <dgm:cxn modelId="{6F2C0C4E-8416-4B5C-9803-F90EA06AD8E0}" type="presParOf" srcId="{293C03FA-4B3A-4422-8DB3-E0D446052D5E}" destId="{01A54E87-D4DF-4621-95FF-732D4890CC0E}" srcOrd="3" destOrd="0" presId="urn:microsoft.com/office/officeart/2018/5/layout/CenteredIconLabelDescriptionList"/>
    <dgm:cxn modelId="{B3EEB97B-CBF2-45F7-84C8-562F2EC63B38}" type="presParOf" srcId="{293C03FA-4B3A-4422-8DB3-E0D446052D5E}" destId="{F9DE7638-F994-48E4-8090-F1C7D0827492}" srcOrd="4" destOrd="0" presId="urn:microsoft.com/office/officeart/2018/5/layout/CenteredIconLabelDescriptionList"/>
    <dgm:cxn modelId="{275F3545-FC7A-4732-9B10-87F081800D10}" type="presParOf" srcId="{F9DE7638-F994-48E4-8090-F1C7D0827492}" destId="{0790C7DB-465E-4761-9CFF-8905CA3AC058}" srcOrd="0" destOrd="0" presId="urn:microsoft.com/office/officeart/2018/5/layout/CenteredIconLabelDescriptionList"/>
    <dgm:cxn modelId="{875F5367-3299-4314-9FBA-BD1845C0E584}" type="presParOf" srcId="{F9DE7638-F994-48E4-8090-F1C7D0827492}" destId="{8631671B-BB6D-4658-9E79-705CB88F1C8A}" srcOrd="1" destOrd="0" presId="urn:microsoft.com/office/officeart/2018/5/layout/CenteredIconLabelDescriptionList"/>
    <dgm:cxn modelId="{0BFB49C8-F3AA-4F61-8889-CB79D0F908D7}" type="presParOf" srcId="{F9DE7638-F994-48E4-8090-F1C7D0827492}" destId="{3D4F4AE0-7F8C-472E-B55F-0490DC2DB511}" srcOrd="2" destOrd="0" presId="urn:microsoft.com/office/officeart/2018/5/layout/CenteredIconLabelDescriptionList"/>
    <dgm:cxn modelId="{B214541F-B7D1-441A-961F-5B430D6A96D7}" type="presParOf" srcId="{F9DE7638-F994-48E4-8090-F1C7D0827492}" destId="{5976EDB7-1C89-4A0C-AA2E-795DD792F386}" srcOrd="3" destOrd="0" presId="urn:microsoft.com/office/officeart/2018/5/layout/CenteredIconLabelDescriptionList"/>
    <dgm:cxn modelId="{AD40C780-569A-4E65-B959-E0424A711F04}" type="presParOf" srcId="{F9DE7638-F994-48E4-8090-F1C7D0827492}" destId="{4F7B54CA-0074-4597-ADE1-6983AB93727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5054F01-ABDC-48AB-91C9-6A76A05CC648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7E040F1-F154-4DC3-B3ED-976ACC2D127B}">
      <dgm:prSet/>
      <dgm:spPr/>
      <dgm:t>
        <a:bodyPr/>
        <a:lstStyle/>
        <a:p>
          <a:r>
            <a:rPr lang="en-US"/>
            <a:t>Perfil de usuario y listado de pedidos.</a:t>
          </a:r>
        </a:p>
      </dgm:t>
    </dgm:pt>
    <dgm:pt modelId="{D76DC62B-1CBD-4CBA-8A40-B31E5F2DF668}" type="parTrans" cxnId="{50C96621-14AE-443D-AD8C-8A4D765A05DC}">
      <dgm:prSet/>
      <dgm:spPr/>
      <dgm:t>
        <a:bodyPr/>
        <a:lstStyle/>
        <a:p>
          <a:endParaRPr lang="en-US"/>
        </a:p>
      </dgm:t>
    </dgm:pt>
    <dgm:pt modelId="{C865A554-161E-4B1F-A0EE-847BE5714E04}" type="sibTrans" cxnId="{50C96621-14AE-443D-AD8C-8A4D765A05DC}">
      <dgm:prSet/>
      <dgm:spPr/>
      <dgm:t>
        <a:bodyPr/>
        <a:lstStyle/>
        <a:p>
          <a:endParaRPr lang="en-US"/>
        </a:p>
      </dgm:t>
    </dgm:pt>
    <dgm:pt modelId="{68F32689-C10A-433B-B7D8-44EE3E6C8195}">
      <dgm:prSet/>
      <dgm:spPr/>
      <dgm:t>
        <a:bodyPr/>
        <a:lstStyle/>
        <a:p>
          <a:r>
            <a:rPr lang="en-US"/>
            <a:t>Panel de administración mínimo (productos/pedidos).</a:t>
          </a:r>
        </a:p>
      </dgm:t>
    </dgm:pt>
    <dgm:pt modelId="{60548729-2778-47BA-B2CB-8351BABD5565}" type="parTrans" cxnId="{2227813E-2E2D-42C9-B66B-4A03DB882A51}">
      <dgm:prSet/>
      <dgm:spPr/>
      <dgm:t>
        <a:bodyPr/>
        <a:lstStyle/>
        <a:p>
          <a:endParaRPr lang="en-US"/>
        </a:p>
      </dgm:t>
    </dgm:pt>
    <dgm:pt modelId="{C89561BA-7B5B-46D9-BAD8-AA031D39F861}" type="sibTrans" cxnId="{2227813E-2E2D-42C9-B66B-4A03DB882A51}">
      <dgm:prSet/>
      <dgm:spPr/>
      <dgm:t>
        <a:bodyPr/>
        <a:lstStyle/>
        <a:p>
          <a:endParaRPr lang="en-US"/>
        </a:p>
      </dgm:t>
    </dgm:pt>
    <dgm:pt modelId="{5918509C-2625-4042-89EE-A96CCCD98185}">
      <dgm:prSet/>
      <dgm:spPr/>
      <dgm:t>
        <a:bodyPr/>
        <a:lstStyle/>
        <a:p>
          <a:r>
            <a:rPr lang="en-US"/>
            <a:t>Integración Webpay sandbox y correos de confirmación.</a:t>
          </a:r>
        </a:p>
      </dgm:t>
    </dgm:pt>
    <dgm:pt modelId="{54378288-6CAC-4615-8811-FB21660CD7E0}" type="parTrans" cxnId="{CBB9EF24-157A-4A73-BF6E-71D229B0F458}">
      <dgm:prSet/>
      <dgm:spPr/>
      <dgm:t>
        <a:bodyPr/>
        <a:lstStyle/>
        <a:p>
          <a:endParaRPr lang="en-US"/>
        </a:p>
      </dgm:t>
    </dgm:pt>
    <dgm:pt modelId="{0A618A33-8CCD-459B-BAED-823ED93E52D3}" type="sibTrans" cxnId="{CBB9EF24-157A-4A73-BF6E-71D229B0F458}">
      <dgm:prSet/>
      <dgm:spPr/>
      <dgm:t>
        <a:bodyPr/>
        <a:lstStyle/>
        <a:p>
          <a:endParaRPr lang="en-US"/>
        </a:p>
      </dgm:t>
    </dgm:pt>
    <dgm:pt modelId="{6F1B6DCB-3DE7-4E5D-B190-3CEA6A2AE382}">
      <dgm:prSet/>
      <dgm:spPr/>
      <dgm:t>
        <a:bodyPr/>
        <a:lstStyle/>
        <a:p>
          <a:r>
            <a:rPr lang="en-US"/>
            <a:t>Botón “Vaciar carrito” global y tracking de despacho.</a:t>
          </a:r>
        </a:p>
      </dgm:t>
    </dgm:pt>
    <dgm:pt modelId="{4FB9949E-C75D-4073-959F-81758FA94234}" type="parTrans" cxnId="{AB9240E7-44D8-472D-8870-580B95A7265E}">
      <dgm:prSet/>
      <dgm:spPr/>
      <dgm:t>
        <a:bodyPr/>
        <a:lstStyle/>
        <a:p>
          <a:endParaRPr lang="en-US"/>
        </a:p>
      </dgm:t>
    </dgm:pt>
    <dgm:pt modelId="{00CBC81A-4D30-493F-8D1C-756D2AFC7235}" type="sibTrans" cxnId="{AB9240E7-44D8-472D-8870-580B95A7265E}">
      <dgm:prSet/>
      <dgm:spPr/>
      <dgm:t>
        <a:bodyPr/>
        <a:lstStyle/>
        <a:p>
          <a:endParaRPr lang="en-US"/>
        </a:p>
      </dgm:t>
    </dgm:pt>
    <dgm:pt modelId="{38BF7053-DC92-46A2-BA8D-D53DCB3B37EF}" type="pres">
      <dgm:prSet presAssocID="{95054F01-ABDC-48AB-91C9-6A76A05CC648}" presName="matrix" presStyleCnt="0">
        <dgm:presLayoutVars>
          <dgm:chMax val="1"/>
          <dgm:dir/>
          <dgm:resizeHandles val="exact"/>
        </dgm:presLayoutVars>
      </dgm:prSet>
      <dgm:spPr/>
    </dgm:pt>
    <dgm:pt modelId="{0E7C8782-0D73-4D54-A943-CF8CBE190585}" type="pres">
      <dgm:prSet presAssocID="{95054F01-ABDC-48AB-91C9-6A76A05CC648}" presName="diamond" presStyleLbl="bgShp" presStyleIdx="0" presStyleCnt="1"/>
      <dgm:spPr/>
    </dgm:pt>
    <dgm:pt modelId="{B3D01641-10BA-4676-9CD7-80CA2A85297A}" type="pres">
      <dgm:prSet presAssocID="{95054F01-ABDC-48AB-91C9-6A76A05CC648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C3B0437-9196-46E2-91C2-AF4AF88A3BA5}" type="pres">
      <dgm:prSet presAssocID="{95054F01-ABDC-48AB-91C9-6A76A05CC648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A4D12488-A15E-4948-8EB2-FE2AE939EF02}" type="pres">
      <dgm:prSet presAssocID="{95054F01-ABDC-48AB-91C9-6A76A05CC648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4FDF2FB-8D8E-456F-A902-CDBE317951EA}" type="pres">
      <dgm:prSet presAssocID="{95054F01-ABDC-48AB-91C9-6A76A05CC648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3001B205-756F-405E-93B0-81F6B854F0DA}" type="presOf" srcId="{F7E040F1-F154-4DC3-B3ED-976ACC2D127B}" destId="{B3D01641-10BA-4676-9CD7-80CA2A85297A}" srcOrd="0" destOrd="0" presId="urn:microsoft.com/office/officeart/2005/8/layout/matrix3"/>
    <dgm:cxn modelId="{5447BC08-1D43-45F7-9E16-38F44D783EDB}" type="presOf" srcId="{95054F01-ABDC-48AB-91C9-6A76A05CC648}" destId="{38BF7053-DC92-46A2-BA8D-D53DCB3B37EF}" srcOrd="0" destOrd="0" presId="urn:microsoft.com/office/officeart/2005/8/layout/matrix3"/>
    <dgm:cxn modelId="{50C96621-14AE-443D-AD8C-8A4D765A05DC}" srcId="{95054F01-ABDC-48AB-91C9-6A76A05CC648}" destId="{F7E040F1-F154-4DC3-B3ED-976ACC2D127B}" srcOrd="0" destOrd="0" parTransId="{D76DC62B-1CBD-4CBA-8A40-B31E5F2DF668}" sibTransId="{C865A554-161E-4B1F-A0EE-847BE5714E04}"/>
    <dgm:cxn modelId="{CBB9EF24-157A-4A73-BF6E-71D229B0F458}" srcId="{95054F01-ABDC-48AB-91C9-6A76A05CC648}" destId="{5918509C-2625-4042-89EE-A96CCCD98185}" srcOrd="2" destOrd="0" parTransId="{54378288-6CAC-4615-8811-FB21660CD7E0}" sibTransId="{0A618A33-8CCD-459B-BAED-823ED93E52D3}"/>
    <dgm:cxn modelId="{2227813E-2E2D-42C9-B66B-4A03DB882A51}" srcId="{95054F01-ABDC-48AB-91C9-6A76A05CC648}" destId="{68F32689-C10A-433B-B7D8-44EE3E6C8195}" srcOrd="1" destOrd="0" parTransId="{60548729-2778-47BA-B2CB-8351BABD5565}" sibTransId="{C89561BA-7B5B-46D9-BAD8-AA031D39F861}"/>
    <dgm:cxn modelId="{AC69678C-F7AE-4CDB-8ACF-A1FE74FC4F89}" type="presOf" srcId="{68F32689-C10A-433B-B7D8-44EE3E6C8195}" destId="{AC3B0437-9196-46E2-91C2-AF4AF88A3BA5}" srcOrd="0" destOrd="0" presId="urn:microsoft.com/office/officeart/2005/8/layout/matrix3"/>
    <dgm:cxn modelId="{429FE89D-D968-4C92-9693-8E543ED5BE3D}" type="presOf" srcId="{6F1B6DCB-3DE7-4E5D-B190-3CEA6A2AE382}" destId="{84FDF2FB-8D8E-456F-A902-CDBE317951EA}" srcOrd="0" destOrd="0" presId="urn:microsoft.com/office/officeart/2005/8/layout/matrix3"/>
    <dgm:cxn modelId="{CCBAFFB3-65DB-485C-A378-18FAD9687FE2}" type="presOf" srcId="{5918509C-2625-4042-89EE-A96CCCD98185}" destId="{A4D12488-A15E-4948-8EB2-FE2AE939EF02}" srcOrd="0" destOrd="0" presId="urn:microsoft.com/office/officeart/2005/8/layout/matrix3"/>
    <dgm:cxn modelId="{AB9240E7-44D8-472D-8870-580B95A7265E}" srcId="{95054F01-ABDC-48AB-91C9-6A76A05CC648}" destId="{6F1B6DCB-3DE7-4E5D-B190-3CEA6A2AE382}" srcOrd="3" destOrd="0" parTransId="{4FB9949E-C75D-4073-959F-81758FA94234}" sibTransId="{00CBC81A-4D30-493F-8D1C-756D2AFC7235}"/>
    <dgm:cxn modelId="{369189BB-83F6-41F0-B6B8-AF6B611595B5}" type="presParOf" srcId="{38BF7053-DC92-46A2-BA8D-D53DCB3B37EF}" destId="{0E7C8782-0D73-4D54-A943-CF8CBE190585}" srcOrd="0" destOrd="0" presId="urn:microsoft.com/office/officeart/2005/8/layout/matrix3"/>
    <dgm:cxn modelId="{3D24A31F-21B4-4F75-B876-09A298592FCC}" type="presParOf" srcId="{38BF7053-DC92-46A2-BA8D-D53DCB3B37EF}" destId="{B3D01641-10BA-4676-9CD7-80CA2A85297A}" srcOrd="1" destOrd="0" presId="urn:microsoft.com/office/officeart/2005/8/layout/matrix3"/>
    <dgm:cxn modelId="{1763DE07-02CE-4A66-A6C7-039D17A66BB2}" type="presParOf" srcId="{38BF7053-DC92-46A2-BA8D-D53DCB3B37EF}" destId="{AC3B0437-9196-46E2-91C2-AF4AF88A3BA5}" srcOrd="2" destOrd="0" presId="urn:microsoft.com/office/officeart/2005/8/layout/matrix3"/>
    <dgm:cxn modelId="{294FAB31-8624-45B1-9996-6C27DFA8C58E}" type="presParOf" srcId="{38BF7053-DC92-46A2-BA8D-D53DCB3B37EF}" destId="{A4D12488-A15E-4948-8EB2-FE2AE939EF02}" srcOrd="3" destOrd="0" presId="urn:microsoft.com/office/officeart/2005/8/layout/matrix3"/>
    <dgm:cxn modelId="{B2C82702-EE9E-42B2-816F-2841E6B243B0}" type="presParOf" srcId="{38BF7053-DC92-46A2-BA8D-D53DCB3B37EF}" destId="{84FDF2FB-8D8E-456F-A902-CDBE317951EA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CC42DD-30F9-4019-A7A0-18AC776C398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577FA20-8235-4F83-83A9-684084B1E4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Conectar backend a MySQL con mysql2 y repositorios.</a:t>
          </a:r>
        </a:p>
      </dgm:t>
    </dgm:pt>
    <dgm:pt modelId="{2619A704-DA0F-45DB-9A2C-87174187EDA6}" type="parTrans" cxnId="{5D6474CF-9DDC-4DE4-A9B6-04716F6C00F0}">
      <dgm:prSet/>
      <dgm:spPr/>
      <dgm:t>
        <a:bodyPr/>
        <a:lstStyle/>
        <a:p>
          <a:endParaRPr lang="en-US"/>
        </a:p>
      </dgm:t>
    </dgm:pt>
    <dgm:pt modelId="{166760EE-4C90-49A4-8DE3-CADFA7A5FBBD}" type="sibTrans" cxnId="{5D6474CF-9DDC-4DE4-A9B6-04716F6C00F0}">
      <dgm:prSet/>
      <dgm:spPr/>
      <dgm:t>
        <a:bodyPr/>
        <a:lstStyle/>
        <a:p>
          <a:endParaRPr lang="en-US"/>
        </a:p>
      </dgm:t>
    </dgm:pt>
    <dgm:pt modelId="{333E62B6-009B-4966-B18C-2CF7937E9A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QA </a:t>
          </a:r>
          <a:r>
            <a:rPr lang="en-US" dirty="0" err="1"/>
            <a:t>ligera</a:t>
          </a:r>
          <a:r>
            <a:rPr lang="en-US" dirty="0"/>
            <a:t> </a:t>
          </a:r>
          <a:r>
            <a:rPr lang="en-US" dirty="0" err="1"/>
            <a:t>por</a:t>
          </a:r>
          <a:r>
            <a:rPr lang="en-US" dirty="0"/>
            <a:t> </a:t>
          </a:r>
          <a:r>
            <a:rPr lang="en-US" dirty="0" err="1"/>
            <a:t>historia</a:t>
          </a:r>
          <a:r>
            <a:rPr lang="en-US" dirty="0"/>
            <a:t> y demo interna; logs de </a:t>
          </a:r>
          <a:r>
            <a:rPr lang="en-US" dirty="0" err="1"/>
            <a:t>errores</a:t>
          </a:r>
          <a:r>
            <a:rPr lang="en-US" dirty="0"/>
            <a:t> </a:t>
          </a:r>
          <a:r>
            <a:rPr lang="en-US" dirty="0" err="1"/>
            <a:t>básicos</a:t>
          </a:r>
          <a:r>
            <a:rPr lang="en-US" dirty="0"/>
            <a:t>.</a:t>
          </a:r>
        </a:p>
      </dgm:t>
    </dgm:pt>
    <dgm:pt modelId="{4EC6FBCA-B81A-45F6-B24C-134F9C30E7EC}" type="parTrans" cxnId="{01FE53D8-6FC2-4193-B536-767E35B72A0F}">
      <dgm:prSet/>
      <dgm:spPr/>
      <dgm:t>
        <a:bodyPr/>
        <a:lstStyle/>
        <a:p>
          <a:endParaRPr lang="en-US"/>
        </a:p>
      </dgm:t>
    </dgm:pt>
    <dgm:pt modelId="{00908EAB-298C-486A-9FAA-B8F1D31C5D85}" type="sibTrans" cxnId="{01FE53D8-6FC2-4193-B536-767E35B72A0F}">
      <dgm:prSet/>
      <dgm:spPr/>
      <dgm:t>
        <a:bodyPr/>
        <a:lstStyle/>
        <a:p>
          <a:endParaRPr lang="en-US"/>
        </a:p>
      </dgm:t>
    </dgm:pt>
    <dgm:pt modelId="{C6864FCB-8C06-4F54-BCD9-78C9685D66A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Despliegue</a:t>
          </a:r>
          <a:r>
            <a:rPr lang="en-US" dirty="0"/>
            <a:t> local/</a:t>
          </a:r>
          <a:r>
            <a:rPr lang="en-US" dirty="0" err="1"/>
            <a:t>educativo</a:t>
          </a:r>
          <a:r>
            <a:rPr lang="en-US" dirty="0"/>
            <a:t> y </a:t>
          </a:r>
          <a:r>
            <a:rPr lang="en-US" dirty="0" err="1"/>
            <a:t>evidencia</a:t>
          </a:r>
          <a:r>
            <a:rPr lang="en-US" dirty="0"/>
            <a:t> en video </a:t>
          </a:r>
          <a:r>
            <a:rPr lang="en-US" dirty="0" err="1"/>
            <a:t>corto</a:t>
          </a:r>
          <a:r>
            <a:rPr lang="en-US" dirty="0"/>
            <a:t>.</a:t>
          </a:r>
        </a:p>
      </dgm:t>
    </dgm:pt>
    <dgm:pt modelId="{C06A87DE-CF9D-40D5-8121-C17D4CF81A49}" type="parTrans" cxnId="{7454B57A-FA38-4376-A4B5-F1345555AE36}">
      <dgm:prSet/>
      <dgm:spPr/>
      <dgm:t>
        <a:bodyPr/>
        <a:lstStyle/>
        <a:p>
          <a:endParaRPr lang="en-US"/>
        </a:p>
      </dgm:t>
    </dgm:pt>
    <dgm:pt modelId="{DBCE595B-1D70-47EA-8E0C-98A954A4B3F6}" type="sibTrans" cxnId="{7454B57A-FA38-4376-A4B5-F1345555AE36}">
      <dgm:prSet/>
      <dgm:spPr/>
      <dgm:t>
        <a:bodyPr/>
        <a:lstStyle/>
        <a:p>
          <a:endParaRPr lang="en-US"/>
        </a:p>
      </dgm:t>
    </dgm:pt>
    <dgm:pt modelId="{9BFF7BD0-1FF5-4423-9840-7F93936BAA98}" type="pres">
      <dgm:prSet presAssocID="{BBCC42DD-30F9-4019-A7A0-18AC776C398E}" presName="root" presStyleCnt="0">
        <dgm:presLayoutVars>
          <dgm:dir/>
          <dgm:resizeHandles val="exact"/>
        </dgm:presLayoutVars>
      </dgm:prSet>
      <dgm:spPr/>
    </dgm:pt>
    <dgm:pt modelId="{E428434F-ECDC-4F21-8F40-2D5F0198BC69}" type="pres">
      <dgm:prSet presAssocID="{1577FA20-8235-4F83-83A9-684084B1E412}" presName="compNode" presStyleCnt="0"/>
      <dgm:spPr/>
    </dgm:pt>
    <dgm:pt modelId="{CBF1B4C1-8E9E-479D-AB54-EF906B6ECC9D}" type="pres">
      <dgm:prSet presAssocID="{1577FA20-8235-4F83-83A9-684084B1E412}" presName="bgRect" presStyleLbl="bgShp" presStyleIdx="0" presStyleCnt="3"/>
      <dgm:spPr/>
    </dgm:pt>
    <dgm:pt modelId="{BB78CCB3-920E-4880-80C3-10B7EB56B4BA}" type="pres">
      <dgm:prSet presAssocID="{1577FA20-8235-4F83-83A9-684084B1E41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idor"/>
        </a:ext>
      </dgm:extLst>
    </dgm:pt>
    <dgm:pt modelId="{3BA98CF6-0B64-486B-AE66-4EFE150B4DA7}" type="pres">
      <dgm:prSet presAssocID="{1577FA20-8235-4F83-83A9-684084B1E412}" presName="spaceRect" presStyleCnt="0"/>
      <dgm:spPr/>
    </dgm:pt>
    <dgm:pt modelId="{57391C1F-413E-4EC1-B46F-8276D01D0057}" type="pres">
      <dgm:prSet presAssocID="{1577FA20-8235-4F83-83A9-684084B1E412}" presName="parTx" presStyleLbl="revTx" presStyleIdx="0" presStyleCnt="3">
        <dgm:presLayoutVars>
          <dgm:chMax val="0"/>
          <dgm:chPref val="0"/>
        </dgm:presLayoutVars>
      </dgm:prSet>
      <dgm:spPr/>
    </dgm:pt>
    <dgm:pt modelId="{10D65A39-6886-4105-AAD8-97C7631B5432}" type="pres">
      <dgm:prSet presAssocID="{166760EE-4C90-49A4-8DE3-CADFA7A5FBBD}" presName="sibTrans" presStyleCnt="0"/>
      <dgm:spPr/>
    </dgm:pt>
    <dgm:pt modelId="{1118035D-3900-4A06-8037-F97BA27BAE46}" type="pres">
      <dgm:prSet presAssocID="{333E62B6-009B-4966-B18C-2CF7937E9A1C}" presName="compNode" presStyleCnt="0"/>
      <dgm:spPr/>
    </dgm:pt>
    <dgm:pt modelId="{70B94013-1ECB-41B8-A0BA-374BF3F642B0}" type="pres">
      <dgm:prSet presAssocID="{333E62B6-009B-4966-B18C-2CF7937E9A1C}" presName="bgRect" presStyleLbl="bgShp" presStyleIdx="1" presStyleCnt="3"/>
      <dgm:spPr/>
    </dgm:pt>
    <dgm:pt modelId="{F26CE3DE-99E1-48D2-B21D-E3716FF61737}" type="pres">
      <dgm:prSet presAssocID="{333E62B6-009B-4966-B18C-2CF7937E9A1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Insecto"/>
        </a:ext>
      </dgm:extLst>
    </dgm:pt>
    <dgm:pt modelId="{62C1AF02-E855-47C4-87E5-1632C89E9463}" type="pres">
      <dgm:prSet presAssocID="{333E62B6-009B-4966-B18C-2CF7937E9A1C}" presName="spaceRect" presStyleCnt="0"/>
      <dgm:spPr/>
    </dgm:pt>
    <dgm:pt modelId="{A3F036DD-FBE3-4D42-A2FF-6CDB9425D14F}" type="pres">
      <dgm:prSet presAssocID="{333E62B6-009B-4966-B18C-2CF7937E9A1C}" presName="parTx" presStyleLbl="revTx" presStyleIdx="1" presStyleCnt="3">
        <dgm:presLayoutVars>
          <dgm:chMax val="0"/>
          <dgm:chPref val="0"/>
        </dgm:presLayoutVars>
      </dgm:prSet>
      <dgm:spPr/>
    </dgm:pt>
    <dgm:pt modelId="{DA3AAFE9-3E71-4A67-9B26-1FAD994D1F76}" type="pres">
      <dgm:prSet presAssocID="{00908EAB-298C-486A-9FAA-B8F1D31C5D85}" presName="sibTrans" presStyleCnt="0"/>
      <dgm:spPr/>
    </dgm:pt>
    <dgm:pt modelId="{F2D15228-4015-4744-8D83-26F78C1E0CEE}" type="pres">
      <dgm:prSet presAssocID="{C6864FCB-8C06-4F54-BCD9-78C9685D66A1}" presName="compNode" presStyleCnt="0"/>
      <dgm:spPr/>
    </dgm:pt>
    <dgm:pt modelId="{838212A4-4B80-4009-B698-B90F610635BF}" type="pres">
      <dgm:prSet presAssocID="{C6864FCB-8C06-4F54-BCD9-78C9685D66A1}" presName="bgRect" presStyleLbl="bgShp" presStyleIdx="2" presStyleCnt="3"/>
      <dgm:spPr/>
    </dgm:pt>
    <dgm:pt modelId="{D7271BBD-2686-4F77-909A-4B1FF29AD348}" type="pres">
      <dgm:prSet presAssocID="{C6864FCB-8C06-4F54-BCD9-78C9685D66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A6F23C34-72AD-4187-BE7C-51E902E76039}" type="pres">
      <dgm:prSet presAssocID="{C6864FCB-8C06-4F54-BCD9-78C9685D66A1}" presName="spaceRect" presStyleCnt="0"/>
      <dgm:spPr/>
    </dgm:pt>
    <dgm:pt modelId="{C0590B35-3925-4AF4-8234-786728E48511}" type="pres">
      <dgm:prSet presAssocID="{C6864FCB-8C06-4F54-BCD9-78C9685D66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467A33-8623-4C05-95D9-9654032FB9F8}" type="presOf" srcId="{1577FA20-8235-4F83-83A9-684084B1E412}" destId="{57391C1F-413E-4EC1-B46F-8276D01D0057}" srcOrd="0" destOrd="0" presId="urn:microsoft.com/office/officeart/2018/2/layout/IconVerticalSolidList"/>
    <dgm:cxn modelId="{62612A4E-7E14-48D8-990F-9DF97D888852}" type="presOf" srcId="{333E62B6-009B-4966-B18C-2CF7937E9A1C}" destId="{A3F036DD-FBE3-4D42-A2FF-6CDB9425D14F}" srcOrd="0" destOrd="0" presId="urn:microsoft.com/office/officeart/2018/2/layout/IconVerticalSolidList"/>
    <dgm:cxn modelId="{7454B57A-FA38-4376-A4B5-F1345555AE36}" srcId="{BBCC42DD-30F9-4019-A7A0-18AC776C398E}" destId="{C6864FCB-8C06-4F54-BCD9-78C9685D66A1}" srcOrd="2" destOrd="0" parTransId="{C06A87DE-CF9D-40D5-8121-C17D4CF81A49}" sibTransId="{DBCE595B-1D70-47EA-8E0C-98A954A4B3F6}"/>
    <dgm:cxn modelId="{269910AD-DD66-441D-8A70-3592D94FC481}" type="presOf" srcId="{BBCC42DD-30F9-4019-A7A0-18AC776C398E}" destId="{9BFF7BD0-1FF5-4423-9840-7F93936BAA98}" srcOrd="0" destOrd="0" presId="urn:microsoft.com/office/officeart/2018/2/layout/IconVerticalSolidList"/>
    <dgm:cxn modelId="{A6A3E8C8-897B-4F2A-985B-044C0920FCF8}" type="presOf" srcId="{C6864FCB-8C06-4F54-BCD9-78C9685D66A1}" destId="{C0590B35-3925-4AF4-8234-786728E48511}" srcOrd="0" destOrd="0" presId="urn:microsoft.com/office/officeart/2018/2/layout/IconVerticalSolidList"/>
    <dgm:cxn modelId="{5D6474CF-9DDC-4DE4-A9B6-04716F6C00F0}" srcId="{BBCC42DD-30F9-4019-A7A0-18AC776C398E}" destId="{1577FA20-8235-4F83-83A9-684084B1E412}" srcOrd="0" destOrd="0" parTransId="{2619A704-DA0F-45DB-9A2C-87174187EDA6}" sibTransId="{166760EE-4C90-49A4-8DE3-CADFA7A5FBBD}"/>
    <dgm:cxn modelId="{01FE53D8-6FC2-4193-B536-767E35B72A0F}" srcId="{BBCC42DD-30F9-4019-A7A0-18AC776C398E}" destId="{333E62B6-009B-4966-B18C-2CF7937E9A1C}" srcOrd="1" destOrd="0" parTransId="{4EC6FBCA-B81A-45F6-B24C-134F9C30E7EC}" sibTransId="{00908EAB-298C-486A-9FAA-B8F1D31C5D85}"/>
    <dgm:cxn modelId="{6396FB5B-480F-41E3-9E06-D84C93F0CB92}" type="presParOf" srcId="{9BFF7BD0-1FF5-4423-9840-7F93936BAA98}" destId="{E428434F-ECDC-4F21-8F40-2D5F0198BC69}" srcOrd="0" destOrd="0" presId="urn:microsoft.com/office/officeart/2018/2/layout/IconVerticalSolidList"/>
    <dgm:cxn modelId="{0788E9C1-FD1A-4F46-84EE-CE5E01321B3E}" type="presParOf" srcId="{E428434F-ECDC-4F21-8F40-2D5F0198BC69}" destId="{CBF1B4C1-8E9E-479D-AB54-EF906B6ECC9D}" srcOrd="0" destOrd="0" presId="urn:microsoft.com/office/officeart/2018/2/layout/IconVerticalSolidList"/>
    <dgm:cxn modelId="{3D4BE46D-0F8D-44B1-932A-3A3B4F9217EF}" type="presParOf" srcId="{E428434F-ECDC-4F21-8F40-2D5F0198BC69}" destId="{BB78CCB3-920E-4880-80C3-10B7EB56B4BA}" srcOrd="1" destOrd="0" presId="urn:microsoft.com/office/officeart/2018/2/layout/IconVerticalSolidList"/>
    <dgm:cxn modelId="{65F0208D-9217-49A2-BAE7-177D5907BAA9}" type="presParOf" srcId="{E428434F-ECDC-4F21-8F40-2D5F0198BC69}" destId="{3BA98CF6-0B64-486B-AE66-4EFE150B4DA7}" srcOrd="2" destOrd="0" presId="urn:microsoft.com/office/officeart/2018/2/layout/IconVerticalSolidList"/>
    <dgm:cxn modelId="{1E32364D-8113-46FA-9D73-F57DC54C426B}" type="presParOf" srcId="{E428434F-ECDC-4F21-8F40-2D5F0198BC69}" destId="{57391C1F-413E-4EC1-B46F-8276D01D0057}" srcOrd="3" destOrd="0" presId="urn:microsoft.com/office/officeart/2018/2/layout/IconVerticalSolidList"/>
    <dgm:cxn modelId="{E6F6EADE-7B40-4CC4-8440-A844583ECA32}" type="presParOf" srcId="{9BFF7BD0-1FF5-4423-9840-7F93936BAA98}" destId="{10D65A39-6886-4105-AAD8-97C7631B5432}" srcOrd="1" destOrd="0" presId="urn:microsoft.com/office/officeart/2018/2/layout/IconVerticalSolidList"/>
    <dgm:cxn modelId="{4510EA0D-3F65-4C86-A976-C75409CC5D44}" type="presParOf" srcId="{9BFF7BD0-1FF5-4423-9840-7F93936BAA98}" destId="{1118035D-3900-4A06-8037-F97BA27BAE46}" srcOrd="2" destOrd="0" presId="urn:microsoft.com/office/officeart/2018/2/layout/IconVerticalSolidList"/>
    <dgm:cxn modelId="{2E10C79A-32E0-4ED2-9420-7DAAF2325E93}" type="presParOf" srcId="{1118035D-3900-4A06-8037-F97BA27BAE46}" destId="{70B94013-1ECB-41B8-A0BA-374BF3F642B0}" srcOrd="0" destOrd="0" presId="urn:microsoft.com/office/officeart/2018/2/layout/IconVerticalSolidList"/>
    <dgm:cxn modelId="{F77DE7BA-B313-41ED-BC80-EA45FC3DA51D}" type="presParOf" srcId="{1118035D-3900-4A06-8037-F97BA27BAE46}" destId="{F26CE3DE-99E1-48D2-B21D-E3716FF61737}" srcOrd="1" destOrd="0" presId="urn:microsoft.com/office/officeart/2018/2/layout/IconVerticalSolidList"/>
    <dgm:cxn modelId="{7F86EBFA-7A0E-45F4-8816-66E688584608}" type="presParOf" srcId="{1118035D-3900-4A06-8037-F97BA27BAE46}" destId="{62C1AF02-E855-47C4-87E5-1632C89E9463}" srcOrd="2" destOrd="0" presId="urn:microsoft.com/office/officeart/2018/2/layout/IconVerticalSolidList"/>
    <dgm:cxn modelId="{DE816D4A-96F2-4185-A402-22C4FC6BF3D9}" type="presParOf" srcId="{1118035D-3900-4A06-8037-F97BA27BAE46}" destId="{A3F036DD-FBE3-4D42-A2FF-6CDB9425D14F}" srcOrd="3" destOrd="0" presId="urn:microsoft.com/office/officeart/2018/2/layout/IconVerticalSolidList"/>
    <dgm:cxn modelId="{1EA77078-13FE-4270-A9C3-23707CCF4E9D}" type="presParOf" srcId="{9BFF7BD0-1FF5-4423-9840-7F93936BAA98}" destId="{DA3AAFE9-3E71-4A67-9B26-1FAD994D1F76}" srcOrd="3" destOrd="0" presId="urn:microsoft.com/office/officeart/2018/2/layout/IconVerticalSolidList"/>
    <dgm:cxn modelId="{805AD53D-B013-44CC-B129-376B50C2CAC1}" type="presParOf" srcId="{9BFF7BD0-1FF5-4423-9840-7F93936BAA98}" destId="{F2D15228-4015-4744-8D83-26F78C1E0CEE}" srcOrd="4" destOrd="0" presId="urn:microsoft.com/office/officeart/2018/2/layout/IconVerticalSolidList"/>
    <dgm:cxn modelId="{ABDD28AE-0345-4553-83EE-36CC0155DE60}" type="presParOf" srcId="{F2D15228-4015-4744-8D83-26F78C1E0CEE}" destId="{838212A4-4B80-4009-B698-B90F610635BF}" srcOrd="0" destOrd="0" presId="urn:microsoft.com/office/officeart/2018/2/layout/IconVerticalSolidList"/>
    <dgm:cxn modelId="{D4F9B7F8-B791-4322-87E3-3377DD5E7734}" type="presParOf" srcId="{F2D15228-4015-4744-8D83-26F78C1E0CEE}" destId="{D7271BBD-2686-4F77-909A-4B1FF29AD348}" srcOrd="1" destOrd="0" presId="urn:microsoft.com/office/officeart/2018/2/layout/IconVerticalSolidList"/>
    <dgm:cxn modelId="{85699536-E075-486D-BD3F-39BEAC81B525}" type="presParOf" srcId="{F2D15228-4015-4744-8D83-26F78C1E0CEE}" destId="{A6F23C34-72AD-4187-BE7C-51E902E76039}" srcOrd="2" destOrd="0" presId="urn:microsoft.com/office/officeart/2018/2/layout/IconVerticalSolidList"/>
    <dgm:cxn modelId="{8D714536-9BEC-4178-B736-4224CEC554EB}" type="presParOf" srcId="{F2D15228-4015-4744-8D83-26F78C1E0CEE}" destId="{C0590B35-3925-4AF4-8234-786728E4851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36917-B5F9-4914-84E1-A0125EA870EE}">
      <dsp:nvSpPr>
        <dsp:cNvPr id="0" name=""/>
        <dsp:cNvSpPr/>
      </dsp:nvSpPr>
      <dsp:spPr>
        <a:xfrm>
          <a:off x="465025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Frontend operativo: Home, catálogo con búsqueda/filtros, carrito lateral con totales.</a:t>
          </a:r>
        </a:p>
      </dsp:txBody>
      <dsp:txXfrm>
        <a:off x="4650258" y="33995"/>
        <a:ext cx="1119113" cy="1119113"/>
      </dsp:txXfrm>
    </dsp:sp>
    <dsp:sp modelId="{5608B6C8-A333-4653-9DAF-F54B4EFE5E04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21294043"/>
            <a:gd name="adj4" fmla="val 19765537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2D0F4-42D9-487F-A746-13C0CFA5EFC7}">
      <dsp:nvSpPr>
        <dsp:cNvPr id="0" name=""/>
        <dsp:cNvSpPr/>
      </dsp:nvSpPr>
      <dsp:spPr>
        <a:xfrm>
          <a:off x="5327014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Checkout: definido como flujo por pasos (Datos → Dirección → Envío → Pago → Revisión).</a:t>
          </a:r>
        </a:p>
      </dsp:txBody>
      <dsp:txXfrm>
        <a:off x="5327014" y="2116836"/>
        <a:ext cx="1119113" cy="1119113"/>
      </dsp:txXfrm>
    </dsp:sp>
    <dsp:sp modelId="{8F057237-CC25-4F9A-95C8-5F660196FA0F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4015529"/>
            <a:gd name="adj4" fmla="val 225267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78A20-94B0-4F69-BED0-6EC9436A3CA5}">
      <dsp:nvSpPr>
        <dsp:cNvPr id="0" name=""/>
        <dsp:cNvSpPr/>
      </dsp:nvSpPr>
      <dsp:spPr>
        <a:xfrm>
          <a:off x="3555243" y="3404103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Backend mínimo en Express: API de productos y órdenes; persistencia lista para migrar a MySQL.</a:t>
          </a:r>
        </a:p>
      </dsp:txBody>
      <dsp:txXfrm>
        <a:off x="3555243" y="3404103"/>
        <a:ext cx="1119113" cy="1119113"/>
      </dsp:txXfrm>
    </dsp:sp>
    <dsp:sp modelId="{F58406CD-014D-49B8-882C-AFCB0EE077FF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8211614"/>
            <a:gd name="adj4" fmla="val 644875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3BC64-BAA6-4D0A-A4FB-468528C31D07}">
      <dsp:nvSpPr>
        <dsp:cNvPr id="0" name=""/>
        <dsp:cNvSpPr/>
      </dsp:nvSpPr>
      <dsp:spPr>
        <a:xfrm>
          <a:off x="1783472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Base de datos: esquema MySQL diseñado y creado; smoke test OK (órdenes + items).</a:t>
          </a:r>
        </a:p>
      </dsp:txBody>
      <dsp:txXfrm>
        <a:off x="1783472" y="2116836"/>
        <a:ext cx="1119113" cy="1119113"/>
      </dsp:txXfrm>
    </dsp:sp>
    <dsp:sp modelId="{2C15A9DD-4801-4C66-88A3-03436EC2D8F8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2298747"/>
            <a:gd name="adj4" fmla="val 1077024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6C48CE-55AF-4955-ACBB-5E5B27C8F1D5}">
      <dsp:nvSpPr>
        <dsp:cNvPr id="0" name=""/>
        <dsp:cNvSpPr/>
      </dsp:nvSpPr>
      <dsp:spPr>
        <a:xfrm>
          <a:off x="246022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Documentación: visión, épicas, historias, backlog y monitoreo de plan.</a:t>
          </a:r>
        </a:p>
      </dsp:txBody>
      <dsp:txXfrm>
        <a:off x="2460228" y="33995"/>
        <a:ext cx="1119113" cy="1119113"/>
      </dsp:txXfrm>
    </dsp:sp>
    <dsp:sp modelId="{06B16A90-F2CB-466C-B168-0FCCD975FAB9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6866515"/>
            <a:gd name="adj4" fmla="val 1519776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FCA7CF-0EDD-413A-93E8-A91FC986A516}">
      <dsp:nvSpPr>
        <dsp:cNvPr id="0" name=""/>
        <dsp:cNvSpPr/>
      </dsp:nvSpPr>
      <dsp:spPr>
        <a:xfrm>
          <a:off x="25368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C0CCA2B-5262-4BEA-9483-0636C249081C}">
      <dsp:nvSpPr>
        <dsp:cNvPr id="0" name=""/>
        <dsp:cNvSpPr/>
      </dsp:nvSpPr>
      <dsp:spPr>
        <a:xfrm>
          <a:off x="252752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386D5C-4DC1-4242-8D09-3147E38B0CBF}">
      <dsp:nvSpPr>
        <dsp:cNvPr id="0" name=""/>
        <dsp:cNvSpPr/>
      </dsp:nvSpPr>
      <dsp:spPr>
        <a:xfrm>
          <a:off x="1340173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Frontend: HTML5 + Tailwind CSS + JavaScript (vanilla).</a:t>
          </a:r>
        </a:p>
      </dsp:txBody>
      <dsp:txXfrm>
        <a:off x="1340173" y="795493"/>
        <a:ext cx="2552269" cy="1082781"/>
      </dsp:txXfrm>
    </dsp:sp>
    <dsp:sp modelId="{02C8524F-2C2E-4804-9C40-3B5975C1E3C9}">
      <dsp:nvSpPr>
        <dsp:cNvPr id="0" name=""/>
        <dsp:cNvSpPr/>
      </dsp:nvSpPr>
      <dsp:spPr>
        <a:xfrm>
          <a:off x="4337156" y="795493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56CE4D-472E-42C6-8D7C-4DD90B8F8FBE}">
      <dsp:nvSpPr>
        <dsp:cNvPr id="0" name=""/>
        <dsp:cNvSpPr/>
      </dsp:nvSpPr>
      <dsp:spPr>
        <a:xfrm>
          <a:off x="4564540" y="1022877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4D59D59-AFD1-4469-AA61-0866C9D4FFBD}">
      <dsp:nvSpPr>
        <dsp:cNvPr id="0" name=""/>
        <dsp:cNvSpPr/>
      </dsp:nvSpPr>
      <dsp:spPr>
        <a:xfrm>
          <a:off x="5651962" y="795493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Backend: Node.js + Express.js.</a:t>
          </a:r>
        </a:p>
      </dsp:txBody>
      <dsp:txXfrm>
        <a:off x="5651962" y="795493"/>
        <a:ext cx="2552269" cy="1082781"/>
      </dsp:txXfrm>
    </dsp:sp>
    <dsp:sp modelId="{65D0CD2A-CE07-446B-A862-D0AB8282B22E}">
      <dsp:nvSpPr>
        <dsp:cNvPr id="0" name=""/>
        <dsp:cNvSpPr/>
      </dsp:nvSpPr>
      <dsp:spPr>
        <a:xfrm>
          <a:off x="25368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E72316-A7DB-4706-B219-2C91AB4F9F7D}">
      <dsp:nvSpPr>
        <dsp:cNvPr id="0" name=""/>
        <dsp:cNvSpPr/>
      </dsp:nvSpPr>
      <dsp:spPr>
        <a:xfrm>
          <a:off x="252752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3BFA8D-DA18-4B5C-A311-75B16B8A79D5}">
      <dsp:nvSpPr>
        <dsp:cNvPr id="0" name=""/>
        <dsp:cNvSpPr/>
      </dsp:nvSpPr>
      <dsp:spPr>
        <a:xfrm>
          <a:off x="1340173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Persistencia: MySQL (mysql2), dotenv para credenciales, nanoid para IDs.</a:t>
          </a:r>
        </a:p>
      </dsp:txBody>
      <dsp:txXfrm>
        <a:off x="1340173" y="2647688"/>
        <a:ext cx="2552269" cy="1082781"/>
      </dsp:txXfrm>
    </dsp:sp>
    <dsp:sp modelId="{902EC772-7234-4744-8D7B-DE43C1CF311D}">
      <dsp:nvSpPr>
        <dsp:cNvPr id="0" name=""/>
        <dsp:cNvSpPr/>
      </dsp:nvSpPr>
      <dsp:spPr>
        <a:xfrm>
          <a:off x="4337156" y="2647688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3217FC-FF19-49B2-A204-CC8210A670CF}">
      <dsp:nvSpPr>
        <dsp:cNvPr id="0" name=""/>
        <dsp:cNvSpPr/>
      </dsp:nvSpPr>
      <dsp:spPr>
        <a:xfrm>
          <a:off x="4564540" y="2875072"/>
          <a:ext cx="628012" cy="6280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F3F221-3564-417A-996B-0FC98FCD480D}">
      <dsp:nvSpPr>
        <dsp:cNvPr id="0" name=""/>
        <dsp:cNvSpPr/>
      </dsp:nvSpPr>
      <dsp:spPr>
        <a:xfrm>
          <a:off x="5651962" y="2647688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Herramientas: VS Code, MySQL Workbench, Postman (pruebas), mock Webpay (siguiente iteración).</a:t>
          </a:r>
        </a:p>
      </dsp:txBody>
      <dsp:txXfrm>
        <a:off x="5651962" y="2647688"/>
        <a:ext cx="2552269" cy="10827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A1B469-432C-4169-9C39-451427848BA0}">
      <dsp:nvSpPr>
        <dsp:cNvPr id="0" name=""/>
        <dsp:cNvSpPr/>
      </dsp:nvSpPr>
      <dsp:spPr>
        <a:xfrm rot="5400000">
          <a:off x="5248282" y="-2196676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Modelo</a:t>
          </a:r>
          <a:r>
            <a:rPr lang="en-US" sz="1700" kern="1200" dirty="0"/>
            <a:t> ER y DDL </a:t>
          </a:r>
          <a:r>
            <a:rPr lang="en-US" sz="1700" kern="1200" dirty="0" err="1"/>
            <a:t>implementado</a:t>
          </a:r>
          <a:r>
            <a:rPr lang="en-US" sz="1700" kern="1200" dirty="0"/>
            <a:t> en Workbench.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Estado: </a:t>
          </a:r>
          <a:r>
            <a:rPr lang="en-US" sz="1700" kern="1200" dirty="0" err="1"/>
            <a:t>Completado</a:t>
          </a:r>
          <a:r>
            <a:rPr lang="en-US" sz="1700" kern="1200" dirty="0"/>
            <a:t>.</a:t>
          </a:r>
        </a:p>
      </dsp:txBody>
      <dsp:txXfrm rot="-5400000">
        <a:off x="2962656" y="122911"/>
        <a:ext cx="5232983" cy="627768"/>
      </dsp:txXfrm>
    </dsp:sp>
    <dsp:sp modelId="{3061CD36-660F-4552-A6DD-5D552A7FBCA1}">
      <dsp:nvSpPr>
        <dsp:cNvPr id="0" name=""/>
        <dsp:cNvSpPr/>
      </dsp:nvSpPr>
      <dsp:spPr>
        <a:xfrm>
          <a:off x="0" y="1988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BD</a:t>
          </a:r>
        </a:p>
      </dsp:txBody>
      <dsp:txXfrm>
        <a:off x="42451" y="44439"/>
        <a:ext cx="2877754" cy="784710"/>
      </dsp:txXfrm>
    </dsp:sp>
    <dsp:sp modelId="{F4DB9BEB-E57E-4D45-8C6C-1DC3C2A13AA8}">
      <dsp:nvSpPr>
        <dsp:cNvPr id="0" name=""/>
        <dsp:cNvSpPr/>
      </dsp:nvSpPr>
      <dsp:spPr>
        <a:xfrm rot="5400000">
          <a:off x="5248282" y="-1283583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Productos</a:t>
          </a:r>
          <a:r>
            <a:rPr lang="en-US" sz="1700" kern="1200" dirty="0"/>
            <a:t>/</a:t>
          </a:r>
          <a:r>
            <a:rPr lang="en-US" sz="1700" kern="1200" dirty="0" err="1"/>
            <a:t>órdenes</a:t>
          </a:r>
          <a:r>
            <a:rPr lang="en-US" sz="1700" kern="1200" dirty="0"/>
            <a:t> con JSON de </a:t>
          </a:r>
          <a:r>
            <a:rPr lang="en-US" sz="1700" kern="1200" dirty="0" err="1"/>
            <a:t>ejemplo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Estado: </a:t>
          </a:r>
          <a:r>
            <a:rPr lang="en-US" sz="1700" kern="1200" dirty="0" err="1"/>
            <a:t>Completado</a:t>
          </a:r>
          <a:r>
            <a:rPr lang="en-US" sz="1700" kern="1200" dirty="0"/>
            <a:t> </a:t>
          </a:r>
          <a:r>
            <a:rPr lang="en-US" sz="1700" kern="1200" dirty="0" err="1"/>
            <a:t>básico</a:t>
          </a:r>
          <a:r>
            <a:rPr lang="en-US" sz="1700" kern="1200" dirty="0"/>
            <a:t>.</a:t>
          </a:r>
        </a:p>
      </dsp:txBody>
      <dsp:txXfrm rot="-5400000">
        <a:off x="2962656" y="1036004"/>
        <a:ext cx="5232983" cy="627768"/>
      </dsp:txXfrm>
    </dsp:sp>
    <dsp:sp modelId="{14400283-B2E7-4707-80CA-230787DFD2B8}">
      <dsp:nvSpPr>
        <dsp:cNvPr id="0" name=""/>
        <dsp:cNvSpPr/>
      </dsp:nvSpPr>
      <dsp:spPr>
        <a:xfrm>
          <a:off x="0" y="915082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API</a:t>
          </a:r>
        </a:p>
      </dsp:txBody>
      <dsp:txXfrm>
        <a:off x="42451" y="957533"/>
        <a:ext cx="2877754" cy="784710"/>
      </dsp:txXfrm>
    </dsp:sp>
    <dsp:sp modelId="{74C3EBE0-265C-41EE-85B7-F3D58217870F}">
      <dsp:nvSpPr>
        <dsp:cNvPr id="0" name=""/>
        <dsp:cNvSpPr/>
      </dsp:nvSpPr>
      <dsp:spPr>
        <a:xfrm rot="5400000">
          <a:off x="5248282" y="-370490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Catálogo</a:t>
          </a:r>
          <a:r>
            <a:rPr lang="en-US" sz="1700" kern="1200" dirty="0"/>
            <a:t> + </a:t>
          </a:r>
          <a:r>
            <a:rPr lang="en-US" sz="1700" kern="1200" dirty="0" err="1"/>
            <a:t>filtros</a:t>
          </a:r>
          <a:r>
            <a:rPr lang="en-US" sz="1700" kern="1200" dirty="0"/>
            <a:t>; </a:t>
          </a:r>
          <a:r>
            <a:rPr lang="en-US" sz="1700" kern="1200" dirty="0" err="1"/>
            <a:t>carrito</a:t>
          </a:r>
          <a:r>
            <a:rPr lang="en-US" sz="1700" kern="1200" dirty="0"/>
            <a:t> </a:t>
          </a:r>
          <a:r>
            <a:rPr lang="en-US" sz="1700" kern="1200" dirty="0" err="1"/>
            <a:t>sumar</a:t>
          </a:r>
          <a:r>
            <a:rPr lang="en-US" sz="1700" kern="1200" dirty="0"/>
            <a:t>/</a:t>
          </a:r>
          <a:r>
            <a:rPr lang="en-US" sz="1700" kern="1200" dirty="0" err="1"/>
            <a:t>restar</a:t>
          </a:r>
          <a:r>
            <a:rPr lang="en-US" sz="1700" kern="1200" dirty="0"/>
            <a:t>/</a:t>
          </a:r>
          <a:r>
            <a:rPr lang="en-US" sz="1700" kern="1200" dirty="0" err="1"/>
            <a:t>eliminar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Estado: </a:t>
          </a:r>
          <a:r>
            <a:rPr lang="en-US" sz="1700" kern="1200" dirty="0" err="1"/>
            <a:t>Completado</a:t>
          </a:r>
          <a:r>
            <a:rPr lang="en-US" sz="1700" kern="1200" dirty="0"/>
            <a:t>/En </a:t>
          </a:r>
          <a:r>
            <a:rPr lang="en-US" sz="1700" kern="1200" dirty="0" err="1"/>
            <a:t>curso</a:t>
          </a:r>
          <a:r>
            <a:rPr lang="en-US" sz="1700" kern="1200" dirty="0"/>
            <a:t>.</a:t>
          </a:r>
        </a:p>
      </dsp:txBody>
      <dsp:txXfrm rot="-5400000">
        <a:off x="2962656" y="1949097"/>
        <a:ext cx="5232983" cy="627768"/>
      </dsp:txXfrm>
    </dsp:sp>
    <dsp:sp modelId="{884A55A4-7B0D-45D2-B023-29BE65E13EED}">
      <dsp:nvSpPr>
        <dsp:cNvPr id="0" name=""/>
        <dsp:cNvSpPr/>
      </dsp:nvSpPr>
      <dsp:spPr>
        <a:xfrm>
          <a:off x="0" y="1828175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Frontend</a:t>
          </a:r>
        </a:p>
      </dsp:txBody>
      <dsp:txXfrm>
        <a:off x="42451" y="1870626"/>
        <a:ext cx="2877754" cy="784710"/>
      </dsp:txXfrm>
    </dsp:sp>
    <dsp:sp modelId="{E5D8CB30-609B-43F6-AEAA-E0BC03686053}">
      <dsp:nvSpPr>
        <dsp:cNvPr id="0" name=""/>
        <dsp:cNvSpPr/>
      </dsp:nvSpPr>
      <dsp:spPr>
        <a:xfrm rot="5400000">
          <a:off x="5248282" y="542602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Migración</a:t>
          </a:r>
          <a:r>
            <a:rPr lang="en-US" sz="1700" kern="1200" dirty="0"/>
            <a:t> a </a:t>
          </a:r>
          <a:r>
            <a:rPr lang="en-US" sz="1700" kern="1200" dirty="0" err="1"/>
            <a:t>página</a:t>
          </a:r>
          <a:r>
            <a:rPr lang="en-US" sz="1700" kern="1200" dirty="0"/>
            <a:t> </a:t>
          </a:r>
          <a:r>
            <a:rPr lang="en-US" sz="1700" kern="1200" dirty="0" err="1"/>
            <a:t>por</a:t>
          </a:r>
          <a:r>
            <a:rPr lang="en-US" sz="1700" kern="1200" dirty="0"/>
            <a:t> pasos y </a:t>
          </a:r>
          <a:r>
            <a:rPr lang="en-US" sz="1700" kern="1200" dirty="0" err="1"/>
            <a:t>validaciones</a:t>
          </a:r>
          <a:r>
            <a:rPr lang="en-US" sz="1700" kern="1200" dirty="0"/>
            <a:t> </a:t>
          </a:r>
          <a:r>
            <a:rPr lang="en-US" sz="1700" kern="1200" dirty="0" err="1"/>
            <a:t>mínimas</a:t>
          </a:r>
          <a:r>
            <a:rPr lang="en-US" sz="1700" kern="1200" dirty="0"/>
            <a:t>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Estado: En </a:t>
          </a:r>
          <a:r>
            <a:rPr lang="en-US" sz="1700" kern="1200" dirty="0" err="1"/>
            <a:t>curso</a:t>
          </a:r>
          <a:r>
            <a:rPr lang="en-US" sz="1700" kern="1200" dirty="0"/>
            <a:t>.</a:t>
          </a:r>
        </a:p>
      </dsp:txBody>
      <dsp:txXfrm rot="-5400000">
        <a:off x="2962656" y="2862190"/>
        <a:ext cx="5232983" cy="627768"/>
      </dsp:txXfrm>
    </dsp:sp>
    <dsp:sp modelId="{20C00F41-6AF6-45E7-93FD-8DDD77D1D078}">
      <dsp:nvSpPr>
        <dsp:cNvPr id="0" name=""/>
        <dsp:cNvSpPr/>
      </dsp:nvSpPr>
      <dsp:spPr>
        <a:xfrm>
          <a:off x="0" y="2741268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Checkout</a:t>
          </a:r>
        </a:p>
      </dsp:txBody>
      <dsp:txXfrm>
        <a:off x="42451" y="2783719"/>
        <a:ext cx="2877754" cy="784710"/>
      </dsp:txXfrm>
    </dsp:sp>
    <dsp:sp modelId="{9845DA68-B04D-40D7-9174-657781163BA4}">
      <dsp:nvSpPr>
        <dsp:cNvPr id="0" name=""/>
        <dsp:cNvSpPr/>
      </dsp:nvSpPr>
      <dsp:spPr>
        <a:xfrm rot="5400000">
          <a:off x="5248282" y="1455695"/>
          <a:ext cx="695690" cy="526694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 err="1"/>
            <a:t>Webpay</a:t>
          </a:r>
          <a:r>
            <a:rPr lang="en-US" sz="1700" kern="1200" dirty="0"/>
            <a:t> sandbox con mock temporal.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 dirty="0"/>
            <a:t>Estado: No </a:t>
          </a:r>
          <a:r>
            <a:rPr lang="en-US" sz="1700" kern="1200" dirty="0" err="1"/>
            <a:t>iniciado</a:t>
          </a:r>
          <a:r>
            <a:rPr lang="en-US" sz="1700" kern="1200" dirty="0"/>
            <a:t>.</a:t>
          </a:r>
        </a:p>
      </dsp:txBody>
      <dsp:txXfrm rot="-5400000">
        <a:off x="2962656" y="3775283"/>
        <a:ext cx="5232983" cy="627768"/>
      </dsp:txXfrm>
    </dsp:sp>
    <dsp:sp modelId="{24FF5741-CED9-426F-B60A-F6F9428CFE5B}">
      <dsp:nvSpPr>
        <dsp:cNvPr id="0" name=""/>
        <dsp:cNvSpPr/>
      </dsp:nvSpPr>
      <dsp:spPr>
        <a:xfrm>
          <a:off x="0" y="3654361"/>
          <a:ext cx="2962656" cy="86961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55245" rIns="110490" bIns="5524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Integración pagos</a:t>
          </a:r>
        </a:p>
      </dsp:txBody>
      <dsp:txXfrm>
        <a:off x="42451" y="3696812"/>
        <a:ext cx="2877754" cy="78471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0D04E-503C-4280-9898-A0B13C80591C}">
      <dsp:nvSpPr>
        <dsp:cNvPr id="0" name=""/>
        <dsp:cNvSpPr/>
      </dsp:nvSpPr>
      <dsp:spPr>
        <a:xfrm>
          <a:off x="800128" y="379288"/>
          <a:ext cx="859359" cy="8593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A17885-8967-45EB-B631-58BC7ECE40C4}">
      <dsp:nvSpPr>
        <dsp:cNvPr id="0" name=""/>
        <dsp:cNvSpPr/>
      </dsp:nvSpPr>
      <dsp:spPr>
        <a:xfrm>
          <a:off x="2151" y="1400645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Facilitadores</a:t>
          </a:r>
        </a:p>
      </dsp:txBody>
      <dsp:txXfrm>
        <a:off x="2151" y="1400645"/>
        <a:ext cx="2455312" cy="368296"/>
      </dsp:txXfrm>
    </dsp:sp>
    <dsp:sp modelId="{6AB74236-CAC3-4B90-B28A-4D1F1A614455}">
      <dsp:nvSpPr>
        <dsp:cNvPr id="0" name=""/>
        <dsp:cNvSpPr/>
      </dsp:nvSpPr>
      <dsp:spPr>
        <a:xfrm>
          <a:off x="2151" y="1844290"/>
          <a:ext cx="2455312" cy="2302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Objetivos claros y roles definidos.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Comunicación diaria y datos semilla para pruebas.</a:t>
          </a:r>
        </a:p>
      </dsp:txBody>
      <dsp:txXfrm>
        <a:off x="2151" y="1844290"/>
        <a:ext cx="2455312" cy="2302383"/>
      </dsp:txXfrm>
    </dsp:sp>
    <dsp:sp modelId="{19EF0195-2264-4B2B-9309-60EB4890AE4E}">
      <dsp:nvSpPr>
        <dsp:cNvPr id="0" name=""/>
        <dsp:cNvSpPr/>
      </dsp:nvSpPr>
      <dsp:spPr>
        <a:xfrm>
          <a:off x="3685120" y="379288"/>
          <a:ext cx="859359" cy="8593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D80FF-005C-44B9-B52F-651056519AD0}">
      <dsp:nvSpPr>
        <dsp:cNvPr id="0" name=""/>
        <dsp:cNvSpPr/>
      </dsp:nvSpPr>
      <dsp:spPr>
        <a:xfrm>
          <a:off x="2887143" y="1400645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Dificultadores</a:t>
          </a:r>
        </a:p>
      </dsp:txBody>
      <dsp:txXfrm>
        <a:off x="2887143" y="1400645"/>
        <a:ext cx="2455312" cy="368296"/>
      </dsp:txXfrm>
    </dsp:sp>
    <dsp:sp modelId="{156F18E5-AD9E-42ED-B954-5E0AF293D691}">
      <dsp:nvSpPr>
        <dsp:cNvPr id="0" name=""/>
        <dsp:cNvSpPr/>
      </dsp:nvSpPr>
      <dsp:spPr>
        <a:xfrm>
          <a:off x="2887143" y="1844290"/>
          <a:ext cx="2455312" cy="2302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Choque de horarios → bloques fijos y reunión semanal.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Dependencia de pasarela → mock y replanning por hitos.</a:t>
          </a:r>
        </a:p>
      </dsp:txBody>
      <dsp:txXfrm>
        <a:off x="2887143" y="1844290"/>
        <a:ext cx="2455312" cy="2302383"/>
      </dsp:txXfrm>
    </dsp:sp>
    <dsp:sp modelId="{0790C7DB-465E-4761-9CFF-8905CA3AC058}">
      <dsp:nvSpPr>
        <dsp:cNvPr id="0" name=""/>
        <dsp:cNvSpPr/>
      </dsp:nvSpPr>
      <dsp:spPr>
        <a:xfrm>
          <a:off x="6570112" y="379288"/>
          <a:ext cx="859359" cy="8593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4F4AE0-7F8C-472E-B55F-0490DC2DB511}">
      <dsp:nvSpPr>
        <dsp:cNvPr id="0" name=""/>
        <dsp:cNvSpPr/>
      </dsp:nvSpPr>
      <dsp:spPr>
        <a:xfrm>
          <a:off x="5772135" y="1400645"/>
          <a:ext cx="2455312" cy="3682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300" kern="1200"/>
            <a:t>Ajustes realizados</a:t>
          </a:r>
        </a:p>
      </dsp:txBody>
      <dsp:txXfrm>
        <a:off x="5772135" y="1400645"/>
        <a:ext cx="2455312" cy="368296"/>
      </dsp:txXfrm>
    </dsp:sp>
    <dsp:sp modelId="{4F7B54CA-0074-4597-ADE1-6983AB937278}">
      <dsp:nvSpPr>
        <dsp:cNvPr id="0" name=""/>
        <dsp:cNvSpPr/>
      </dsp:nvSpPr>
      <dsp:spPr>
        <a:xfrm>
          <a:off x="5772135" y="1844290"/>
          <a:ext cx="2455312" cy="23023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Checkout: de modal a flujo por pasos.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BD: regla de carrito (user/invitado) pasó a trigger por compatibilidad.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Alcance: newsletter y reseñas movidas a fase posterior.</a:t>
          </a:r>
        </a:p>
      </dsp:txBody>
      <dsp:txXfrm>
        <a:off x="5772135" y="1844290"/>
        <a:ext cx="2455312" cy="230238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E7C8782-0D73-4D54-A943-CF8CBE190585}">
      <dsp:nvSpPr>
        <dsp:cNvPr id="0" name=""/>
        <dsp:cNvSpPr/>
      </dsp:nvSpPr>
      <dsp:spPr>
        <a:xfrm>
          <a:off x="1851818" y="0"/>
          <a:ext cx="4525963" cy="4525963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01641-10BA-4676-9CD7-80CA2A85297A}">
      <dsp:nvSpPr>
        <dsp:cNvPr id="0" name=""/>
        <dsp:cNvSpPr/>
      </dsp:nvSpPr>
      <dsp:spPr>
        <a:xfrm>
          <a:off x="2281784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Perfil de usuario y listado de pedidos.</a:t>
          </a:r>
        </a:p>
      </dsp:txBody>
      <dsp:txXfrm>
        <a:off x="2367950" y="516132"/>
        <a:ext cx="1592793" cy="1592793"/>
      </dsp:txXfrm>
    </dsp:sp>
    <dsp:sp modelId="{AC3B0437-9196-46E2-91C2-AF4AF88A3BA5}">
      <dsp:nvSpPr>
        <dsp:cNvPr id="0" name=""/>
        <dsp:cNvSpPr/>
      </dsp:nvSpPr>
      <dsp:spPr>
        <a:xfrm>
          <a:off x="4182689" y="429966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Panel de administración mínimo (productos/pedidos).</a:t>
          </a:r>
        </a:p>
      </dsp:txBody>
      <dsp:txXfrm>
        <a:off x="4268855" y="516132"/>
        <a:ext cx="1592793" cy="1592793"/>
      </dsp:txXfrm>
    </dsp:sp>
    <dsp:sp modelId="{A4D12488-A15E-4948-8EB2-FE2AE939EF02}">
      <dsp:nvSpPr>
        <dsp:cNvPr id="0" name=""/>
        <dsp:cNvSpPr/>
      </dsp:nvSpPr>
      <dsp:spPr>
        <a:xfrm>
          <a:off x="2281784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Integración Webpay sandbox y correos de confirmación.</a:t>
          </a:r>
        </a:p>
      </dsp:txBody>
      <dsp:txXfrm>
        <a:off x="2367950" y="2417036"/>
        <a:ext cx="1592793" cy="1592793"/>
      </dsp:txXfrm>
    </dsp:sp>
    <dsp:sp modelId="{84FDF2FB-8D8E-456F-A902-CDBE317951EA}">
      <dsp:nvSpPr>
        <dsp:cNvPr id="0" name=""/>
        <dsp:cNvSpPr/>
      </dsp:nvSpPr>
      <dsp:spPr>
        <a:xfrm>
          <a:off x="4182689" y="2330870"/>
          <a:ext cx="1765125" cy="1765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Botón “Vaciar carrito” global y tracking de despacho.</a:t>
          </a:r>
        </a:p>
      </dsp:txBody>
      <dsp:txXfrm>
        <a:off x="4268855" y="2417036"/>
        <a:ext cx="1592793" cy="15927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F1B4C1-8E9E-479D-AB54-EF906B6ECC9D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78CCB3-920E-4880-80C3-10B7EB56B4BA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391C1F-413E-4EC1-B46F-8276D01D0057}">
      <dsp:nvSpPr>
        <dsp:cNvPr id="0" name=""/>
        <dsp:cNvSpPr/>
      </dsp:nvSpPr>
      <dsp:spPr>
        <a:xfrm>
          <a:off x="1493203" y="552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Conectar backend a MySQL con mysql2 y repositorios.</a:t>
          </a:r>
        </a:p>
      </dsp:txBody>
      <dsp:txXfrm>
        <a:off x="1493203" y="552"/>
        <a:ext cx="6736396" cy="1292816"/>
      </dsp:txXfrm>
    </dsp:sp>
    <dsp:sp modelId="{70B94013-1ECB-41B8-A0BA-374BF3F642B0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6CE3DE-99E1-48D2-B21D-E3716FF61737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036DD-FBE3-4D42-A2FF-6CDB9425D14F}">
      <dsp:nvSpPr>
        <dsp:cNvPr id="0" name=""/>
        <dsp:cNvSpPr/>
      </dsp:nvSpPr>
      <dsp:spPr>
        <a:xfrm>
          <a:off x="1493203" y="161657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QA </a:t>
          </a:r>
          <a:r>
            <a:rPr lang="en-US" sz="2500" kern="1200" dirty="0" err="1"/>
            <a:t>ligera</a:t>
          </a:r>
          <a:r>
            <a:rPr lang="en-US" sz="2500" kern="1200" dirty="0"/>
            <a:t> </a:t>
          </a:r>
          <a:r>
            <a:rPr lang="en-US" sz="2500" kern="1200" dirty="0" err="1"/>
            <a:t>por</a:t>
          </a:r>
          <a:r>
            <a:rPr lang="en-US" sz="2500" kern="1200" dirty="0"/>
            <a:t> </a:t>
          </a:r>
          <a:r>
            <a:rPr lang="en-US" sz="2500" kern="1200" dirty="0" err="1"/>
            <a:t>historia</a:t>
          </a:r>
          <a:r>
            <a:rPr lang="en-US" sz="2500" kern="1200" dirty="0"/>
            <a:t> y demo interna; logs de </a:t>
          </a:r>
          <a:r>
            <a:rPr lang="en-US" sz="2500" kern="1200" dirty="0" err="1"/>
            <a:t>errores</a:t>
          </a:r>
          <a:r>
            <a:rPr lang="en-US" sz="2500" kern="1200" dirty="0"/>
            <a:t> </a:t>
          </a:r>
          <a:r>
            <a:rPr lang="en-US" sz="2500" kern="1200" dirty="0" err="1"/>
            <a:t>básicos</a:t>
          </a:r>
          <a:r>
            <a:rPr lang="en-US" sz="2500" kern="1200" dirty="0"/>
            <a:t>.</a:t>
          </a:r>
        </a:p>
      </dsp:txBody>
      <dsp:txXfrm>
        <a:off x="1493203" y="1616573"/>
        <a:ext cx="6736396" cy="1292816"/>
      </dsp:txXfrm>
    </dsp:sp>
    <dsp:sp modelId="{838212A4-4B80-4009-B698-B90F610635BF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71BBD-2686-4F77-909A-4B1FF29AD348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590B35-3925-4AF4-8234-786728E48511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Despliegue</a:t>
          </a:r>
          <a:r>
            <a:rPr lang="en-US" sz="2500" kern="1200" dirty="0"/>
            <a:t> local/</a:t>
          </a:r>
          <a:r>
            <a:rPr lang="en-US" sz="2500" kern="1200" dirty="0" err="1"/>
            <a:t>educativo</a:t>
          </a:r>
          <a:r>
            <a:rPr lang="en-US" sz="2500" kern="1200" dirty="0"/>
            <a:t> y </a:t>
          </a:r>
          <a:r>
            <a:rPr lang="en-US" sz="2500" kern="1200" dirty="0" err="1"/>
            <a:t>evidencia</a:t>
          </a:r>
          <a:r>
            <a:rPr lang="en-US" sz="2500" kern="1200" dirty="0"/>
            <a:t> en video </a:t>
          </a:r>
          <a:r>
            <a:rPr lang="en-US" sz="2500" kern="1200" dirty="0" err="1"/>
            <a:t>corto</a:t>
          </a:r>
          <a:r>
            <a:rPr lang="en-US" sz="2500" kern="1200" dirty="0"/>
            <a:t>.</a:t>
          </a:r>
        </a:p>
      </dsp:txBody>
      <dsp:txXfrm>
        <a:off x="1493203" y="3232593"/>
        <a:ext cx="6736396" cy="1292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2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2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2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2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3898FF-D987-4B0E-BFB4-85F5EB356D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B84055-029C-4E86-8844-D05D96C024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8A2842C0-6210-4FDB-B1FF-C14C92737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799037F2-4CAF-446B-90DB-1480B247A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128589C-AF3D-49CF-BD92-C1D1D2F53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6883" y="1110000"/>
            <a:ext cx="7646805" cy="4629235"/>
          </a:xfrm>
          <a:prstGeom prst="rect">
            <a:avLst/>
          </a:prstGeom>
          <a:solidFill>
            <a:schemeClr val="bg1"/>
          </a:solidFill>
          <a:ln w="349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3613" y="1600200"/>
            <a:ext cx="6151164" cy="2295748"/>
          </a:xfrm>
        </p:spPr>
        <p:txBody>
          <a:bodyPr anchor="b">
            <a:normAutofit/>
          </a:bodyPr>
          <a:lstStyle/>
          <a:p>
            <a:r>
              <a:rPr lang="es-CL" sz="4200" dirty="0" err="1"/>
              <a:t>CondorShop</a:t>
            </a:r>
            <a:r>
              <a:rPr lang="es-CL" sz="4200" dirty="0"/>
              <a:t> – Fase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82199" y="5033379"/>
            <a:ext cx="1911489" cy="678433"/>
          </a:xfrm>
        </p:spPr>
        <p:txBody>
          <a:bodyPr anchor="t">
            <a:normAutofit/>
          </a:bodyPr>
          <a:lstStyle/>
          <a:p>
            <a:r>
              <a:rPr lang="es-CL" sz="1700" dirty="0">
                <a:solidFill>
                  <a:schemeClr val="tx1">
                    <a:alpha val="70000"/>
                  </a:schemeClr>
                </a:solidFill>
              </a:rPr>
              <a:t>Benjamin Huenupe</a:t>
            </a:r>
          </a:p>
          <a:p>
            <a:r>
              <a:rPr lang="es-CL" sz="1700" dirty="0">
                <a:solidFill>
                  <a:schemeClr val="tx1">
                    <a:alpha val="70000"/>
                  </a:schemeClr>
                </a:solidFill>
              </a:rPr>
              <a:t>Juan Rodríguez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1D3FA73C-620B-ED17-BA46-7955DA5BDE18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60" y="0"/>
            <a:ext cx="199644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/>
              <a:t>Resumen de avance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2728B06-280F-74EA-0EA9-883BE8B981B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7A89AE9D-D991-03C6-41CD-D634985365C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60" y="0"/>
            <a:ext cx="199644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D7B6173-1D58-48E2-83CF-37350F315F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D21050B-D85A-4CC6-94EC-450D24F19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4720EDA-E218-43A9-8817-08F09F4DB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1714" cy="6862380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87C4F29-0DC4-4901-A2FD-7C88889E60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5F81162-7738-4BC8-BA5D-ADEFD7F2D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65062" y="-1044"/>
            <a:ext cx="4824724" cy="6859043"/>
          </a:xfrm>
          <a:prstGeom prst="rect">
            <a:avLst/>
          </a:prstGeom>
          <a:solidFill>
            <a:schemeClr val="bg1"/>
          </a:solidFill>
          <a:ln w="1206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4329" y="552810"/>
            <a:ext cx="4086191" cy="2228759"/>
          </a:xfrm>
        </p:spPr>
        <p:txBody>
          <a:bodyPr anchor="b">
            <a:normAutofit/>
          </a:bodyPr>
          <a:lstStyle/>
          <a:p>
            <a:r>
              <a:rPr lang="es-MX" sz="4200"/>
              <a:t>Objetivo y alcance (Fase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4329" y="2959729"/>
            <a:ext cx="4086191" cy="3341075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s-CL" sz="1600"/>
              <a:t>Objetivo: entregar un e‑commerce funcional que permita comprar end‑to‑end y administrar productos/pedidos básicos.</a:t>
            </a:r>
          </a:p>
          <a:p>
            <a:pPr>
              <a:lnSpc>
                <a:spcPct val="90000"/>
              </a:lnSpc>
            </a:pPr>
            <a:r>
              <a:rPr lang="es-CL" sz="1600"/>
              <a:t>Alcance F2</a:t>
            </a:r>
          </a:p>
          <a:p>
            <a:pPr lvl="1">
              <a:lnSpc>
                <a:spcPct val="90000"/>
              </a:lnSpc>
            </a:pPr>
            <a:r>
              <a:rPr lang="es-CL" sz="1600"/>
              <a:t>Catálogo con SEO básico (slugs/metadatos).</a:t>
            </a:r>
          </a:p>
          <a:p>
            <a:pPr lvl="1">
              <a:lnSpc>
                <a:spcPct val="90000"/>
              </a:lnSpc>
            </a:pPr>
            <a:r>
              <a:rPr lang="es-CL" sz="1600"/>
              <a:t>Carrito persistente (invitado/usuario).</a:t>
            </a:r>
          </a:p>
          <a:p>
            <a:pPr lvl="1">
              <a:lnSpc>
                <a:spcPct val="90000"/>
              </a:lnSpc>
            </a:pPr>
            <a:r>
              <a:rPr lang="es-CL" sz="1600"/>
              <a:t>Checkout multistep con totales.</a:t>
            </a:r>
          </a:p>
          <a:p>
            <a:pPr lvl="1">
              <a:lnSpc>
                <a:spcPct val="90000"/>
              </a:lnSpc>
            </a:pPr>
            <a:r>
              <a:rPr lang="es-CL" sz="1600"/>
              <a:t>BD transaccional MySQL para productos, carritos, órdenes, direcciones.</a:t>
            </a:r>
          </a:p>
          <a:p>
            <a:pPr lvl="1">
              <a:lnSpc>
                <a:spcPct val="90000"/>
              </a:lnSpc>
            </a:pPr>
            <a:r>
              <a:rPr lang="es-CL" sz="1600"/>
              <a:t>Cuenta de cliente básica (registro/login).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BCCF761-75B6-AB85-4AF9-971F779B6FC5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81328" y="0"/>
            <a:ext cx="1462672" cy="32910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Arquitectura y tecnologías</a:t>
            </a:r>
          </a:p>
        </p:txBody>
      </p:sp>
      <p:graphicFrame>
        <p:nvGraphicFramePr>
          <p:cNvPr id="10" name="Content Placeholder 2">
            <a:extLst>
              <a:ext uri="{FF2B5EF4-FFF2-40B4-BE49-F238E27FC236}">
                <a16:creationId xmlns:a16="http://schemas.microsoft.com/office/drawing/2014/main" id="{894D619E-34F2-230B-1865-D51125F5A298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2D6D98E5-A46D-442B-55C2-ED5D3BCFB77F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60" y="0"/>
            <a:ext cx="199644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Plan de trabajo (estado breve)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0EECB95-D128-80EF-3E3E-1F4147F4DE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30759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4AE8E4FD-D9D0-857E-3F20-4E1503B879E1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60" y="0"/>
            <a:ext cx="199644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83356" y="1928731"/>
            <a:ext cx="3333749" cy="2624327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5521C85-7030-459A-A562-9DB790624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1525" y="1967266"/>
            <a:ext cx="19716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31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Modelo de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D114750-9699-FF89-B608-A85E680956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72958" y="643466"/>
            <a:ext cx="4705583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40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Ajustes a partir del monitoreo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474944F6-E1E1-8151-5582-1F3E2241C4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770CA0E6-97BD-A1D7-3EEE-23FD24640033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60" y="0"/>
            <a:ext cx="199644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Pendientes inmediatos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BEC260E3-7EDE-E49B-3621-3843FAF1AC8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05DC98E4-DA6E-651B-FCA7-B734407B1CB6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60" y="0"/>
            <a:ext cx="199644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pasos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7DCE51B-FC96-B909-7D4D-6D9F25DF9F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1475261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9BA6BEEF-A82F-D886-0748-24D56B85C544}"/>
              </a:ext>
            </a:extLst>
          </p:cNvPr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7560" y="0"/>
            <a:ext cx="1996440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461</Words>
  <Application>Microsoft Office PowerPoint</Application>
  <PresentationFormat>Presentación en pantalla (4:3)</PresentationFormat>
  <Paragraphs>59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CondorShop – Fase 2</vt:lpstr>
      <vt:lpstr>Resumen de avance</vt:lpstr>
      <vt:lpstr>Objetivo y alcance (Fase 2)</vt:lpstr>
      <vt:lpstr>Arquitectura y tecnologías</vt:lpstr>
      <vt:lpstr>Plan de trabajo (estado breve)</vt:lpstr>
      <vt:lpstr>Modelo de base de datos</vt:lpstr>
      <vt:lpstr>Ajustes a partir del monitoreo</vt:lpstr>
      <vt:lpstr>Pendientes inmediatos</vt:lpstr>
      <vt:lpstr>Próximos pasos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BENJAMIN . HUENUPE ALMONTE</cp:lastModifiedBy>
  <cp:revision>4</cp:revision>
  <dcterms:created xsi:type="dcterms:W3CDTF">2013-01-27T09:14:16Z</dcterms:created>
  <dcterms:modified xsi:type="dcterms:W3CDTF">2025-10-17T04:08:39Z</dcterms:modified>
  <cp:category/>
</cp:coreProperties>
</file>