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2660F4-8802-4A3A-80AA-9EF14943F4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2CB22C-7EE9-4928-A2CE-3745147BDD1F}">
      <dgm:prSet/>
      <dgm:spPr/>
      <dgm:t>
        <a:bodyPr/>
        <a:lstStyle/>
        <a:p>
          <a:pPr>
            <a:defRPr cap="all"/>
          </a:pPr>
          <a:r>
            <a:rPr lang="en-US"/>
            <a:t>- Crear, editar y eliminar productos</a:t>
          </a:r>
        </a:p>
      </dgm:t>
    </dgm:pt>
    <dgm:pt modelId="{02B8FE26-80E1-4C11-806C-FDDF65405A13}" type="parTrans" cxnId="{ECC94BFF-DDB6-42DC-B6C8-04C5EE72F7ED}">
      <dgm:prSet/>
      <dgm:spPr/>
      <dgm:t>
        <a:bodyPr/>
        <a:lstStyle/>
        <a:p>
          <a:endParaRPr lang="en-US"/>
        </a:p>
      </dgm:t>
    </dgm:pt>
    <dgm:pt modelId="{D8151F87-A9BB-4B61-A98F-A337939BAA1D}" type="sibTrans" cxnId="{ECC94BFF-DDB6-42DC-B6C8-04C5EE72F7ED}">
      <dgm:prSet/>
      <dgm:spPr/>
      <dgm:t>
        <a:bodyPr/>
        <a:lstStyle/>
        <a:p>
          <a:endParaRPr lang="en-US"/>
        </a:p>
      </dgm:t>
    </dgm:pt>
    <dgm:pt modelId="{2CC9B743-89D3-44D2-9EA1-0926D9DEEBCE}">
      <dgm:prSet/>
      <dgm:spPr/>
      <dgm:t>
        <a:bodyPr/>
        <a:lstStyle/>
        <a:p>
          <a:pPr>
            <a:defRPr cap="all"/>
          </a:pPr>
          <a:r>
            <a:rPr lang="en-US"/>
            <a:t>- Gestión de inventario</a:t>
          </a:r>
        </a:p>
      </dgm:t>
    </dgm:pt>
    <dgm:pt modelId="{4485240A-6944-4D3F-BEA4-7C79A25E8786}" type="parTrans" cxnId="{B2137D42-9D40-46B6-95D8-438D758B19C9}">
      <dgm:prSet/>
      <dgm:spPr/>
      <dgm:t>
        <a:bodyPr/>
        <a:lstStyle/>
        <a:p>
          <a:endParaRPr lang="en-US"/>
        </a:p>
      </dgm:t>
    </dgm:pt>
    <dgm:pt modelId="{135E45C9-4D41-42D9-8174-90EE09A08EC6}" type="sibTrans" cxnId="{B2137D42-9D40-46B6-95D8-438D758B19C9}">
      <dgm:prSet/>
      <dgm:spPr/>
      <dgm:t>
        <a:bodyPr/>
        <a:lstStyle/>
        <a:p>
          <a:endParaRPr lang="en-US"/>
        </a:p>
      </dgm:t>
    </dgm:pt>
    <dgm:pt modelId="{373A4420-E862-43C1-AB56-839B022C8A36}">
      <dgm:prSet/>
      <dgm:spPr/>
      <dgm:t>
        <a:bodyPr/>
        <a:lstStyle/>
        <a:p>
          <a:pPr>
            <a:defRPr cap="all"/>
          </a:pPr>
          <a:r>
            <a:rPr lang="en-US"/>
            <a:t>- Visualización de órdenes</a:t>
          </a:r>
        </a:p>
      </dgm:t>
    </dgm:pt>
    <dgm:pt modelId="{6A778952-F906-4C0F-9B56-B5C32052574A}" type="parTrans" cxnId="{CA6D53AA-D8E1-4BC7-93CD-B51C384DCC08}">
      <dgm:prSet/>
      <dgm:spPr/>
      <dgm:t>
        <a:bodyPr/>
        <a:lstStyle/>
        <a:p>
          <a:endParaRPr lang="en-US"/>
        </a:p>
      </dgm:t>
    </dgm:pt>
    <dgm:pt modelId="{A6A0C62F-E622-4838-A0A7-CC0C52B388B3}" type="sibTrans" cxnId="{CA6D53AA-D8E1-4BC7-93CD-B51C384DCC08}">
      <dgm:prSet/>
      <dgm:spPr/>
      <dgm:t>
        <a:bodyPr/>
        <a:lstStyle/>
        <a:p>
          <a:endParaRPr lang="en-US"/>
        </a:p>
      </dgm:t>
    </dgm:pt>
    <dgm:pt modelId="{13785137-90EF-4B1E-AA82-B17F4932F1FA}">
      <dgm:prSet/>
      <dgm:spPr/>
      <dgm:t>
        <a:bodyPr/>
        <a:lstStyle/>
        <a:p>
          <a:pPr>
            <a:defRPr cap="all"/>
          </a:pPr>
          <a:r>
            <a:rPr lang="en-US"/>
            <a:t>- Control básico de usuarios</a:t>
          </a:r>
        </a:p>
      </dgm:t>
    </dgm:pt>
    <dgm:pt modelId="{53A23C5A-02F4-4738-844C-FC207C3DBD00}" type="parTrans" cxnId="{7E280515-ED0B-4AC5-A51A-8CA803EA7EF2}">
      <dgm:prSet/>
      <dgm:spPr/>
      <dgm:t>
        <a:bodyPr/>
        <a:lstStyle/>
        <a:p>
          <a:endParaRPr lang="en-US"/>
        </a:p>
      </dgm:t>
    </dgm:pt>
    <dgm:pt modelId="{8103145D-F9E8-4756-8494-F8718AE757F7}" type="sibTrans" cxnId="{7E280515-ED0B-4AC5-A51A-8CA803EA7EF2}">
      <dgm:prSet/>
      <dgm:spPr/>
      <dgm:t>
        <a:bodyPr/>
        <a:lstStyle/>
        <a:p>
          <a:endParaRPr lang="en-US"/>
        </a:p>
      </dgm:t>
    </dgm:pt>
    <dgm:pt modelId="{CF202312-7928-4AE9-B9C6-A4898BD90F26}" type="pres">
      <dgm:prSet presAssocID="{D92660F4-8802-4A3A-80AA-9EF14943F4B2}" presName="root" presStyleCnt="0">
        <dgm:presLayoutVars>
          <dgm:dir/>
          <dgm:resizeHandles val="exact"/>
        </dgm:presLayoutVars>
      </dgm:prSet>
      <dgm:spPr/>
    </dgm:pt>
    <dgm:pt modelId="{4B089B5A-B0B9-453D-99EA-88CD52B58175}" type="pres">
      <dgm:prSet presAssocID="{D62CB22C-7EE9-4928-A2CE-3745147BDD1F}" presName="compNode" presStyleCnt="0"/>
      <dgm:spPr/>
    </dgm:pt>
    <dgm:pt modelId="{CB6283FA-2111-4140-BA5A-4BF17266D4D1}" type="pres">
      <dgm:prSet presAssocID="{D62CB22C-7EE9-4928-A2CE-3745147BDD1F}" presName="iconBgRect" presStyleLbl="bgShp" presStyleIdx="0" presStyleCnt="4"/>
      <dgm:spPr/>
    </dgm:pt>
    <dgm:pt modelId="{87653DD8-7002-477C-AF1A-AC6E5CA06097}" type="pres">
      <dgm:prSet presAssocID="{D62CB22C-7EE9-4928-A2CE-3745147BDD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rrador"/>
        </a:ext>
      </dgm:extLst>
    </dgm:pt>
    <dgm:pt modelId="{3F38D279-8C7D-40E1-95CC-4F51090A36FA}" type="pres">
      <dgm:prSet presAssocID="{D62CB22C-7EE9-4928-A2CE-3745147BDD1F}" presName="spaceRect" presStyleCnt="0"/>
      <dgm:spPr/>
    </dgm:pt>
    <dgm:pt modelId="{2A50D405-60E7-467C-86FC-E94ABE51B8D5}" type="pres">
      <dgm:prSet presAssocID="{D62CB22C-7EE9-4928-A2CE-3745147BDD1F}" presName="textRect" presStyleLbl="revTx" presStyleIdx="0" presStyleCnt="4">
        <dgm:presLayoutVars>
          <dgm:chMax val="1"/>
          <dgm:chPref val="1"/>
        </dgm:presLayoutVars>
      </dgm:prSet>
      <dgm:spPr/>
    </dgm:pt>
    <dgm:pt modelId="{332653CF-D319-4946-B4CC-7C7486B57BB0}" type="pres">
      <dgm:prSet presAssocID="{D8151F87-A9BB-4B61-A98F-A337939BAA1D}" presName="sibTrans" presStyleCnt="0"/>
      <dgm:spPr/>
    </dgm:pt>
    <dgm:pt modelId="{1ED8BA1B-12DA-4D8B-9D7A-DAC54BFB20EA}" type="pres">
      <dgm:prSet presAssocID="{2CC9B743-89D3-44D2-9EA1-0926D9DEEBCE}" presName="compNode" presStyleCnt="0"/>
      <dgm:spPr/>
    </dgm:pt>
    <dgm:pt modelId="{943020E5-B1C4-444F-B029-2BAD0B3F8D10}" type="pres">
      <dgm:prSet presAssocID="{2CC9B743-89D3-44D2-9EA1-0926D9DEEBCE}" presName="iconBgRect" presStyleLbl="bgShp" presStyleIdx="1" presStyleCnt="4"/>
      <dgm:spPr/>
    </dgm:pt>
    <dgm:pt modelId="{FDB72631-EB79-46B2-9B24-0B553A25D24E}" type="pres">
      <dgm:prSet presAssocID="{2CC9B743-89D3-44D2-9EA1-0926D9DEEB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6C83B6ED-907E-476E-BCC3-34727CFA705F}" type="pres">
      <dgm:prSet presAssocID="{2CC9B743-89D3-44D2-9EA1-0926D9DEEBCE}" presName="spaceRect" presStyleCnt="0"/>
      <dgm:spPr/>
    </dgm:pt>
    <dgm:pt modelId="{BB8519F8-F4CD-4EF7-BB07-C076816C910F}" type="pres">
      <dgm:prSet presAssocID="{2CC9B743-89D3-44D2-9EA1-0926D9DEEBCE}" presName="textRect" presStyleLbl="revTx" presStyleIdx="1" presStyleCnt="4">
        <dgm:presLayoutVars>
          <dgm:chMax val="1"/>
          <dgm:chPref val="1"/>
        </dgm:presLayoutVars>
      </dgm:prSet>
      <dgm:spPr/>
    </dgm:pt>
    <dgm:pt modelId="{6788E7B2-936B-4B42-B322-BC197A5DE36C}" type="pres">
      <dgm:prSet presAssocID="{135E45C9-4D41-42D9-8174-90EE09A08EC6}" presName="sibTrans" presStyleCnt="0"/>
      <dgm:spPr/>
    </dgm:pt>
    <dgm:pt modelId="{45F77D8E-4458-4E25-A1D8-1DE7167AC58C}" type="pres">
      <dgm:prSet presAssocID="{373A4420-E862-43C1-AB56-839B022C8A36}" presName="compNode" presStyleCnt="0"/>
      <dgm:spPr/>
    </dgm:pt>
    <dgm:pt modelId="{BA458735-901F-4C0E-99DA-BAC1DE881F17}" type="pres">
      <dgm:prSet presAssocID="{373A4420-E862-43C1-AB56-839B022C8A36}" presName="iconBgRect" presStyleLbl="bgShp" presStyleIdx="2" presStyleCnt="4"/>
      <dgm:spPr/>
    </dgm:pt>
    <dgm:pt modelId="{34D69B3B-85D3-4985-8972-9CCA3F102689}" type="pres">
      <dgm:prSet presAssocID="{373A4420-E862-43C1-AB56-839B022C8A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415BB51-81BB-4D98-BD6D-0A111F929059}" type="pres">
      <dgm:prSet presAssocID="{373A4420-E862-43C1-AB56-839B022C8A36}" presName="spaceRect" presStyleCnt="0"/>
      <dgm:spPr/>
    </dgm:pt>
    <dgm:pt modelId="{46D82B2B-D095-4347-AFE4-1177DF455D46}" type="pres">
      <dgm:prSet presAssocID="{373A4420-E862-43C1-AB56-839B022C8A36}" presName="textRect" presStyleLbl="revTx" presStyleIdx="2" presStyleCnt="4">
        <dgm:presLayoutVars>
          <dgm:chMax val="1"/>
          <dgm:chPref val="1"/>
        </dgm:presLayoutVars>
      </dgm:prSet>
      <dgm:spPr/>
    </dgm:pt>
    <dgm:pt modelId="{E23DD3A8-3C9A-44DF-97B0-FC8B75B7614A}" type="pres">
      <dgm:prSet presAssocID="{A6A0C62F-E622-4838-A0A7-CC0C52B388B3}" presName="sibTrans" presStyleCnt="0"/>
      <dgm:spPr/>
    </dgm:pt>
    <dgm:pt modelId="{3DE9DFED-6504-4AE2-9AED-4FBEB700DE66}" type="pres">
      <dgm:prSet presAssocID="{13785137-90EF-4B1E-AA82-B17F4932F1FA}" presName="compNode" presStyleCnt="0"/>
      <dgm:spPr/>
    </dgm:pt>
    <dgm:pt modelId="{0D994C2D-5615-4BB2-8FC2-DE895B6E0133}" type="pres">
      <dgm:prSet presAssocID="{13785137-90EF-4B1E-AA82-B17F4932F1FA}" presName="iconBgRect" presStyleLbl="bgShp" presStyleIdx="3" presStyleCnt="4"/>
      <dgm:spPr/>
    </dgm:pt>
    <dgm:pt modelId="{03E38BEE-07E3-43B4-A34D-9EBE770218C6}" type="pres">
      <dgm:prSet presAssocID="{13785137-90EF-4B1E-AA82-B17F4932F1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D2052EB-41A7-4365-9680-9AB6B5146F02}" type="pres">
      <dgm:prSet presAssocID="{13785137-90EF-4B1E-AA82-B17F4932F1FA}" presName="spaceRect" presStyleCnt="0"/>
      <dgm:spPr/>
    </dgm:pt>
    <dgm:pt modelId="{9E965332-5200-41EC-81A0-5422287904B3}" type="pres">
      <dgm:prSet presAssocID="{13785137-90EF-4B1E-AA82-B17F4932F1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280515-ED0B-4AC5-A51A-8CA803EA7EF2}" srcId="{D92660F4-8802-4A3A-80AA-9EF14943F4B2}" destId="{13785137-90EF-4B1E-AA82-B17F4932F1FA}" srcOrd="3" destOrd="0" parTransId="{53A23C5A-02F4-4738-844C-FC207C3DBD00}" sibTransId="{8103145D-F9E8-4756-8494-F8718AE757F7}"/>
    <dgm:cxn modelId="{B2137D42-9D40-46B6-95D8-438D758B19C9}" srcId="{D92660F4-8802-4A3A-80AA-9EF14943F4B2}" destId="{2CC9B743-89D3-44D2-9EA1-0926D9DEEBCE}" srcOrd="1" destOrd="0" parTransId="{4485240A-6944-4D3F-BEA4-7C79A25E8786}" sibTransId="{135E45C9-4D41-42D9-8174-90EE09A08EC6}"/>
    <dgm:cxn modelId="{D2BCF34F-1F26-4D5E-BA88-5522F214CE84}" type="presOf" srcId="{2CC9B743-89D3-44D2-9EA1-0926D9DEEBCE}" destId="{BB8519F8-F4CD-4EF7-BB07-C076816C910F}" srcOrd="0" destOrd="0" presId="urn:microsoft.com/office/officeart/2018/5/layout/IconCircleLabelList"/>
    <dgm:cxn modelId="{B1CA3AAA-3801-4896-80D2-4FDF36829D26}" type="presOf" srcId="{13785137-90EF-4B1E-AA82-B17F4932F1FA}" destId="{9E965332-5200-41EC-81A0-5422287904B3}" srcOrd="0" destOrd="0" presId="urn:microsoft.com/office/officeart/2018/5/layout/IconCircleLabelList"/>
    <dgm:cxn modelId="{CA6D53AA-D8E1-4BC7-93CD-B51C384DCC08}" srcId="{D92660F4-8802-4A3A-80AA-9EF14943F4B2}" destId="{373A4420-E862-43C1-AB56-839B022C8A36}" srcOrd="2" destOrd="0" parTransId="{6A778952-F906-4C0F-9B56-B5C32052574A}" sibTransId="{A6A0C62F-E622-4838-A0A7-CC0C52B388B3}"/>
    <dgm:cxn modelId="{FE968EB7-6978-4BB5-8002-DBB617A40B4F}" type="presOf" srcId="{D62CB22C-7EE9-4928-A2CE-3745147BDD1F}" destId="{2A50D405-60E7-467C-86FC-E94ABE51B8D5}" srcOrd="0" destOrd="0" presId="urn:microsoft.com/office/officeart/2018/5/layout/IconCircleLabelList"/>
    <dgm:cxn modelId="{68E85FD9-7142-4283-B209-FFB9DF8E4D84}" type="presOf" srcId="{D92660F4-8802-4A3A-80AA-9EF14943F4B2}" destId="{CF202312-7928-4AE9-B9C6-A4898BD90F26}" srcOrd="0" destOrd="0" presId="urn:microsoft.com/office/officeart/2018/5/layout/IconCircleLabelList"/>
    <dgm:cxn modelId="{96B729E6-B126-4F65-B233-9E150008178E}" type="presOf" srcId="{373A4420-E862-43C1-AB56-839B022C8A36}" destId="{46D82B2B-D095-4347-AFE4-1177DF455D46}" srcOrd="0" destOrd="0" presId="urn:microsoft.com/office/officeart/2018/5/layout/IconCircleLabelList"/>
    <dgm:cxn modelId="{ECC94BFF-DDB6-42DC-B6C8-04C5EE72F7ED}" srcId="{D92660F4-8802-4A3A-80AA-9EF14943F4B2}" destId="{D62CB22C-7EE9-4928-A2CE-3745147BDD1F}" srcOrd="0" destOrd="0" parTransId="{02B8FE26-80E1-4C11-806C-FDDF65405A13}" sibTransId="{D8151F87-A9BB-4B61-A98F-A337939BAA1D}"/>
    <dgm:cxn modelId="{91A67BB9-8725-4182-8E3B-AA3EE0E07950}" type="presParOf" srcId="{CF202312-7928-4AE9-B9C6-A4898BD90F26}" destId="{4B089B5A-B0B9-453D-99EA-88CD52B58175}" srcOrd="0" destOrd="0" presId="urn:microsoft.com/office/officeart/2018/5/layout/IconCircleLabelList"/>
    <dgm:cxn modelId="{B7FD799E-9D1D-41F4-A2F5-742FA13C8126}" type="presParOf" srcId="{4B089B5A-B0B9-453D-99EA-88CD52B58175}" destId="{CB6283FA-2111-4140-BA5A-4BF17266D4D1}" srcOrd="0" destOrd="0" presId="urn:microsoft.com/office/officeart/2018/5/layout/IconCircleLabelList"/>
    <dgm:cxn modelId="{0341AC92-3924-4A40-A75F-5F2C9B02BC30}" type="presParOf" srcId="{4B089B5A-B0B9-453D-99EA-88CD52B58175}" destId="{87653DD8-7002-477C-AF1A-AC6E5CA06097}" srcOrd="1" destOrd="0" presId="urn:microsoft.com/office/officeart/2018/5/layout/IconCircleLabelList"/>
    <dgm:cxn modelId="{47727EE4-97B3-4C8A-A9D4-FC6035A38733}" type="presParOf" srcId="{4B089B5A-B0B9-453D-99EA-88CD52B58175}" destId="{3F38D279-8C7D-40E1-95CC-4F51090A36FA}" srcOrd="2" destOrd="0" presId="urn:microsoft.com/office/officeart/2018/5/layout/IconCircleLabelList"/>
    <dgm:cxn modelId="{B620D3DE-1EFB-4C16-89D7-C28001657EC3}" type="presParOf" srcId="{4B089B5A-B0B9-453D-99EA-88CD52B58175}" destId="{2A50D405-60E7-467C-86FC-E94ABE51B8D5}" srcOrd="3" destOrd="0" presId="urn:microsoft.com/office/officeart/2018/5/layout/IconCircleLabelList"/>
    <dgm:cxn modelId="{9531BD17-D41D-4288-963C-62FDE853FCA4}" type="presParOf" srcId="{CF202312-7928-4AE9-B9C6-A4898BD90F26}" destId="{332653CF-D319-4946-B4CC-7C7486B57BB0}" srcOrd="1" destOrd="0" presId="urn:microsoft.com/office/officeart/2018/5/layout/IconCircleLabelList"/>
    <dgm:cxn modelId="{3DB24469-B8A2-41CC-B491-E2D64BD6D086}" type="presParOf" srcId="{CF202312-7928-4AE9-B9C6-A4898BD90F26}" destId="{1ED8BA1B-12DA-4D8B-9D7A-DAC54BFB20EA}" srcOrd="2" destOrd="0" presId="urn:microsoft.com/office/officeart/2018/5/layout/IconCircleLabelList"/>
    <dgm:cxn modelId="{40CE0DB5-C727-4C0B-8938-CE4BABE8DED4}" type="presParOf" srcId="{1ED8BA1B-12DA-4D8B-9D7A-DAC54BFB20EA}" destId="{943020E5-B1C4-444F-B029-2BAD0B3F8D10}" srcOrd="0" destOrd="0" presId="urn:microsoft.com/office/officeart/2018/5/layout/IconCircleLabelList"/>
    <dgm:cxn modelId="{73F166C1-92E7-47FF-B471-6E8EB5602821}" type="presParOf" srcId="{1ED8BA1B-12DA-4D8B-9D7A-DAC54BFB20EA}" destId="{FDB72631-EB79-46B2-9B24-0B553A25D24E}" srcOrd="1" destOrd="0" presId="urn:microsoft.com/office/officeart/2018/5/layout/IconCircleLabelList"/>
    <dgm:cxn modelId="{8DFE6CD5-2105-4173-BA77-E0B5E11CA94F}" type="presParOf" srcId="{1ED8BA1B-12DA-4D8B-9D7A-DAC54BFB20EA}" destId="{6C83B6ED-907E-476E-BCC3-34727CFA705F}" srcOrd="2" destOrd="0" presId="urn:microsoft.com/office/officeart/2018/5/layout/IconCircleLabelList"/>
    <dgm:cxn modelId="{2F678C0D-4ECB-4C13-84D0-47849018C7C3}" type="presParOf" srcId="{1ED8BA1B-12DA-4D8B-9D7A-DAC54BFB20EA}" destId="{BB8519F8-F4CD-4EF7-BB07-C076816C910F}" srcOrd="3" destOrd="0" presId="urn:microsoft.com/office/officeart/2018/5/layout/IconCircleLabelList"/>
    <dgm:cxn modelId="{EAD465C8-F680-427D-8468-D1301520EF51}" type="presParOf" srcId="{CF202312-7928-4AE9-B9C6-A4898BD90F26}" destId="{6788E7B2-936B-4B42-B322-BC197A5DE36C}" srcOrd="3" destOrd="0" presId="urn:microsoft.com/office/officeart/2018/5/layout/IconCircleLabelList"/>
    <dgm:cxn modelId="{72194E5E-F170-4B7E-A2D3-1C99222B986B}" type="presParOf" srcId="{CF202312-7928-4AE9-B9C6-A4898BD90F26}" destId="{45F77D8E-4458-4E25-A1D8-1DE7167AC58C}" srcOrd="4" destOrd="0" presId="urn:microsoft.com/office/officeart/2018/5/layout/IconCircleLabelList"/>
    <dgm:cxn modelId="{A19B2734-3C6F-48A8-9552-658B373A791A}" type="presParOf" srcId="{45F77D8E-4458-4E25-A1D8-1DE7167AC58C}" destId="{BA458735-901F-4C0E-99DA-BAC1DE881F17}" srcOrd="0" destOrd="0" presId="urn:microsoft.com/office/officeart/2018/5/layout/IconCircleLabelList"/>
    <dgm:cxn modelId="{D24FA1FD-7452-4E2A-9AD0-8A06F43B1547}" type="presParOf" srcId="{45F77D8E-4458-4E25-A1D8-1DE7167AC58C}" destId="{34D69B3B-85D3-4985-8972-9CCA3F102689}" srcOrd="1" destOrd="0" presId="urn:microsoft.com/office/officeart/2018/5/layout/IconCircleLabelList"/>
    <dgm:cxn modelId="{D3A5DC66-2E9E-4166-8E2C-A81B776F7C57}" type="presParOf" srcId="{45F77D8E-4458-4E25-A1D8-1DE7167AC58C}" destId="{5415BB51-81BB-4D98-BD6D-0A111F929059}" srcOrd="2" destOrd="0" presId="urn:microsoft.com/office/officeart/2018/5/layout/IconCircleLabelList"/>
    <dgm:cxn modelId="{2320A89C-240B-44E9-9398-732765CC9094}" type="presParOf" srcId="{45F77D8E-4458-4E25-A1D8-1DE7167AC58C}" destId="{46D82B2B-D095-4347-AFE4-1177DF455D46}" srcOrd="3" destOrd="0" presId="urn:microsoft.com/office/officeart/2018/5/layout/IconCircleLabelList"/>
    <dgm:cxn modelId="{26AAAEEA-C18C-488E-B8D3-0E7FB8A9C18F}" type="presParOf" srcId="{CF202312-7928-4AE9-B9C6-A4898BD90F26}" destId="{E23DD3A8-3C9A-44DF-97B0-FC8B75B7614A}" srcOrd="5" destOrd="0" presId="urn:microsoft.com/office/officeart/2018/5/layout/IconCircleLabelList"/>
    <dgm:cxn modelId="{429ADCCC-80A6-4FFB-8B6C-DED0B9FAD9AB}" type="presParOf" srcId="{CF202312-7928-4AE9-B9C6-A4898BD90F26}" destId="{3DE9DFED-6504-4AE2-9AED-4FBEB700DE66}" srcOrd="6" destOrd="0" presId="urn:microsoft.com/office/officeart/2018/5/layout/IconCircleLabelList"/>
    <dgm:cxn modelId="{F2EAF012-E11B-4312-8FB7-F51961154722}" type="presParOf" srcId="{3DE9DFED-6504-4AE2-9AED-4FBEB700DE66}" destId="{0D994C2D-5615-4BB2-8FC2-DE895B6E0133}" srcOrd="0" destOrd="0" presId="urn:microsoft.com/office/officeart/2018/5/layout/IconCircleLabelList"/>
    <dgm:cxn modelId="{22636B80-62FE-49C9-8996-C6F198F6329C}" type="presParOf" srcId="{3DE9DFED-6504-4AE2-9AED-4FBEB700DE66}" destId="{03E38BEE-07E3-43B4-A34D-9EBE770218C6}" srcOrd="1" destOrd="0" presId="urn:microsoft.com/office/officeart/2018/5/layout/IconCircleLabelList"/>
    <dgm:cxn modelId="{0C6EB25C-23DF-46FD-8008-3DD5CF18C2F1}" type="presParOf" srcId="{3DE9DFED-6504-4AE2-9AED-4FBEB700DE66}" destId="{6D2052EB-41A7-4365-9680-9AB6B5146F02}" srcOrd="2" destOrd="0" presId="urn:microsoft.com/office/officeart/2018/5/layout/IconCircleLabelList"/>
    <dgm:cxn modelId="{0F6A508D-AA4F-4707-BC0F-FB6FA30E0A13}" type="presParOf" srcId="{3DE9DFED-6504-4AE2-9AED-4FBEB700DE66}" destId="{9E965332-5200-41EC-81A0-5422287904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283FA-2111-4140-BA5A-4BF17266D4D1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53DD8-7002-477C-AF1A-AC6E5CA0609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0D405-60E7-467C-86FC-E94ABE51B8D5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Crear, editar y eliminar productos</a:t>
          </a:r>
        </a:p>
      </dsp:txBody>
      <dsp:txXfrm>
        <a:off x="25435" y="2456402"/>
        <a:ext cx="1800000" cy="720000"/>
      </dsp:txXfrm>
    </dsp:sp>
    <dsp:sp modelId="{943020E5-B1C4-444F-B029-2BAD0B3F8D10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72631-EB79-46B2-9B24-0B553A25D24E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519F8-F4CD-4EF7-BB07-C076816C910F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Gestión de inventario</a:t>
          </a:r>
        </a:p>
      </dsp:txBody>
      <dsp:txXfrm>
        <a:off x="2140435" y="2456402"/>
        <a:ext cx="1800000" cy="720000"/>
      </dsp:txXfrm>
    </dsp:sp>
    <dsp:sp modelId="{BA458735-901F-4C0E-99DA-BAC1DE881F17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69B3B-85D3-4985-8972-9CCA3F10268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82B2B-D095-4347-AFE4-1177DF455D46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Visualización de órdenes</a:t>
          </a:r>
        </a:p>
      </dsp:txBody>
      <dsp:txXfrm>
        <a:off x="4255435" y="2456402"/>
        <a:ext cx="1800000" cy="720000"/>
      </dsp:txXfrm>
    </dsp:sp>
    <dsp:sp modelId="{0D994C2D-5615-4BB2-8FC2-DE895B6E0133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38BEE-07E3-43B4-A34D-9EBE770218C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5332-5200-41EC-81A0-5422287904B3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Control básico de usuarios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9A20A-D231-B05F-BBC4-53A89FADB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FB011-5BAD-C2DD-9D66-600B00F6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7BAE9-EE29-5FDE-28AD-5D8519D7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5B8C84-C392-F2ED-763A-2CAA4845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BF2E4-A18A-0B29-5EB7-559E2D5A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3D9B7-B37A-0BA0-957B-68F6B5AB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6FBA08-FEE1-BBB2-5D1A-7EC57E21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F21011-2089-AEF1-2A3F-BA4213A2B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47164-9B8F-C9B6-2658-8BC6A8D3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8CCC4-C634-3236-0C09-BDA835C7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2147C4-FC72-D231-BFA8-4F0D099C3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EB5601-CDB5-B7DB-6C80-D0A88DECF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225F7-F693-3BDF-0205-742F8AD5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7114F-1DF3-F5BD-EFD8-26B04D2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07421F-5619-D48D-F48B-C5D0DDF0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75A5A-3BAF-789D-32EA-6D3DB633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E4DE42-4244-30B3-D4F6-399B6887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43F11-AC24-DFAF-E96F-9AE95548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326D6-97C5-5FC1-F66A-51458708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960470-3C06-2ABD-1AF0-8FA00C0D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7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3E6BB-A49F-5DB7-6F10-613D5E10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AF6EFD-D9BD-E440-C181-3D17C0F2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C234F-A1AF-BF20-C40D-DFC1CC46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16E8-BD73-B6B4-3413-062E0F98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249942-C83D-F8AB-D1B0-8D3CDAFB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3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6107B-27CF-5D32-F98E-DE642BFB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0D8A5-12F1-3A38-2C55-E3093EBE6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D70BB-9312-1968-0B5B-8B706A9D2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2E8F17-929A-F252-3C62-89090D6D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2C4A9C-80B1-5928-1502-360A808B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CEEFA-0266-684E-8C15-83885A00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47F15-8C14-2C34-D993-8513217F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F29C2D-EBE1-B988-CAA4-2C4BAB27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DC22A-F00F-244D-147D-BA6B384AD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9416A9-A894-7A27-1A85-98D19299A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8C56B2-00D9-0132-CC0C-2A2E4B8F0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D58641-0B8D-1086-46E5-4B4F6346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93588C-E995-640B-64FF-A5853D0E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73ED70-81BF-76D8-ACB4-45F96E4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12DE-0682-4FD2-9CB9-A24089C7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134AAE-6F3E-CB74-A618-63819285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54566F-E548-DE9A-8E8B-5E23B26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F5F112-35DF-EE8D-FDB6-D0301BE9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B5C30D-ACB7-E5D0-3E50-8E97CC4B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2F4CED-D038-3DBB-0A05-1946A3BC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D3AD44-07F3-E091-04BC-33B3A27F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EF110-DEC3-857B-19E9-C52CB8D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A0EE4C-D9CC-E68D-EA0E-6A1D96A5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2E211-EC07-E89D-B25D-55B990146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FE81A5-0313-3148-7356-A1ADCBFF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AB4091-F9B8-2D16-536A-2931EF67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F5B764-5F95-C932-9553-14ADD3E9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F60F7-0876-6F76-62E2-6B058EB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C62507-39D8-9CC7-9F59-5BB0A3CE9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645D71-FDD7-3F2F-0B15-E9A081D95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DCC3B-D0AC-CCBC-E614-A3A5E235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395130-1D19-4528-6E75-E19486FB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EEEF8-B9EB-DF1D-7105-8481E4B8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4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4AF721-106A-92A0-4A01-40F47F83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C36B9-815A-BA70-5669-1A06DCAA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C6514E-5A4F-6164-6424-D80B4C97F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38EF3-9812-9CB5-5CD2-87425F50F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2AA47-D1DB-6739-C4F3-738EFD55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s-CL" sz="3500">
                <a:solidFill>
                  <a:schemeClr val="tx2"/>
                </a:solidFill>
              </a:rPr>
              <a:t>E-commerce Básico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1700">
                <a:solidFill>
                  <a:schemeClr val="tx2"/>
                </a:solidFill>
              </a:rPr>
              <a:t>Tienda online simple con carrito de compras</a:t>
            </a: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3D1FA917-6A7D-CDC9-9555-FFD495D45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CL" sz="350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S" sz="1700"/>
              <a:t>Desarrollar una tienda online simple con carrito de compras, sistema de usuarios y panel de administración.</a:t>
            </a:r>
          </a:p>
        </p:txBody>
      </p:sp>
      <p:pic>
        <p:nvPicPr>
          <p:cNvPr id="5" name="Picture 4" descr="Carro de la compra con cajas">
            <a:extLst>
              <a:ext uri="{FF2B5EF4-FFF2-40B4-BE49-F238E27FC236}">
                <a16:creationId xmlns:a16="http://schemas.microsoft.com/office/drawing/2014/main" id="{4CBFD567-5DB0-A9A6-8CAF-BC76E7B7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08" r="16542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CL" sz="3500"/>
              <a:t>Tecnologías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React (Frontend)</a:t>
            </a:r>
          </a:p>
          <a:p>
            <a:r>
              <a:rPr lang="en-US" sz="1700" dirty="0"/>
              <a:t>Node.js (Backend)</a:t>
            </a:r>
          </a:p>
          <a:p>
            <a:r>
              <a:rPr lang="en-US" sz="1700" dirty="0" err="1"/>
              <a:t>Transbank</a:t>
            </a:r>
            <a:r>
              <a:rPr lang="en-US" sz="1700" dirty="0"/>
              <a:t> </a:t>
            </a:r>
            <a:r>
              <a:rPr lang="en-US" sz="1700" dirty="0" err="1"/>
              <a:t>WebPay</a:t>
            </a:r>
            <a:r>
              <a:rPr lang="en-US" sz="1700" dirty="0"/>
              <a:t> (</a:t>
            </a:r>
            <a:r>
              <a:rPr lang="en-US" sz="1700" dirty="0" err="1"/>
              <a:t>Pagos</a:t>
            </a:r>
            <a:r>
              <a:rPr lang="en-US" sz="1700" dirty="0"/>
              <a:t>)</a:t>
            </a:r>
          </a:p>
          <a:p>
            <a:r>
              <a:rPr lang="en-US" sz="1700" dirty="0"/>
              <a:t>MySQL (Base de </a:t>
            </a:r>
            <a:r>
              <a:rPr lang="en-US" sz="1700" dirty="0" err="1"/>
              <a:t>Datos</a:t>
            </a:r>
            <a:r>
              <a:rPr lang="en-US" sz="1700" dirty="0"/>
              <a:t>)</a:t>
            </a:r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3B0EF013-66C2-4704-5D1C-73BD75F1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CL" sz="3500"/>
              <a:t>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s-ES" sz="1700" dirty="0"/>
              <a:t>Catálogo de productos con imágenes</a:t>
            </a:r>
          </a:p>
          <a:p>
            <a:r>
              <a:rPr lang="es-ES" sz="1700" dirty="0"/>
              <a:t> Carrito de compras persistente</a:t>
            </a:r>
          </a:p>
          <a:p>
            <a:r>
              <a:rPr lang="es-ES" sz="1700" dirty="0" err="1"/>
              <a:t>Chekout</a:t>
            </a:r>
            <a:r>
              <a:rPr lang="es-ES" sz="1700" dirty="0"/>
              <a:t> con </a:t>
            </a:r>
            <a:r>
              <a:rPr lang="es-ES" sz="1700" dirty="0" err="1"/>
              <a:t>webpay</a:t>
            </a:r>
            <a:endParaRPr lang="es-ES" sz="1700" dirty="0"/>
          </a:p>
          <a:p>
            <a:r>
              <a:rPr lang="es-ES" sz="1700" dirty="0"/>
              <a:t>Panel de administración para productos</a:t>
            </a:r>
          </a:p>
          <a:p>
            <a:r>
              <a:rPr lang="es-ES" sz="1700" dirty="0"/>
              <a:t>Sistema de usuarios básico</a:t>
            </a:r>
          </a:p>
        </p:txBody>
      </p:sp>
      <p:pic>
        <p:nvPicPr>
          <p:cNvPr id="5" name="Picture 4" descr="Vista en ángulo de un carro de la compra en un fondo amarillo y rosa">
            <a:extLst>
              <a:ext uri="{FF2B5EF4-FFF2-40B4-BE49-F238E27FC236}">
                <a16:creationId xmlns:a16="http://schemas.microsoft.com/office/drawing/2014/main" id="{875597AF-95DF-E8B3-3013-D87A1720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70" r="20177" b="-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CL" sz="3500"/>
              <a:t>Flujo del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/>
              <a:t>1. El usuario navega el catálogo.</a:t>
            </a:r>
          </a:p>
          <a:p>
            <a:pPr marL="0" indent="0">
              <a:buNone/>
            </a:pPr>
            <a:r>
              <a:rPr lang="es-ES" sz="1700" dirty="0"/>
              <a:t>2. Agrega productos al carrito.</a:t>
            </a:r>
          </a:p>
          <a:p>
            <a:pPr marL="0" indent="0">
              <a:buNone/>
            </a:pPr>
            <a:r>
              <a:rPr lang="es-ES" sz="1700" dirty="0"/>
              <a:t>3. Realiza </a:t>
            </a:r>
            <a:r>
              <a:rPr lang="es-ES" sz="1700" dirty="0" err="1"/>
              <a:t>checkout</a:t>
            </a:r>
            <a:r>
              <a:rPr lang="es-ES" sz="1700" dirty="0"/>
              <a:t> con WEBPAY.</a:t>
            </a:r>
          </a:p>
          <a:p>
            <a:pPr marL="0" indent="0">
              <a:buNone/>
            </a:pPr>
            <a:r>
              <a:rPr lang="es-ES" sz="1700" dirty="0"/>
              <a:t>4. Accede a su cuenta para ver historial de compras.</a:t>
            </a:r>
          </a:p>
        </p:txBody>
      </p:sp>
      <p:pic>
        <p:nvPicPr>
          <p:cNvPr id="5" name="Picture 4" descr="Carro de la compra">
            <a:extLst>
              <a:ext uri="{FF2B5EF4-FFF2-40B4-BE49-F238E27FC236}">
                <a16:creationId xmlns:a16="http://schemas.microsoft.com/office/drawing/2014/main" id="{27A9C57B-37C9-3513-DCD2-B6B71573EC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35" r="49416" b="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L" sz="3500">
                <a:solidFill>
                  <a:srgbClr val="FFFFFF"/>
                </a:solidFill>
              </a:rPr>
              <a:t>Panel de Administración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7AC8AF-F87D-D876-2E1D-247498AB3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2038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133</Words>
  <Application>Microsoft Office PowerPoint</Application>
  <PresentationFormat>Presentación en pantalla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E-commerce Básico</vt:lpstr>
      <vt:lpstr>Objetivo</vt:lpstr>
      <vt:lpstr>Tecnologías</vt:lpstr>
      <vt:lpstr>Características</vt:lpstr>
      <vt:lpstr>Flujo del Usuario</vt:lpstr>
      <vt:lpstr>Panel de Administración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Básico</dc:title>
  <dc:subject/>
  <dc:creator/>
  <cp:keywords/>
  <dc:description>generated using python-pptx</dc:description>
  <cp:lastModifiedBy>PV-Alumno</cp:lastModifiedBy>
  <cp:revision>4</cp:revision>
  <dcterms:created xsi:type="dcterms:W3CDTF">2013-01-27T09:14:16Z</dcterms:created>
  <dcterms:modified xsi:type="dcterms:W3CDTF">2025-08-27T23:35:18Z</dcterms:modified>
  <cp:category/>
</cp:coreProperties>
</file>