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6"/>
  </p:notesMasterIdLst>
  <p:sldIdLst>
    <p:sldId id="257" r:id="rId2"/>
    <p:sldId id="256" r:id="rId3"/>
    <p:sldId id="259" r:id="rId4"/>
    <p:sldId id="260" r:id="rId5"/>
    <p:sldId id="262" r:id="rId6"/>
    <p:sldId id="268" r:id="rId7"/>
    <p:sldId id="271" r:id="rId8"/>
    <p:sldId id="269" r:id="rId9"/>
    <p:sldId id="273" r:id="rId10"/>
    <p:sldId id="270" r:id="rId11"/>
    <p:sldId id="274" r:id="rId12"/>
    <p:sldId id="276" r:id="rId13"/>
    <p:sldId id="277" r:id="rId14"/>
    <p:sldId id="278"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19/04/2023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4/19/2023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4/19/2023</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4/19/2023</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4/19/2023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4/19/2023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4/19/2023</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4/19/2023</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4/19/2023</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4/19/2023</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4/19/2023</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4/19/2023</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4/19/2023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a:solidFill>
                  <a:srgbClr val="FFFFFF"/>
                </a:solidFill>
              </a:rPr>
              <a:t>TECNÓLOGO EN ANÁLISIS Y DESARROLLO DE SISTEMAS DE LA INFORMACIÓN </a:t>
            </a:r>
          </a:p>
          <a:p>
            <a:pPr algn="ctr"/>
            <a:r>
              <a:rPr lang="en-US" sz="2400">
                <a:solidFill>
                  <a:srgbClr val="FFFFFF"/>
                </a:solidFill>
              </a:rPr>
              <a:t>FICHA: 2338821</a:t>
            </a:r>
          </a:p>
          <a:p>
            <a:endParaRPr lang="en-US">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24AC69F6-C054-4BEA-B151-CC4510529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980" y="1124816"/>
            <a:ext cx="4216926" cy="3928590"/>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sp>
        <p:nvSpPr>
          <p:cNvPr id="6" name="CuadroTexto 5">
            <a:extLst>
              <a:ext uri="{FF2B5EF4-FFF2-40B4-BE49-F238E27FC236}">
                <a16:creationId xmlns:a16="http://schemas.microsoft.com/office/drawing/2014/main" id="{27F53ED4-9047-4155-9577-5D9F6F60424E}"/>
              </a:ext>
            </a:extLst>
          </p:cNvPr>
          <p:cNvSpPr txBox="1"/>
          <p:nvPr/>
        </p:nvSpPr>
        <p:spPr>
          <a:xfrm>
            <a:off x="1869093" y="2635061"/>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5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1959080" y="130481"/>
            <a:ext cx="9149738"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67" y="807468"/>
            <a:ext cx="6141993" cy="5921896"/>
          </a:xfrm>
          <a:prstGeom prst="rect">
            <a:avLst/>
          </a:prstGeom>
        </p:spPr>
      </p:pic>
    </p:spTree>
    <p:extLst>
      <p:ext uri="{BB962C8B-B14F-4D97-AF65-F5344CB8AC3E}">
        <p14:creationId xmlns:p14="http://schemas.microsoft.com/office/powerpoint/2010/main" val="237725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1965749" y="214460"/>
            <a:ext cx="9248211"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07" y="922346"/>
            <a:ext cx="6248808" cy="5935654"/>
          </a:xfrm>
          <a:prstGeom prst="rect">
            <a:avLst/>
          </a:prstGeom>
        </p:spPr>
      </p:pic>
    </p:spTree>
    <p:extLst>
      <p:ext uri="{BB962C8B-B14F-4D97-AF65-F5344CB8AC3E}">
        <p14:creationId xmlns:p14="http://schemas.microsoft.com/office/powerpoint/2010/main" val="312675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57909" y="-104318"/>
            <a:ext cx="7640417"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CLASES</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7" name="Imagen 6"/>
          <p:cNvPicPr>
            <a:picLocks noChangeAspect="1"/>
          </p:cNvPicPr>
          <p:nvPr/>
        </p:nvPicPr>
        <p:blipFill>
          <a:blip r:embed="rId3"/>
          <a:stretch>
            <a:fillRect/>
          </a:stretch>
        </p:blipFill>
        <p:spPr>
          <a:xfrm>
            <a:off x="2310596" y="472938"/>
            <a:ext cx="7935041" cy="6385062"/>
          </a:xfrm>
          <a:prstGeom prst="rect">
            <a:avLst/>
          </a:prstGeom>
        </p:spPr>
      </p:pic>
    </p:spTree>
    <p:extLst>
      <p:ext uri="{BB962C8B-B14F-4D97-AF65-F5344CB8AC3E}">
        <p14:creationId xmlns:p14="http://schemas.microsoft.com/office/powerpoint/2010/main" val="217833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84243" y="130481"/>
            <a:ext cx="7640417"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DISTRIBUCIÓN</a:t>
            </a:r>
            <a:endParaRPr lang="es-CO" sz="4000" i="1" dirty="0"/>
          </a:p>
        </p:txBody>
      </p:sp>
      <p:pic>
        <p:nvPicPr>
          <p:cNvPr id="5" name="Imagen 4">
            <a:extLst>
              <a:ext uri="{FF2B5EF4-FFF2-40B4-BE49-F238E27FC236}">
                <a16:creationId xmlns:a16="http://schemas.microsoft.com/office/drawing/2014/main" id="{8AA59EDE-8DC6-4D79-95C9-0EAE795C4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30481"/>
            <a:ext cx="1453349" cy="1353975"/>
          </a:xfrm>
          <a:prstGeom prst="rect">
            <a:avLst/>
          </a:prstGeom>
        </p:spPr>
      </p:pic>
      <p:pic>
        <p:nvPicPr>
          <p:cNvPr id="2" name="Imagen 1"/>
          <p:cNvPicPr>
            <a:picLocks noChangeAspect="1"/>
          </p:cNvPicPr>
          <p:nvPr/>
        </p:nvPicPr>
        <p:blipFill>
          <a:blip r:embed="rId3"/>
          <a:stretch>
            <a:fillRect/>
          </a:stretch>
        </p:blipFill>
        <p:spPr>
          <a:xfrm>
            <a:off x="1684826" y="838367"/>
            <a:ext cx="9414974" cy="5911051"/>
          </a:xfrm>
          <a:prstGeom prst="rect">
            <a:avLst/>
          </a:prstGeom>
        </p:spPr>
      </p:pic>
    </p:spTree>
    <p:extLst>
      <p:ext uri="{BB962C8B-B14F-4D97-AF65-F5344CB8AC3E}">
        <p14:creationId xmlns:p14="http://schemas.microsoft.com/office/powerpoint/2010/main" val="30613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6249" y="1352517"/>
            <a:ext cx="8498134" cy="5238279"/>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JESSICA BENAVIDES</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184" name="Imagen 183">
            <a:extLst>
              <a:ext uri="{FF2B5EF4-FFF2-40B4-BE49-F238E27FC236}">
                <a16:creationId xmlns:a16="http://schemas.microsoft.com/office/drawing/2014/main" id="{876D3E4D-DD1B-4F9A-95A0-36C8342D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87684" y="1606545"/>
            <a:ext cx="10945000" cy="1785104"/>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Desarrollar un-Sistema de Información Web para la empresa WUKY que le permita la compra de sus productos vía online a fin de  controlarlos y administrarlos adecuadamente, brindándole a la empresa la herramienta y procedimientos para aprovechar al máximo sus recursos, permitiendo a sus procesos ser más óptimos. Dando paso al consumidor mayor facilidad en su compra.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695262" y="3592644"/>
            <a:ext cx="11129843" cy="2062103"/>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Generar reportes de ventas de los empleados </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Gestión productos en venta habilitados y deshabilitados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Gestión de clientes y empleados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Gestionar log’s de los usuarios</a:t>
            </a:r>
          </a:p>
          <a:p>
            <a:endParaRPr lang="es-ES" dirty="0">
              <a:latin typeface="Segoe UI" panose="020B0502040204020203" pitchFamily="34" charset="0"/>
              <a:cs typeface="Segoe UI" panose="020B0502040204020203" pitchFamily="34" charset="0"/>
            </a:endParaRPr>
          </a:p>
          <a:p>
            <a:r>
              <a:rPr lang="es-CO" sz="2000" dirty="0">
                <a:latin typeface="Segoe UI" panose="020B0502040204020203" pitchFamily="34" charset="0"/>
                <a:cs typeface="Segoe UI" panose="020B0502040204020203" pitchFamily="34" charset="0"/>
              </a:rPr>
              <a:t> </a:t>
            </a:r>
          </a:p>
        </p:txBody>
      </p:sp>
      <p:pic>
        <p:nvPicPr>
          <p:cNvPr id="46" name="Imagen 45">
            <a:extLst>
              <a:ext uri="{FF2B5EF4-FFF2-40B4-BE49-F238E27FC236}">
                <a16:creationId xmlns:a16="http://schemas.microsoft.com/office/drawing/2014/main" id="{43C6BDE3-0569-4A68-BE57-7CF07E966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3" y="82389"/>
            <a:ext cx="1304062" cy="1214896"/>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361739" y="1749825"/>
            <a:ext cx="9872318" cy="5273238"/>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Basándonos en el estudio de investigación Wuky </a:t>
            </a:r>
            <a:r>
              <a:rPr lang="es-CO" dirty="0">
                <a:latin typeface="Segoe UI" panose="020B0502040204020203" pitchFamily="34" charset="0"/>
                <a:cs typeface="Segoe UI" panose="020B0502040204020203" pitchFamily="34" charset="0"/>
              </a:rPr>
              <a:t>es una empresa joven y actualmente solo tiene un punto de venta y poca presencia en internet, esto no ha permitido que la empresa logre ser conocida por los clientes.</a:t>
            </a:r>
            <a:r>
              <a:rPr lang="es-ES" dirty="0">
                <a:latin typeface="Segoe UI" panose="020B0502040204020203" pitchFamily="34" charset="0"/>
                <a:cs typeface="Segoe UI" panose="020B0502040204020203" pitchFamily="34" charset="0"/>
              </a:rPr>
              <a:t> Adicional a esto el ingreso y salida de productos tiene un control en documentación física o en documentos electrónicos, así mismo información de clientes y proveedores. </a:t>
            </a:r>
          </a:p>
          <a:p>
            <a:pPr algn="just">
              <a:spcAft>
                <a:spcPts val="800"/>
              </a:spcAft>
            </a:pPr>
            <a:r>
              <a:rPr lang="es-CO" dirty="0">
                <a:latin typeface="Segoe UI" panose="020B0502040204020203" pitchFamily="34" charset="0"/>
                <a:cs typeface="Segoe UI" panose="020B0502040204020203" pitchFamily="34" charset="0"/>
              </a:rPr>
              <a:t>La página Web permitirá la gestión de ventas beneficia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spcAft>
                <a:spcPts val="800"/>
              </a:spcAft>
            </a:pPr>
            <a:r>
              <a:rPr lang="es-CO" dirty="0">
                <a:latin typeface="Segoe UI" panose="020B0502040204020203" pitchFamily="34" charset="0"/>
                <a:cs typeface="Segoe UI" panose="020B0502040204020203" pitchFamily="34" charset="0"/>
              </a:rPr>
              <a:t>Con la implementación de este Sistema de Información, ayudaremos a que la empresa WUKY esté al frente de las nuevas tecnologías, favoreciendo en la fidelización, posicionamiento de la empresa como líder en venta de artículos para mascotas y así mismo una mejora en la organización de los procesos. </a:t>
            </a:r>
          </a:p>
          <a:p>
            <a:pPr algn="just" rtl="0">
              <a:spcBef>
                <a:spcPts val="0"/>
              </a:spcBef>
              <a:spcAft>
                <a:spcPts val="800"/>
              </a:spcAft>
            </a:pPr>
            <a:endParaRPr lang="es-ES" dirty="0">
              <a:latin typeface="Segoe UI" panose="020B0502040204020203" pitchFamily="34" charset="0"/>
              <a:cs typeface="Segoe UI" panose="020B0502040204020203" pitchFamily="34" charset="0"/>
            </a:endParaRP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3067DAEC-0CE6-45C7-992E-1812A2BF1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 y="37503"/>
            <a:ext cx="1453349" cy="135397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35563" y="1670558"/>
            <a:ext cx="8781485" cy="3818804"/>
          </a:xfrm>
        </p:spPr>
        <p:txBody>
          <a:bodyPr vert="horz" lIns="91440" tIns="45720" rIns="91440" bIns="45720" rtlCol="0" anchor="b">
            <a:normAutofit fontScale="90000"/>
          </a:bodyPr>
          <a:lstStyle/>
          <a:p>
            <a:pPr algn="just"/>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r>
              <a:rPr lang="es-ES" sz="2000" i="0" dirty="0">
                <a:latin typeface="Segoe UI" panose="020B0502040204020203" pitchFamily="34" charset="0"/>
                <a:cs typeface="Segoe UI" panose="020B0502040204020203" pitchFamily="34" charset="0"/>
              </a:rPr>
              <a:t> 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a:t>
            </a:r>
            <a:r>
              <a:rPr lang="es-ES" sz="2000" i="0" dirty="0" err="1">
                <a:latin typeface="Segoe UI" panose="020B0502040204020203" pitchFamily="34" charset="0"/>
                <a:cs typeface="Segoe UI" panose="020B0502040204020203" pitchFamily="34" charset="0"/>
              </a:rPr>
              <a:t>MySQL</a:t>
            </a:r>
            <a:r>
              <a:rPr lang="es-ES" sz="2000" i="0" dirty="0">
                <a:latin typeface="Segoe UI" panose="020B0502040204020203" pitchFamily="34" charset="0"/>
                <a:cs typeface="Segoe UI" panose="020B0502040204020203" pitchFamily="34" charset="0"/>
              </a:rPr>
              <a:t> para almacenar toda la información que se requiera</a:t>
            </a:r>
            <a:br>
              <a:rPr lang="es-ES" sz="2000" i="0" dirty="0">
                <a:latin typeface="Segoe UI" panose="020B0502040204020203" pitchFamily="34" charset="0"/>
                <a:cs typeface="Segoe UI" panose="020B0502040204020203" pitchFamily="34" charset="0"/>
              </a:rPr>
            </a:br>
            <a:br>
              <a:rPr lang="es-ES" sz="2000" dirty="0">
                <a:latin typeface="Segoe UI" panose="020B0502040204020203" pitchFamily="34" charset="0"/>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Para culminar este proyecto de manera optima iniciamos a partir del 19 de julio del 2021 hasta julio del 2023, desarrollándose en el entorno de la organización. </a:t>
            </a:r>
            <a:br>
              <a:rPr lang="es-CO" sz="2000" i="0" dirty="0">
                <a:latin typeface="Segoe UI" panose="020B0502040204020203" pitchFamily="34" charset="0"/>
                <a:ea typeface="+mn-ea"/>
                <a:cs typeface="Segoe UI" panose="020B0502040204020203" pitchFamily="34" charset="0"/>
              </a:rPr>
            </a:br>
            <a:br>
              <a:rPr lang="es-ES" sz="2000" i="0" dirty="0">
                <a:latin typeface="Segoe UI" panose="020B0502040204020203" pitchFamily="34" charset="0"/>
                <a:ea typeface="+mn-ea"/>
                <a:cs typeface="Segoe UI" panose="020B0502040204020203" pitchFamily="34" charset="0"/>
              </a:rPr>
            </a:br>
            <a:br>
              <a:rPr lang="es-ES" sz="2000" i="0" dirty="0">
                <a:latin typeface="Segoe UI" panose="020B0502040204020203" pitchFamily="34" charset="0"/>
                <a:ea typeface="+mn-ea"/>
                <a:cs typeface="Segoe UI" panose="020B0502040204020203" pitchFamily="34" charset="0"/>
              </a:rPr>
            </a:br>
            <a:endParaRPr lang="en-US" sz="2000" i="0" dirty="0">
              <a:latin typeface="Segoe UI" panose="020B0502040204020203" pitchFamily="34" charset="0"/>
              <a:ea typeface="+mn-ea"/>
              <a:cs typeface="Segoe UI" panose="020B0502040204020203" pitchFamily="34" charset="0"/>
            </a:endParaRPr>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F0EA90F4-2E97-4A2D-874E-2D7E3155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2" y="88187"/>
            <a:ext cx="1453349" cy="135397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36962" y="688707"/>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1862402" y="1843981"/>
            <a:ext cx="8628649" cy="3693319"/>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 L</a:t>
            </a:r>
            <a:r>
              <a:rPr lang="es-ES" dirty="0">
                <a:latin typeface="Segoe UI" panose="020B0502040204020203" pitchFamily="34" charset="0"/>
                <a:cs typeface="Segoe UI" panose="020B0502040204020203" pitchFamily="34" charset="0"/>
              </a:rPr>
              <a:t>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br>
              <a:rPr lang="es-ES" sz="1800" i="0" dirty="0">
                <a:latin typeface="Segoe UI" panose="020B0502040204020203" pitchFamily="34" charset="0"/>
                <a:ea typeface="+mn-ea"/>
                <a:cs typeface="Segoe UI" panose="020B0502040204020203" pitchFamily="34" charset="0"/>
              </a:rPr>
            </a:br>
            <a:endParaRPr lang="es-CO" dirty="0"/>
          </a:p>
        </p:txBody>
      </p:sp>
    </p:spTree>
    <p:extLst>
      <p:ext uri="{BB962C8B-B14F-4D97-AF65-F5344CB8AC3E}">
        <p14:creationId xmlns:p14="http://schemas.microsoft.com/office/powerpoint/2010/main" val="9642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5" name="Imagen 4">
            <a:extLst>
              <a:ext uri="{FF2B5EF4-FFF2-40B4-BE49-F238E27FC236}">
                <a16:creationId xmlns:a16="http://schemas.microsoft.com/office/drawing/2014/main" id="{8EC0A90B-F76B-4248-BD99-FF2849572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67831"/>
            <a:ext cx="1453349" cy="1353975"/>
          </a:xfrm>
          <a:prstGeom prst="rect">
            <a:avLst/>
          </a:prstGeom>
        </p:spPr>
      </p:pic>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2459083"/>
            <a:ext cx="10680700" cy="2514600"/>
          </a:xfrm>
          <a:prstGeom prst="rect">
            <a:avLst/>
          </a:prstGeom>
        </p:spPr>
      </p:pic>
    </p:spTree>
    <p:extLst>
      <p:ext uri="{BB962C8B-B14F-4D97-AF65-F5344CB8AC3E}">
        <p14:creationId xmlns:p14="http://schemas.microsoft.com/office/powerpoint/2010/main" val="323159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9" name="Imagen 38">
            <a:extLst>
              <a:ext uri="{FF2B5EF4-FFF2-40B4-BE49-F238E27FC236}">
                <a16:creationId xmlns:a16="http://schemas.microsoft.com/office/drawing/2014/main" id="{E9A9CB5C-033A-4E31-BC03-B939E7E80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52" y="82388"/>
            <a:ext cx="1453349" cy="1353975"/>
          </a:xfrm>
          <a:prstGeom prst="rect">
            <a:avLst/>
          </a:prstGeom>
        </p:spPr>
      </p:pic>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4"/>
          <a:stretch>
            <a:fillRect/>
          </a:stretch>
        </p:blipFill>
        <p:spPr>
          <a:xfrm>
            <a:off x="600070" y="2352409"/>
            <a:ext cx="4981294" cy="3498869"/>
          </a:xfrm>
          <a:prstGeom prst="rect">
            <a:avLst/>
          </a:prstGeom>
        </p:spPr>
      </p:pic>
      <p:pic>
        <p:nvPicPr>
          <p:cNvPr id="5" name="Imagen 4" descr="Texto&#10;&#10;Descripción generada automáticamente">
            <a:extLst>
              <a:ext uri="{FF2B5EF4-FFF2-40B4-BE49-F238E27FC236}">
                <a16:creationId xmlns:a16="http://schemas.microsoft.com/office/drawing/2014/main" id="{06CF27A7-F58B-4090-87A7-826A83DFAF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363" y="2352409"/>
            <a:ext cx="5062661" cy="3498869"/>
          </a:xfrm>
          <a:prstGeom prst="rect">
            <a:avLst/>
          </a:prstGeom>
        </p:spPr>
      </p:pic>
      <p:sp>
        <p:nvSpPr>
          <p:cNvPr id="41" name="CuadroTexto 40">
            <a:extLst>
              <a:ext uri="{FF2B5EF4-FFF2-40B4-BE49-F238E27FC236}">
                <a16:creationId xmlns:a16="http://schemas.microsoft.com/office/drawing/2014/main" id="{301523C9-2306-42CE-A5CE-73E53039C7C0}"/>
              </a:ext>
            </a:extLst>
          </p:cNvPr>
          <p:cNvSpPr txBox="1"/>
          <p:nvPr/>
        </p:nvSpPr>
        <p:spPr>
          <a:xfrm>
            <a:off x="2049100" y="6183873"/>
            <a:ext cx="8341077" cy="369332"/>
          </a:xfrm>
          <a:prstGeom prst="rect">
            <a:avLst/>
          </a:prstGeom>
          <a:noFill/>
        </p:spPr>
        <p:txBody>
          <a:bodyPr wrap="square" rtlCol="0">
            <a:spAutoFit/>
          </a:bodyPr>
          <a:lstStyle/>
          <a:p>
            <a:pPr algn="ctr"/>
            <a:r>
              <a:rPr lang="es-CO" dirty="0"/>
              <a:t>https://github.com/huertas-santiago/WebWuky</a:t>
            </a:r>
          </a:p>
        </p:txBody>
      </p:sp>
    </p:spTree>
    <p:extLst>
      <p:ext uri="{BB962C8B-B14F-4D97-AF65-F5344CB8AC3E}">
        <p14:creationId xmlns:p14="http://schemas.microsoft.com/office/powerpoint/2010/main" val="1898373242"/>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744</Words>
  <Application>Microsoft Office PowerPoint</Application>
  <PresentationFormat>Panorámica</PresentationFormat>
  <Paragraphs>53</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ALCANCE    El alcance de este proyecto es cubrir las necesidades del área de compras y servicio al cliente en cuanto a los productos ofrecidos. Para la elaboración de ese Sistema de Información para la Web nos basaremos en el lenguaje de programación HTML5 codificado en un entrono de desarrollo integrado como VISUAL STUDIO CODE, con apoyo de un control de versiones como GIT HUB, donde nos ayudaremos como equipo en el diseño. Así mismo apoyándonos con una base de datos como MySQL para almacenar toda la información que se requiera  Para culminar este proyecto de manera optima iniciamos a partir del 19 de julio del 2021 hasta julio del 2023, desarrollándose en el entorno de la organización.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Ambiente</cp:lastModifiedBy>
  <cp:revision>19</cp:revision>
  <dcterms:created xsi:type="dcterms:W3CDTF">2021-09-21T02:56:33Z</dcterms:created>
  <dcterms:modified xsi:type="dcterms:W3CDTF">2023-04-20T00:17:00Z</dcterms:modified>
</cp:coreProperties>
</file>