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6"/>
  </p:notesMasterIdLst>
  <p:sldIdLst>
    <p:sldId id="257" r:id="rId2"/>
    <p:sldId id="256" r:id="rId3"/>
    <p:sldId id="259" r:id="rId4"/>
    <p:sldId id="260" r:id="rId5"/>
    <p:sldId id="261" r:id="rId6"/>
    <p:sldId id="262" r:id="rId7"/>
    <p:sldId id="268" r:id="rId8"/>
    <p:sldId id="271" r:id="rId9"/>
    <p:sldId id="269" r:id="rId10"/>
    <p:sldId id="273" r:id="rId11"/>
    <p:sldId id="270" r:id="rId12"/>
    <p:sldId id="274" r:id="rId13"/>
    <p:sldId id="276" r:id="rId14"/>
    <p:sldId id="275"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15/12/2021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12/15/2021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12/15/2021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12/15/2021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12/15/2021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12/15/2021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12/15/2021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12/15/2021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12/15/2021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12/15/2021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12/15/2021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12/15/2021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12/15/2021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020010" y="453525"/>
            <a:ext cx="9149738"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3" name="Imagen 2" descr="Diagrama&#10;&#10;Descripción generada automáticamente">
            <a:extLst>
              <a:ext uri="{FF2B5EF4-FFF2-40B4-BE49-F238E27FC236}">
                <a16:creationId xmlns:a16="http://schemas.microsoft.com/office/drawing/2014/main" id="{8EA47B27-DD92-499C-BC19-AFE0237B9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803" y="992087"/>
            <a:ext cx="7806152" cy="5648325"/>
          </a:xfrm>
          <a:prstGeom prst="rect">
            <a:avLst/>
          </a:prstGeom>
        </p:spPr>
      </p:pic>
    </p:spTree>
    <p:extLst>
      <p:ext uri="{BB962C8B-B14F-4D97-AF65-F5344CB8AC3E}">
        <p14:creationId xmlns:p14="http://schemas.microsoft.com/office/powerpoint/2010/main" val="237725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91875" y="401776"/>
            <a:ext cx="924821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10" name="Imagen 9" descr="Diagrama&#10;&#10;Descripción generada automáticamente">
            <a:extLst>
              <a:ext uri="{FF2B5EF4-FFF2-40B4-BE49-F238E27FC236}">
                <a16:creationId xmlns:a16="http://schemas.microsoft.com/office/drawing/2014/main" id="{C97405B5-B9B4-4D7C-8EE1-901C78382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875" y="1292542"/>
            <a:ext cx="9010842" cy="5721356"/>
          </a:xfrm>
          <a:prstGeom prst="rect">
            <a:avLst/>
          </a:prstGeom>
        </p:spPr>
      </p:pic>
    </p:spTree>
    <p:extLst>
      <p:ext uri="{BB962C8B-B14F-4D97-AF65-F5344CB8AC3E}">
        <p14:creationId xmlns:p14="http://schemas.microsoft.com/office/powerpoint/2010/main" val="312675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84244" y="452676"/>
            <a:ext cx="7640417" cy="707886"/>
          </a:xfrm>
          <a:prstGeom prst="rect">
            <a:avLst/>
          </a:prstGeom>
          <a:noFill/>
        </p:spPr>
        <p:txBody>
          <a:bodyPr wrap="square" rtlCol="0">
            <a:spAutoFit/>
          </a:bodyPr>
          <a:lstStyle/>
          <a:p>
            <a:pPr algn="ctr"/>
            <a:r>
              <a:rPr lang="es-ES" sz="4000" i="1" dirty="0">
                <a:latin typeface="Modern Love Caps" panose="04070805081001020A01" pitchFamily="82" charset="0"/>
              </a:rPr>
              <a:t>MODELO ENTIDAD RELACIÓN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3" name="Imagen 2" descr="Diagrama&#10;&#10;Descripción generada automáticamente">
            <a:extLst>
              <a:ext uri="{FF2B5EF4-FFF2-40B4-BE49-F238E27FC236}">
                <a16:creationId xmlns:a16="http://schemas.microsoft.com/office/drawing/2014/main" id="{A28F6BCF-A063-479A-843D-48E0E287A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559" y="1142914"/>
            <a:ext cx="9529116" cy="5566957"/>
          </a:xfrm>
          <a:prstGeom prst="rect">
            <a:avLst/>
          </a:prstGeom>
        </p:spPr>
      </p:pic>
    </p:spTree>
    <p:extLst>
      <p:ext uri="{BB962C8B-B14F-4D97-AF65-F5344CB8AC3E}">
        <p14:creationId xmlns:p14="http://schemas.microsoft.com/office/powerpoint/2010/main" val="317099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814</Words>
  <Application>Microsoft Office PowerPoint</Application>
  <PresentationFormat>Panorámica</PresentationFormat>
  <Paragraphs>60</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Softesting Analista1</cp:lastModifiedBy>
  <cp:revision>7</cp:revision>
  <dcterms:created xsi:type="dcterms:W3CDTF">2021-09-21T02:56:33Z</dcterms:created>
  <dcterms:modified xsi:type="dcterms:W3CDTF">2021-12-15T22:57:54Z</dcterms:modified>
</cp:coreProperties>
</file>