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3"/>
  </p:notesMasterIdLst>
  <p:sldIdLst>
    <p:sldId id="257" r:id="rId2"/>
    <p:sldId id="256" r:id="rId3"/>
    <p:sldId id="259" r:id="rId4"/>
    <p:sldId id="260" r:id="rId5"/>
    <p:sldId id="261" r:id="rId6"/>
    <p:sldId id="262" r:id="rId7"/>
    <p:sldId id="268" r:id="rId8"/>
    <p:sldId id="270" r:id="rId9"/>
    <p:sldId id="271" r:id="rId10"/>
    <p:sldId id="269" r:id="rId11"/>
    <p:sldId id="273"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21/09/2021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9/21/2021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9/21/2021</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9/21/2021</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9/21/2021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9/21/2021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9/21/2021</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9/21/2021</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9/21/2021</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9/21/2021</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9/21/2021</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9/21/2021</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9/21/2021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8253"/>
          <a:stretch/>
        </p:blipFill>
        <p:spPr bwMode="auto">
          <a:xfrm>
            <a:off x="529809" y="1271963"/>
            <a:ext cx="11365002" cy="4926418"/>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F46FD23-0D72-4B7D-AE5F-E663BB23169B}"/>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PROCESO DE VENTAS </a:t>
            </a:r>
            <a:endParaRPr lang="es-CO" sz="4000" i="1" dirty="0"/>
          </a:p>
        </p:txBody>
      </p:sp>
    </p:spTree>
    <p:extLst>
      <p:ext uri="{BB962C8B-B14F-4D97-AF65-F5344CB8AC3E}">
        <p14:creationId xmlns:p14="http://schemas.microsoft.com/office/powerpoint/2010/main" val="256034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1430AF5-9CFB-4E78-828D-F90572E4AB38}"/>
              </a:ext>
            </a:extLst>
          </p:cNvPr>
          <p:cNvPicPr>
            <a:picLocks noChangeAspect="1"/>
          </p:cNvPicPr>
          <p:nvPr/>
        </p:nvPicPr>
        <p:blipFill>
          <a:blip r:embed="rId4"/>
          <a:stretch>
            <a:fillRect/>
          </a:stretch>
        </p:blipFill>
        <p:spPr>
          <a:xfrm>
            <a:off x="600070" y="2352409"/>
            <a:ext cx="5104294" cy="3498869"/>
          </a:xfrm>
          <a:prstGeom prst="rect">
            <a:avLst/>
          </a:prstGeom>
        </p:spPr>
      </p:pic>
      <p:pic>
        <p:nvPicPr>
          <p:cNvPr id="5" name="Imagen 4" descr="Texto&#10;&#10;Descripción generada automáticamente">
            <a:extLst>
              <a:ext uri="{FF2B5EF4-FFF2-40B4-BE49-F238E27FC236}">
                <a16:creationId xmlns:a16="http://schemas.microsoft.com/office/drawing/2014/main" id="{06CF27A7-F58B-4090-87A7-826A83DFA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363" y="2352409"/>
            <a:ext cx="5456344" cy="3498869"/>
          </a:xfrm>
          <a:prstGeom prst="rect">
            <a:avLst/>
          </a:prstGeom>
        </p:spPr>
      </p:pic>
    </p:spTree>
    <p:extLst>
      <p:ext uri="{BB962C8B-B14F-4D97-AF65-F5344CB8AC3E}">
        <p14:creationId xmlns:p14="http://schemas.microsoft.com/office/powerpoint/2010/main" val="189837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4769" y="1590972"/>
            <a:ext cx="7821921" cy="490134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EIDER STEVEN PEÑA FANDIÑO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13253" y="1526704"/>
            <a:ext cx="10945000"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Diseñar y desarrollar 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Determinando el desarrollo de dicha página web en un lapso de dos años, a partir del 19 de julio del 2021.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700119" y="3591231"/>
            <a:ext cx="11129843" cy="2616101"/>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Analizar la problemática actual y necesidad que enfrenta la empresa WUKY en su proceso de ventas.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los requerimientos para el funcionamiento de la página web.</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y diseñar los procesos para la elaboración del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Diseño y desarrollo de un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Diseñar la estructura lógica y relacional de la base de datos del sistema de información para la gestión comercial de la empresa WUKY</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Aplicar las pruebas correspondientes </a:t>
            </a:r>
          </a:p>
          <a:p>
            <a:r>
              <a:rPr lang="es-CO" sz="2000" dirty="0">
                <a:latin typeface="Segoe UI" panose="020B0502040204020203" pitchFamily="34" charset="0"/>
                <a:cs typeface="Segoe UI" panose="020B0502040204020203" pitchFamily="34" charset="0"/>
              </a:rPr>
              <a:t> </a:t>
            </a: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727498" y="1749824"/>
            <a:ext cx="8911729" cy="4442242"/>
          </a:xfrm>
          <a:prstGeom prst="rect">
            <a:avLst/>
          </a:prstGeom>
          <a:noFill/>
        </p:spPr>
        <p:txBody>
          <a:bodyPr wrap="square" rtlCol="0">
            <a:spAutoFit/>
          </a:bodyPr>
          <a:lstStyle/>
          <a:p>
            <a:pPr algn="just" rtl="0">
              <a:spcBef>
                <a:spcPts val="0"/>
              </a:spcBef>
              <a:spcAft>
                <a:spcPts val="800"/>
              </a:spcAft>
            </a:pPr>
            <a:r>
              <a:rPr lang="es-ES" dirty="0">
                <a:latin typeface="Segoe UI" panose="020B0502040204020203" pitchFamily="34" charset="0"/>
                <a:cs typeface="Segoe UI" panose="020B0502040204020203" pitchFamily="34" charset="0"/>
              </a:rPr>
              <a:t>Basándonos en el estudio de investigación Wuky es una empresa joven y actualmente solo tiene un punto de venta y poca presencia en internet, esto no ha permitido que la empresa logre ser conocida por los clientes. </a:t>
            </a:r>
          </a:p>
          <a:p>
            <a:pPr algn="just" rtl="0">
              <a:spcBef>
                <a:spcPts val="0"/>
              </a:spcBef>
              <a:spcAft>
                <a:spcPts val="800"/>
              </a:spcAft>
            </a:pPr>
            <a:r>
              <a:rPr lang="es-ES" dirty="0">
                <a:latin typeface="Segoe UI" panose="020B0502040204020203" pitchFamily="34" charset="0"/>
                <a:cs typeface="Segoe UI" panose="020B0502040204020203" pitchFamily="34" charset="0"/>
              </a:rPr>
              <a:t>Esto  genera que las ventas no aumenten de manera adecuada generando pérdida de tiempo en la comercialización de los productos. Tampoco existe información al alcance del cliente en cuanto a su ubicación, productos, información corporativa, impidiendo así la influencia de demanda en venta de artículos. </a:t>
            </a:r>
          </a:p>
          <a:p>
            <a:pPr algn="just" rtl="0">
              <a:spcBef>
                <a:spcPts val="0"/>
              </a:spcBef>
              <a:spcAft>
                <a:spcPts val="800"/>
              </a:spcAft>
            </a:pPr>
            <a:r>
              <a:rPr lang="es-ES" dirty="0">
                <a:latin typeface="Segoe UI" panose="020B0502040204020203" pitchFamily="34" charset="0"/>
                <a:cs typeface="Segoe UI" panose="020B0502040204020203" pitchFamily="34" charset="0"/>
              </a:rPr>
              <a:t>La estrategia publicitaria en ocasiones no es válida para el cliente debido a que ahora todo se gestiona en la virtualidad, esto dificulta darle una óptima publicidad a la empresa. </a:t>
            </a:r>
          </a:p>
          <a:p>
            <a:pPr algn="just" rtl="0">
              <a:spcBef>
                <a:spcPts val="0"/>
              </a:spcBef>
              <a:spcAft>
                <a:spcPts val="800"/>
              </a:spcAft>
            </a:pPr>
            <a:r>
              <a:rPr lang="es-ES" dirty="0">
                <a:latin typeface="Segoe UI" panose="020B0502040204020203" pitchFamily="34" charset="0"/>
                <a:cs typeface="Segoe UI" panose="020B0502040204020203" pitchFamily="34" charset="0"/>
              </a:rPr>
              <a:t>Razón por la cual se ven en la necesidad de contar con una tienda en línea que les ayude en la comercialización de los productos y reconocimiento a nivel empresarial. </a:t>
            </a:r>
          </a:p>
          <a:p>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36F3863-9558-4455-8CF5-0FA765C72B60}"/>
              </a:ext>
            </a:extLst>
          </p:cNvPr>
          <p:cNvSpPr txBox="1">
            <a:spLocks/>
          </p:cNvSpPr>
          <p:nvPr/>
        </p:nvSpPr>
        <p:spPr>
          <a:xfrm>
            <a:off x="2642226" y="701430"/>
            <a:ext cx="7105255"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FORMULACIÓN DEL PROBLEMA</a:t>
            </a:r>
          </a:p>
        </p:txBody>
      </p:sp>
      <p:sp>
        <p:nvSpPr>
          <p:cNvPr id="6" name="CuadroTexto 5">
            <a:extLst>
              <a:ext uri="{FF2B5EF4-FFF2-40B4-BE49-F238E27FC236}">
                <a16:creationId xmlns:a16="http://schemas.microsoft.com/office/drawing/2014/main" id="{A77C9D76-0869-4026-B57E-582C01F1D325}"/>
              </a:ext>
            </a:extLst>
          </p:cNvPr>
          <p:cNvSpPr txBox="1"/>
          <p:nvPr/>
        </p:nvSpPr>
        <p:spPr>
          <a:xfrm>
            <a:off x="1840350" y="2140584"/>
            <a:ext cx="8511299" cy="3621504"/>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¿De qué forma la implementación de un Sistema de Información para la Web, optimizaría los procesos relacionados con las ventas y posicionamiento de la empresa? </a:t>
            </a:r>
          </a:p>
          <a:p>
            <a:pPr algn="just">
              <a:spcAft>
                <a:spcPts val="800"/>
              </a:spcAft>
            </a:pPr>
            <a:r>
              <a:rPr lang="es-ES" dirty="0">
                <a:latin typeface="Segoe UI" panose="020B0502040204020203" pitchFamily="34" charset="0"/>
                <a:cs typeface="Segoe UI" panose="020B0502040204020203" pitchFamily="34" charset="0"/>
              </a:rPr>
              <a:t>Claramente los 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p>
          <a:p>
            <a:br>
              <a:rPr lang="es-ES" dirty="0"/>
            </a:br>
            <a:endParaRPr lang="es-CO" dirty="0"/>
          </a:p>
        </p:txBody>
      </p:sp>
      <p:pic>
        <p:nvPicPr>
          <p:cNvPr id="7" name="Imagen 6">
            <a:extLst>
              <a:ext uri="{FF2B5EF4-FFF2-40B4-BE49-F238E27FC236}">
                <a16:creationId xmlns:a16="http://schemas.microsoft.com/office/drawing/2014/main" id="{74A5E185-E026-444A-A776-051A7E482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643"/>
            <a:ext cx="1453349" cy="1353975"/>
          </a:xfrm>
          <a:prstGeom prst="rect">
            <a:avLst/>
          </a:prstGeom>
        </p:spPr>
      </p:pic>
    </p:spTree>
    <p:extLst>
      <p:ext uri="{BB962C8B-B14F-4D97-AF65-F5344CB8AC3E}">
        <p14:creationId xmlns:p14="http://schemas.microsoft.com/office/powerpoint/2010/main" val="18601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11067" y="1494322"/>
            <a:ext cx="8781485" cy="3818804"/>
          </a:xfrm>
        </p:spPr>
        <p:txBody>
          <a:bodyPr vert="horz" lIns="91440" tIns="45720" rIns="91440" bIns="45720" rtlCol="0" anchor="b">
            <a:normAutofit/>
          </a:bodyPr>
          <a:lstStyle/>
          <a:p>
            <a:pPr rtl="0">
              <a:spcBef>
                <a:spcPts val="0"/>
              </a:spcBef>
              <a:spcAft>
                <a:spcPts val="800"/>
              </a:spcAft>
            </a:pPr>
            <a:r>
              <a:rPr lang="es-ES" sz="4000" dirty="0">
                <a:latin typeface="Modern Love Caps" panose="04070805081001020A01" pitchFamily="82" charset="0"/>
              </a:rPr>
              <a:t>ALCANCE</a:t>
            </a: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br>
              <a:rPr lang="es-ES" sz="2000" b="0" dirty="0">
                <a:effectLst/>
              </a:rPr>
            </a:br>
            <a:br>
              <a:rPr lang="es-ES" sz="2000" dirty="0"/>
            </a:br>
            <a:endParaRPr lang="en-US" sz="4000"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4524315"/>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a:t>
            </a:r>
          </a:p>
          <a:p>
            <a:pPr algn="just"/>
            <a:br>
              <a:rPr lang="es-ES" sz="1800" i="0" dirty="0">
                <a:latin typeface="Segoe UI" panose="020B0502040204020203" pitchFamily="34" charset="0"/>
                <a:ea typeface="+mn-ea"/>
                <a:cs typeface="Segoe UI" panose="020B0502040204020203" pitchFamily="34" charset="0"/>
              </a:rPr>
            </a:br>
            <a:r>
              <a:rPr lang="es-ES" sz="1800" i="0" dirty="0">
                <a:latin typeface="Segoe UI" panose="020B0502040204020203" pitchFamily="34" charset="0"/>
                <a:ea typeface="+mn-ea"/>
                <a:cs typeface="Segoe UI" panose="020B0502040204020203" pitchFamily="34" charset="0"/>
              </a:rPr>
              <a:t>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a:t>
            </a:r>
          </a:p>
          <a:p>
            <a:pPr algn="just"/>
            <a:endParaRPr lang="es-ES" dirty="0">
              <a:latin typeface="Segoe UI" panose="020B0502040204020203" pitchFamily="34" charset="0"/>
              <a:cs typeface="Segoe UI" panose="020B0502040204020203" pitchFamily="34" charset="0"/>
            </a:endParaRPr>
          </a:p>
          <a:p>
            <a:pPr algn="just"/>
            <a:r>
              <a:rPr lang="es-ES" dirty="0">
                <a:latin typeface="Segoe UI" panose="020B0502040204020203" pitchFamily="34" charset="0"/>
                <a:cs typeface="Segoe UI" panose="020B0502040204020203" pitchFamily="34" charset="0"/>
              </a:rPr>
              <a:t>Para culminar este proyecto de manera optima iniciamos a partir del 19 de julio del 2021 hasta julio del 2023, desarrollándose en el entorno de la organización. </a:t>
            </a:r>
            <a:endParaRPr lang="es-CO" dirty="0"/>
          </a:p>
        </p:txBody>
      </p:sp>
    </p:spTree>
    <p:extLst>
      <p:ext uri="{BB962C8B-B14F-4D97-AF65-F5344CB8AC3E}">
        <p14:creationId xmlns:p14="http://schemas.microsoft.com/office/powerpoint/2010/main" val="9642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1882345" y="1906192"/>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MAPA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pic>
        <p:nvPicPr>
          <p:cNvPr id="3" name="Imagen 2" descr="Diagrama, Gráfico radial&#10;&#10;Descripción generada automáticamente">
            <a:extLst>
              <a:ext uri="{FF2B5EF4-FFF2-40B4-BE49-F238E27FC236}">
                <a16:creationId xmlns:a16="http://schemas.microsoft.com/office/drawing/2014/main" id="{D47060F8-ECD4-4D70-AD71-991D84F4F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2459083"/>
            <a:ext cx="10680700" cy="2514600"/>
          </a:xfrm>
          <a:prstGeom prst="rect">
            <a:avLst/>
          </a:prstGeom>
        </p:spPr>
      </p:pic>
    </p:spTree>
    <p:extLst>
      <p:ext uri="{BB962C8B-B14F-4D97-AF65-F5344CB8AC3E}">
        <p14:creationId xmlns:p14="http://schemas.microsoft.com/office/powerpoint/2010/main" val="3231590116"/>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790</Words>
  <Application>Microsoft Office PowerPoint</Application>
  <PresentationFormat>Panorámica</PresentationFormat>
  <Paragraphs>56</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Presentación de PowerPoint</vt:lpstr>
      <vt:lpstr>ALCANCE    El alcance de este proyecto es cubrir las necesidades del área de compras y servicio al cliente en cuanto a los productos ofrecidos.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santiago huertas moreno</cp:lastModifiedBy>
  <cp:revision>4</cp:revision>
  <dcterms:created xsi:type="dcterms:W3CDTF">2021-09-21T02:56:33Z</dcterms:created>
  <dcterms:modified xsi:type="dcterms:W3CDTF">2021-09-22T00:27:01Z</dcterms:modified>
</cp:coreProperties>
</file>