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7" r:id="rId2"/>
    <p:sldId id="256" r:id="rId3"/>
    <p:sldId id="259" r:id="rId4"/>
    <p:sldId id="260" r:id="rId5"/>
    <p:sldId id="261" r:id="rId6"/>
    <p:sldId id="262" r:id="rId7"/>
    <p:sldId id="268" r:id="rId8"/>
    <p:sldId id="270" r:id="rId9"/>
    <p:sldId id="271" r:id="rId10"/>
    <p:sldId id="269" r:id="rId11"/>
    <p:sldId id="273"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21/09/2021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9/21/2021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9/21/2021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9/21/2021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9/21/2021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9/21/2021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9/21/2021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9/21/2021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9/21/2021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9/21/2021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9/21/2021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9/21/2021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9/21/2021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253"/>
          <a:stretch/>
        </p:blipFill>
        <p:spPr bwMode="auto">
          <a:xfrm>
            <a:off x="559849" y="992290"/>
            <a:ext cx="11365002" cy="49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34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B4AAB0C-CECB-425E-A698-41381F5924F0}"/>
              </a:ext>
            </a:extLst>
          </p:cNvPr>
          <p:cNvPicPr>
            <a:picLocks noChangeAspect="1"/>
          </p:cNvPicPr>
          <p:nvPr/>
        </p:nvPicPr>
        <p:blipFill>
          <a:blip r:embed="rId4"/>
          <a:stretch>
            <a:fillRect/>
          </a:stretch>
        </p:blipFill>
        <p:spPr>
          <a:xfrm>
            <a:off x="2294035" y="2055687"/>
            <a:ext cx="8108423" cy="4620229"/>
          </a:xfrm>
          <a:prstGeom prst="rect">
            <a:avLst/>
          </a:prstGeom>
        </p:spPr>
      </p:pic>
    </p:spTree>
    <p:extLst>
      <p:ext uri="{BB962C8B-B14F-4D97-AF65-F5344CB8AC3E}">
        <p14:creationId xmlns:p14="http://schemas.microsoft.com/office/powerpoint/2010/main" val="189837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2338918" y="1742905"/>
            <a:ext cx="7514161" cy="4801314"/>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pPr algn="just"/>
            <a:r>
              <a:rPr lang="es-CO" sz="1800" dirty="0">
                <a:solidFill>
                  <a:srgbClr val="202124"/>
                </a:solidFill>
                <a:effectLst/>
                <a:latin typeface="Arial" panose="020B0604020202020204" pitchFamily="34" charset="0"/>
                <a:ea typeface="Times New Roman" panose="02020603050405020304" pitchFamily="18" charset="0"/>
              </a:rPr>
              <a:t>Iniciamos con la recopilación de las necesidades del cliente, iniciando por conocer e identificar los procesos de la empresa, identificar los requerimientos y presentar los resultados requeridos. </a:t>
            </a:r>
            <a:r>
              <a:rPr lang="es-CO" dirty="0">
                <a:latin typeface="Times New Roman" panose="02020603050405020304" pitchFamily="18" charset="0"/>
                <a:ea typeface="Times New Roman" panose="02020603050405020304" pitchFamily="18" charset="0"/>
              </a:rPr>
              <a:t> </a:t>
            </a:r>
            <a:r>
              <a:rPr lang="es-CO" sz="1800" dirty="0">
                <a:solidFill>
                  <a:srgbClr val="202124"/>
                </a:solidFill>
                <a:effectLst/>
                <a:latin typeface="Arial" panose="020B0604020202020204" pitchFamily="34" charset="0"/>
                <a:ea typeface="Times New Roman" panose="02020603050405020304" pitchFamily="18" charset="0"/>
              </a:rPr>
              <a:t>El análisis del proceso de la empresa iniciará con la entrevista a </a:t>
            </a:r>
            <a:r>
              <a:rPr lang="es-CO" sz="1800" b="1" dirty="0">
                <a:solidFill>
                  <a:srgbClr val="202124"/>
                </a:solidFill>
                <a:effectLst/>
                <a:latin typeface="Arial" panose="020B0604020202020204" pitchFamily="34" charset="0"/>
                <a:ea typeface="Times New Roman" panose="02020603050405020304" pitchFamily="18" charset="0"/>
              </a:rPr>
              <a:t>los encargados de la empresa. </a:t>
            </a:r>
            <a:r>
              <a:rPr lang="es-CO" sz="1800" dirty="0">
                <a:solidFill>
                  <a:srgbClr val="202124"/>
                </a:solidFill>
                <a:effectLst/>
                <a:latin typeface="Arial" panose="020B0604020202020204" pitchFamily="34" charset="0"/>
                <a:ea typeface="Times New Roman" panose="02020603050405020304" pitchFamily="18" charset="0"/>
              </a:rPr>
              <a:t>Seguiremos la entrevista a cada proceso de la empresa WUKY. </a:t>
            </a:r>
            <a:endParaRPr lang="es-CO" sz="1800" dirty="0">
              <a:effectLst/>
              <a:latin typeface="Times New Roman" panose="02020603050405020304" pitchFamily="18" charset="0"/>
              <a:ea typeface="Times New Roman" panose="02020603050405020304" pitchFamily="18" charset="0"/>
            </a:endParaRPr>
          </a:p>
          <a:p>
            <a:r>
              <a:rPr lang="es-CO" sz="1800" dirty="0">
                <a:solidFill>
                  <a:srgbClr val="202124"/>
                </a:solidFill>
                <a:effectLst/>
                <a:latin typeface="Arial" panose="020B0604020202020204" pitchFamily="34"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pPr marL="457200"/>
            <a:r>
              <a:rPr lang="es-CO" sz="1800" dirty="0">
                <a:solidFill>
                  <a:srgbClr val="202124"/>
                </a:solidFill>
                <a:effectLst/>
                <a:latin typeface="Arial" panose="020B0604020202020204" pitchFamily="34"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6F478837-D75F-4F40-9413-5712DBE8B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36" y="2139397"/>
            <a:ext cx="11418926" cy="2949437"/>
          </a:xfrm>
          <a:prstGeom prst="rect">
            <a:avLst/>
          </a:prstGeom>
        </p:spPr>
      </p:pic>
    </p:spTree>
    <p:extLst>
      <p:ext uri="{BB962C8B-B14F-4D97-AF65-F5344CB8AC3E}">
        <p14:creationId xmlns:p14="http://schemas.microsoft.com/office/powerpoint/2010/main" val="323159011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814</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Arial</vt:lpstr>
      <vt:lpstr>Avenir Next LT Pro</vt:lpstr>
      <vt:lpstr>Avenir Next LT Pro Light</vt:lpstr>
      <vt:lpstr>Calibri</vt:lpstr>
      <vt:lpstr>Georgia Pro Semibold</vt:lpstr>
      <vt:lpstr>Modern Love Caps</vt:lpstr>
      <vt:lpstr>Segoe UI</vt:lpstr>
      <vt:lpstr>Times New Roman</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Softesting Analista1</cp:lastModifiedBy>
  <cp:revision>2</cp:revision>
  <dcterms:created xsi:type="dcterms:W3CDTF">2021-09-21T02:56:33Z</dcterms:created>
  <dcterms:modified xsi:type="dcterms:W3CDTF">2021-09-22T00:05:20Z</dcterms:modified>
</cp:coreProperties>
</file>