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7B6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-2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883D47-4D14-412E-6A67-0A6CAC7F6B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E895F27-2211-4828-C83F-4982F854AA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4D323D4-96D0-EC93-4EBD-8537816A8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A3181-947A-4D18-B7F1-071D86086E73}" type="datetimeFigureOut">
              <a:rPr lang="es-ES" smtClean="0"/>
              <a:t>16/02/2023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CFA0782-ED30-BD95-576F-0C1D789FA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3CF504F-977B-208A-AF3E-F721BB68C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53905-01A5-4B61-A660-7A881561AD4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29315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027B22-89C2-9F00-5EED-C8C245D8C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C1FCB34-BDC2-54AD-3BAE-73F260DD74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D8DB437-C406-C455-5987-59D2FC6BA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A3181-947A-4D18-B7F1-071D86086E73}" type="datetimeFigureOut">
              <a:rPr lang="es-ES" smtClean="0"/>
              <a:t>16/02/2023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F8E1FE1-AC71-4B6A-F64F-C64ED571B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53A2E07-2065-45FB-989A-606F8FF00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53905-01A5-4B61-A660-7A881561AD4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2215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8000C9E-857A-9020-C30A-9D34CC1BD5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A874CE3-6F11-A9F6-B88D-0E31358FB3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7FDAFA6-90F9-3843-10C8-2634A03EB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A3181-947A-4D18-B7F1-071D86086E73}" type="datetimeFigureOut">
              <a:rPr lang="es-ES" smtClean="0"/>
              <a:t>16/02/2023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EC9718A-3101-2169-FF9B-8F17BCD1F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DCDF392-6A20-45DC-3FAE-249C448FA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53905-01A5-4B61-A660-7A881561AD4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2510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2CD309-6846-3CA6-1925-81F2FE1A0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0B3CBED-1B68-BECA-857D-96E1B0266A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DC2CAF0-19F6-9957-736D-D55FE0603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A3181-947A-4D18-B7F1-071D86086E73}" type="datetimeFigureOut">
              <a:rPr lang="es-ES" smtClean="0"/>
              <a:t>16/02/2023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690A8C8-60A4-83EA-E529-42B9E9BCA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AD1297A-6F43-F0BF-728E-B5052C566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53905-01A5-4B61-A660-7A881561AD4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37095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6B55EF-D813-B850-7D92-24D30462A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0883395-31D8-8FF7-8B54-76C56A67E4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341BF77-2A18-8509-C556-980815DF9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A3181-947A-4D18-B7F1-071D86086E73}" type="datetimeFigureOut">
              <a:rPr lang="es-ES" smtClean="0"/>
              <a:t>16/02/2023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6AE5812-16F1-7BC0-1DAA-71354257E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9C1CFD0-A30E-2008-106C-76EC3518D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53905-01A5-4B61-A660-7A881561AD4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87182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7A125C-EA83-ED8D-C202-7FC5B44B4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B2FD604-CEFC-7C69-97FF-C51DD4ABEE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7941E4E-7853-8A40-D369-37A936F7CA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7179A51-02ED-A23D-4F53-9D339FA00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A3181-947A-4D18-B7F1-071D86086E73}" type="datetimeFigureOut">
              <a:rPr lang="es-ES" smtClean="0"/>
              <a:t>16/02/2023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251D4CC-E17C-A060-5AD7-CFEC17D56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9439044-8101-D34F-6BFD-1D6066950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53905-01A5-4B61-A660-7A881561AD4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78718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DF612A-5E6B-DA85-0E0C-BCC5A2F5E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066E186-BE78-7A10-7767-ED6AFAEE29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E23DC9C-A69E-4C8C-6AC8-FDA889B190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F8C5E88-F7E0-C78A-B26D-48379BD023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E3C84A1-86CB-595B-53A3-7CEC3C4879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481F06C-DDC8-44F7-7784-7F9EB2B8A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A3181-947A-4D18-B7F1-071D86086E73}" type="datetimeFigureOut">
              <a:rPr lang="es-ES" smtClean="0"/>
              <a:t>16/02/2023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1CF3B3E-3330-8D53-840B-D25731089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FFD9579-50F2-3045-7B0E-AFEAF2557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53905-01A5-4B61-A660-7A881561AD4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72660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29DE61-6CEE-B18E-F843-9F713744C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9C33518-F681-1BA9-B895-9FAB6DF23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A3181-947A-4D18-B7F1-071D86086E73}" type="datetimeFigureOut">
              <a:rPr lang="es-ES" smtClean="0"/>
              <a:t>16/02/2023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4AFC3F9-E7B9-754E-3160-1C60AC952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2721AAD-4ECF-57B9-8F75-F35543201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53905-01A5-4B61-A660-7A881561AD4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74887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6BAA3A8-621B-F61D-C9A0-39FDCD086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A3181-947A-4D18-B7F1-071D86086E73}" type="datetimeFigureOut">
              <a:rPr lang="es-ES" smtClean="0"/>
              <a:t>16/02/2023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7EBA404-E4F4-FC4D-97A7-254EC48EC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70784E3-13FC-5DEF-3FCF-EA32949C9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53905-01A5-4B61-A660-7A881561AD4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3466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F6AC0C-2335-58FF-8B31-7FA1C9617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DE18B06-E931-A400-A158-F94DCFD899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C32024F-9448-D3C4-F45B-EA1E914628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EEB02B7-1D3A-4DC1-0B8C-19AC69164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A3181-947A-4D18-B7F1-071D86086E73}" type="datetimeFigureOut">
              <a:rPr lang="es-ES" smtClean="0"/>
              <a:t>16/02/2023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7580F3F-DA3E-D1AE-D1D1-289DB5296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DD30D2E-98FC-79D5-D8F2-7F6C08282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53905-01A5-4B61-A660-7A881561AD4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85965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AF2236-75A2-F937-2E15-63EA7E618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D4F03F1-B8C5-304D-2A34-A0CF66EE2C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1C99140-3235-BD25-E3E5-1070506C03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9752FF6-DCD6-40A8-30A5-A3A155C8C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A3181-947A-4D18-B7F1-071D86086E73}" type="datetimeFigureOut">
              <a:rPr lang="es-ES" smtClean="0"/>
              <a:t>16/02/2023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7A1B652-1DF4-C6AD-AA39-8BC5E4BB8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34A1DCD-DF45-222C-54B6-711FF8BB6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53905-01A5-4B61-A660-7A881561AD4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60527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36E01CC-DA7F-8187-CC6E-080031FB4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F50E426-F582-11AD-24A0-81E45B4077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86F581E-4FF2-51A8-121C-CF515DFBBB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9A3181-947A-4D18-B7F1-071D86086E73}" type="datetimeFigureOut">
              <a:rPr lang="es-ES" smtClean="0"/>
              <a:t>16/02/2023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E09FA63-15C6-7B51-9513-15D24ADC5C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DFF1983-69EF-667A-47B8-97BAAA64C8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A53905-01A5-4B61-A660-7A881561AD4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840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6E00F385-47CE-4560-57C8-309E847533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742432" y="3276600"/>
            <a:ext cx="19535905" cy="7648575"/>
          </a:xfrm>
          <a:prstGeom prst="rect">
            <a:avLst/>
          </a:prstGeom>
          <a:ln>
            <a:noFill/>
          </a:ln>
          <a:effectLst>
            <a:outerShdw blurRad="228600" dist="228600" algn="tl" rotWithShape="0">
              <a:srgbClr val="333333">
                <a:alpha val="78000"/>
              </a:srgbClr>
            </a:outerShdw>
          </a:effectLst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0B69B2B8-A31A-7CC2-3872-AC34AB829154}"/>
              </a:ext>
            </a:extLst>
          </p:cNvPr>
          <p:cNvSpPr/>
          <p:nvPr/>
        </p:nvSpPr>
        <p:spPr>
          <a:xfrm>
            <a:off x="-1" y="6172200"/>
            <a:ext cx="6276975" cy="1562100"/>
          </a:xfrm>
          <a:prstGeom prst="rect">
            <a:avLst/>
          </a:prstGeom>
          <a:solidFill>
            <a:srgbClr val="07B6D5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4088FDD4-C6A9-6E01-4ACA-296970D9A457}"/>
              </a:ext>
            </a:extLst>
          </p:cNvPr>
          <p:cNvSpPr/>
          <p:nvPr/>
        </p:nvSpPr>
        <p:spPr>
          <a:xfrm rot="4845452">
            <a:off x="69835" y="5940925"/>
            <a:ext cx="4562475" cy="4021565"/>
          </a:xfrm>
          <a:prstGeom prst="rect">
            <a:avLst/>
          </a:prstGeom>
          <a:solidFill>
            <a:srgbClr val="07B6D5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B16E9724-00B9-CFE7-7990-236CDD02B99E}"/>
              </a:ext>
            </a:extLst>
          </p:cNvPr>
          <p:cNvSpPr/>
          <p:nvPr/>
        </p:nvSpPr>
        <p:spPr>
          <a:xfrm>
            <a:off x="6677024" y="6319837"/>
            <a:ext cx="6276975" cy="1562100"/>
          </a:xfrm>
          <a:prstGeom prst="rect">
            <a:avLst/>
          </a:prstGeom>
          <a:solidFill>
            <a:srgbClr val="07B6D5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AF87765C-5A50-7906-8497-311D5EAF133E}"/>
              </a:ext>
            </a:extLst>
          </p:cNvPr>
          <p:cNvSpPr txBox="1"/>
          <p:nvPr/>
        </p:nvSpPr>
        <p:spPr>
          <a:xfrm>
            <a:off x="4294208" y="1666754"/>
            <a:ext cx="6805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portada</a:t>
            </a:r>
          </a:p>
        </p:txBody>
      </p:sp>
    </p:spTree>
    <p:extLst>
      <p:ext uri="{BB962C8B-B14F-4D97-AF65-F5344CB8AC3E}">
        <p14:creationId xmlns:p14="http://schemas.microsoft.com/office/powerpoint/2010/main" val="90221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6E00F385-47CE-4560-57C8-309E847533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742432" y="3276600"/>
            <a:ext cx="19535905" cy="7648575"/>
          </a:xfrm>
          <a:prstGeom prst="rect">
            <a:avLst/>
          </a:prstGeom>
          <a:ln>
            <a:noFill/>
          </a:ln>
          <a:effectLst>
            <a:outerShdw blurRad="228600" dist="228600" algn="tl" rotWithShape="0">
              <a:srgbClr val="333333">
                <a:alpha val="78000"/>
              </a:srgbClr>
            </a:outerShdw>
          </a:effectLst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0B69B2B8-A31A-7CC2-3872-AC34AB829154}"/>
              </a:ext>
            </a:extLst>
          </p:cNvPr>
          <p:cNvSpPr/>
          <p:nvPr/>
        </p:nvSpPr>
        <p:spPr>
          <a:xfrm>
            <a:off x="-1" y="6172200"/>
            <a:ext cx="6276975" cy="1562100"/>
          </a:xfrm>
          <a:prstGeom prst="rect">
            <a:avLst/>
          </a:prstGeom>
          <a:solidFill>
            <a:srgbClr val="07B6D5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4088FDD4-C6A9-6E01-4ACA-296970D9A457}"/>
              </a:ext>
            </a:extLst>
          </p:cNvPr>
          <p:cNvSpPr/>
          <p:nvPr/>
        </p:nvSpPr>
        <p:spPr>
          <a:xfrm rot="4845452">
            <a:off x="69835" y="5940925"/>
            <a:ext cx="4562475" cy="4021565"/>
          </a:xfrm>
          <a:prstGeom prst="rect">
            <a:avLst/>
          </a:prstGeom>
          <a:solidFill>
            <a:srgbClr val="07B6D5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B16E9724-00B9-CFE7-7990-236CDD02B99E}"/>
              </a:ext>
            </a:extLst>
          </p:cNvPr>
          <p:cNvSpPr/>
          <p:nvPr/>
        </p:nvSpPr>
        <p:spPr>
          <a:xfrm>
            <a:off x="6677024" y="6319837"/>
            <a:ext cx="6276975" cy="1562100"/>
          </a:xfrm>
          <a:prstGeom prst="rect">
            <a:avLst/>
          </a:prstGeom>
          <a:solidFill>
            <a:srgbClr val="07B6D5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E73E8210-E2AE-1F9A-93DF-822231409FC4}"/>
              </a:ext>
            </a:extLst>
          </p:cNvPr>
          <p:cNvSpPr txBox="1"/>
          <p:nvPr/>
        </p:nvSpPr>
        <p:spPr>
          <a:xfrm>
            <a:off x="4294208" y="1666754"/>
            <a:ext cx="6805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Que es</a:t>
            </a:r>
          </a:p>
        </p:txBody>
      </p:sp>
    </p:spTree>
    <p:extLst>
      <p:ext uri="{BB962C8B-B14F-4D97-AF65-F5344CB8AC3E}">
        <p14:creationId xmlns:p14="http://schemas.microsoft.com/office/powerpoint/2010/main" val="4128117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6E00F385-47CE-4560-57C8-309E847533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742432" y="3276600"/>
            <a:ext cx="19535905" cy="7648575"/>
          </a:xfrm>
          <a:prstGeom prst="rect">
            <a:avLst/>
          </a:prstGeom>
          <a:ln>
            <a:noFill/>
          </a:ln>
          <a:effectLst>
            <a:outerShdw blurRad="228600" dist="228600" algn="tl" rotWithShape="0">
              <a:srgbClr val="333333">
                <a:alpha val="78000"/>
              </a:srgbClr>
            </a:outerShdw>
          </a:effectLst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0B69B2B8-A31A-7CC2-3872-AC34AB829154}"/>
              </a:ext>
            </a:extLst>
          </p:cNvPr>
          <p:cNvSpPr/>
          <p:nvPr/>
        </p:nvSpPr>
        <p:spPr>
          <a:xfrm>
            <a:off x="-1" y="6172200"/>
            <a:ext cx="6276975" cy="1562100"/>
          </a:xfrm>
          <a:prstGeom prst="rect">
            <a:avLst/>
          </a:prstGeom>
          <a:solidFill>
            <a:srgbClr val="07B6D5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4088FDD4-C6A9-6E01-4ACA-296970D9A457}"/>
              </a:ext>
            </a:extLst>
          </p:cNvPr>
          <p:cNvSpPr/>
          <p:nvPr/>
        </p:nvSpPr>
        <p:spPr>
          <a:xfrm rot="4845452">
            <a:off x="69835" y="5940925"/>
            <a:ext cx="4562475" cy="4021565"/>
          </a:xfrm>
          <a:prstGeom prst="rect">
            <a:avLst/>
          </a:prstGeom>
          <a:solidFill>
            <a:srgbClr val="07B6D5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B16E9724-00B9-CFE7-7990-236CDD02B99E}"/>
              </a:ext>
            </a:extLst>
          </p:cNvPr>
          <p:cNvSpPr/>
          <p:nvPr/>
        </p:nvSpPr>
        <p:spPr>
          <a:xfrm>
            <a:off x="6677024" y="6319837"/>
            <a:ext cx="6276975" cy="1562100"/>
          </a:xfrm>
          <a:prstGeom prst="rect">
            <a:avLst/>
          </a:prstGeom>
          <a:solidFill>
            <a:srgbClr val="07B6D5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9E32BA11-0B76-31DE-BA0F-52AF916D93F4}"/>
              </a:ext>
            </a:extLst>
          </p:cNvPr>
          <p:cNvSpPr txBox="1"/>
          <p:nvPr/>
        </p:nvSpPr>
        <p:spPr>
          <a:xfrm>
            <a:off x="4294208" y="1666754"/>
            <a:ext cx="6805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Como funciona, </a:t>
            </a:r>
            <a:r>
              <a:rPr lang="es-ES" dirty="0" err="1"/>
              <a:t>yse</a:t>
            </a:r>
            <a:r>
              <a:rPr lang="es-ES" dirty="0"/>
              <a:t> implementa</a:t>
            </a:r>
          </a:p>
        </p:txBody>
      </p:sp>
    </p:spTree>
    <p:extLst>
      <p:ext uri="{BB962C8B-B14F-4D97-AF65-F5344CB8AC3E}">
        <p14:creationId xmlns:p14="http://schemas.microsoft.com/office/powerpoint/2010/main" val="4091053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6E00F385-47CE-4560-57C8-309E847533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742432" y="3276600"/>
            <a:ext cx="19535905" cy="7648575"/>
          </a:xfrm>
          <a:prstGeom prst="rect">
            <a:avLst/>
          </a:prstGeom>
          <a:ln>
            <a:noFill/>
          </a:ln>
          <a:effectLst>
            <a:outerShdw blurRad="228600" dist="228600" algn="tl" rotWithShape="0">
              <a:srgbClr val="333333">
                <a:alpha val="78000"/>
              </a:srgbClr>
            </a:outerShdw>
          </a:effectLst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0B69B2B8-A31A-7CC2-3872-AC34AB829154}"/>
              </a:ext>
            </a:extLst>
          </p:cNvPr>
          <p:cNvSpPr/>
          <p:nvPr/>
        </p:nvSpPr>
        <p:spPr>
          <a:xfrm>
            <a:off x="-1" y="6172200"/>
            <a:ext cx="6276975" cy="1562100"/>
          </a:xfrm>
          <a:prstGeom prst="rect">
            <a:avLst/>
          </a:prstGeom>
          <a:solidFill>
            <a:srgbClr val="07B6D5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4088FDD4-C6A9-6E01-4ACA-296970D9A457}"/>
              </a:ext>
            </a:extLst>
          </p:cNvPr>
          <p:cNvSpPr/>
          <p:nvPr/>
        </p:nvSpPr>
        <p:spPr>
          <a:xfrm rot="4845452">
            <a:off x="69835" y="5940925"/>
            <a:ext cx="4562475" cy="4021565"/>
          </a:xfrm>
          <a:prstGeom prst="rect">
            <a:avLst/>
          </a:prstGeom>
          <a:solidFill>
            <a:srgbClr val="07B6D5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B16E9724-00B9-CFE7-7990-236CDD02B99E}"/>
              </a:ext>
            </a:extLst>
          </p:cNvPr>
          <p:cNvSpPr/>
          <p:nvPr/>
        </p:nvSpPr>
        <p:spPr>
          <a:xfrm>
            <a:off x="6677024" y="6319837"/>
            <a:ext cx="6276975" cy="1562100"/>
          </a:xfrm>
          <a:prstGeom prst="rect">
            <a:avLst/>
          </a:prstGeom>
          <a:solidFill>
            <a:srgbClr val="07B6D5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A8E72849-E3F5-C438-F3E6-8BC85FAE0ED0}"/>
              </a:ext>
            </a:extLst>
          </p:cNvPr>
          <p:cNvSpPr txBox="1"/>
          <p:nvPr/>
        </p:nvSpPr>
        <p:spPr>
          <a:xfrm>
            <a:off x="4294208" y="1666754"/>
            <a:ext cx="6805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Extensiones(</a:t>
            </a:r>
            <a:r>
              <a:rPr lang="es-ES" dirty="0" err="1"/>
              <a:t>Alvaro</a:t>
            </a:r>
            <a:r>
              <a:rPr lang="es-E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32796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6E00F385-47CE-4560-57C8-309E847533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742432" y="3276600"/>
            <a:ext cx="19535905" cy="7648575"/>
          </a:xfrm>
          <a:prstGeom prst="rect">
            <a:avLst/>
          </a:prstGeom>
          <a:ln>
            <a:noFill/>
          </a:ln>
          <a:effectLst>
            <a:outerShdw blurRad="228600" dist="228600" algn="tl" rotWithShape="0">
              <a:srgbClr val="333333">
                <a:alpha val="78000"/>
              </a:srgbClr>
            </a:outerShdw>
          </a:effectLst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0B69B2B8-A31A-7CC2-3872-AC34AB829154}"/>
              </a:ext>
            </a:extLst>
          </p:cNvPr>
          <p:cNvSpPr/>
          <p:nvPr/>
        </p:nvSpPr>
        <p:spPr>
          <a:xfrm>
            <a:off x="-1" y="6172200"/>
            <a:ext cx="6276975" cy="1562100"/>
          </a:xfrm>
          <a:prstGeom prst="rect">
            <a:avLst/>
          </a:prstGeom>
          <a:solidFill>
            <a:srgbClr val="07B6D5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4088FDD4-C6A9-6E01-4ACA-296970D9A457}"/>
              </a:ext>
            </a:extLst>
          </p:cNvPr>
          <p:cNvSpPr/>
          <p:nvPr/>
        </p:nvSpPr>
        <p:spPr>
          <a:xfrm rot="4845452">
            <a:off x="69835" y="5940925"/>
            <a:ext cx="4562475" cy="4021565"/>
          </a:xfrm>
          <a:prstGeom prst="rect">
            <a:avLst/>
          </a:prstGeom>
          <a:solidFill>
            <a:srgbClr val="07B6D5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B16E9724-00B9-CFE7-7990-236CDD02B99E}"/>
              </a:ext>
            </a:extLst>
          </p:cNvPr>
          <p:cNvSpPr/>
          <p:nvPr/>
        </p:nvSpPr>
        <p:spPr>
          <a:xfrm>
            <a:off x="6677024" y="6319837"/>
            <a:ext cx="6276975" cy="1562100"/>
          </a:xfrm>
          <a:prstGeom prst="rect">
            <a:avLst/>
          </a:prstGeom>
          <a:solidFill>
            <a:srgbClr val="07B6D5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A8E72849-E3F5-C438-F3E6-8BC85FAE0ED0}"/>
              </a:ext>
            </a:extLst>
          </p:cNvPr>
          <p:cNvSpPr txBox="1"/>
          <p:nvPr/>
        </p:nvSpPr>
        <p:spPr>
          <a:xfrm>
            <a:off x="4294208" y="1666754"/>
            <a:ext cx="6805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Ventajas y Desventajas</a:t>
            </a:r>
          </a:p>
        </p:txBody>
      </p:sp>
    </p:spTree>
    <p:extLst>
      <p:ext uri="{BB962C8B-B14F-4D97-AF65-F5344CB8AC3E}">
        <p14:creationId xmlns:p14="http://schemas.microsoft.com/office/powerpoint/2010/main" val="4230068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2559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36431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45181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671017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15</Words>
  <Application>Microsoft Office PowerPoint</Application>
  <PresentationFormat>Panorámica</PresentationFormat>
  <Paragraphs>5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Álvaro Huertas Díaz</dc:creator>
  <cp:lastModifiedBy>Álvaro Huertas Díaz</cp:lastModifiedBy>
  <cp:revision>2</cp:revision>
  <dcterms:created xsi:type="dcterms:W3CDTF">2023-02-16T16:53:56Z</dcterms:created>
  <dcterms:modified xsi:type="dcterms:W3CDTF">2023-02-16T18:46:44Z</dcterms:modified>
</cp:coreProperties>
</file>