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83D47-4D14-412E-6A67-0A6CAC7F6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95F27-2211-4828-C83F-4982F854A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323D4-96D0-EC93-4EBD-8537816A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A0782-ED30-BD95-576F-0C1D789F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F504F-977B-208A-AF3E-F721BB6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31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27B22-89C2-9F00-5EED-C8C245D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1FCB34-BDC2-54AD-3BAE-73F260DD7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DB437-C406-C455-5987-59D2FC6B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E1FE1-AC71-4B6A-F64F-C64ED571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2E07-2065-45FB-989A-606F8FF0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1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000C9E-857A-9020-C30A-9D34CC1BD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874CE3-6F11-A9F6-B88D-0E31358FB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DAFA6-90F9-3843-10C8-2634A03E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718A-3101-2169-FF9B-8F17BCD1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CDF392-6A20-45DC-3FAE-249C448F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1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CD309-6846-3CA6-1925-81F2FE1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3CBED-1B68-BECA-857D-96E1B026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2CAF0-19F6-9957-736D-D55FE060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90A8C8-60A4-83EA-E529-42B9E9BC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1297A-6F43-F0BF-728E-B5052C56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0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B55EF-D813-B850-7D92-24D30462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83395-31D8-8FF7-8B54-76C56A67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1BF77-2A18-8509-C556-980815DF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E5812-16F1-7BC0-1DAA-71354257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1CFD0-A30E-2008-106C-76EC3518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1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A125C-EA83-ED8D-C202-7FC5B44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FD604-CEFC-7C69-97FF-C51DD4ABE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941E4E-7853-8A40-D369-37A936F7C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179A51-02ED-A23D-4F53-9D339FA0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51D4CC-E17C-A060-5AD7-CFEC17D5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439044-8101-D34F-6BFD-1D606695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71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F612A-5E6B-DA85-0E0C-BCC5A2F5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66E186-BE78-7A10-7767-ED6AFAEE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3DC9C-A69E-4C8C-6AC8-FDA889B19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8C5E88-F7E0-C78A-B26D-48379BD02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3C84A1-86CB-595B-53A3-7CEC3C48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81F06C-DDC8-44F7-7784-7F9EB2B8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CF3B3E-3330-8D53-840B-D2573108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FD9579-50F2-3045-7B0E-AFEAF255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66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DE61-6CEE-B18E-F843-9F713744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C33518-F681-1BA9-B895-9FAB6DF2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AFC3F9-E7B9-754E-3160-1C60AC95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721AAD-4ECF-57B9-8F75-F3554320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88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BAA3A8-621B-F61D-C9A0-39FDCD08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EBA404-E4F4-FC4D-97A7-254EC48E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784E3-13FC-5DEF-3FCF-EA32949C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46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6AC0C-2335-58FF-8B31-7FA1C961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18B06-E931-A400-A158-F94DCFD8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32024F-9448-D3C4-F45B-EA1E9146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EB02B7-1D3A-4DC1-0B8C-19AC6916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80F3F-DA3E-D1AE-D1D1-289DB529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30D2E-98FC-79D5-D8F2-7F6C0828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96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F2236-75A2-F937-2E15-63EA7E61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4F03F1-B8C5-304D-2A34-A0CF66EE2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99140-3235-BD25-E3E5-1070506C0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752FF6-DCD6-40A8-30A5-A3A155C8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A1B652-1DF4-C6AD-AA39-8BC5E4BB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A1DCD-DF45-222C-54B6-711FF8BB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5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6E01CC-DA7F-8187-CC6E-080031FB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0E426-F582-11AD-24A0-81E45B40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F581E-4FF2-51A8-121C-CF515DFBB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3181-947A-4D18-B7F1-071D86086E73}" type="datetimeFigureOut">
              <a:rPr lang="es-ES" smtClean="0"/>
              <a:t>17/02/2023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9FA63-15C6-7B51-9513-15D24ADC5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F1983-69EF-667A-47B8-97BAAA64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0F30F9-9586-709E-D3E6-E761F739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47" y="2725345"/>
            <a:ext cx="9061705" cy="11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3E8210-E2AE-1F9A-93DF-822231409FC4}"/>
              </a:ext>
            </a:extLst>
          </p:cNvPr>
          <p:cNvSpPr txBox="1"/>
          <p:nvPr/>
        </p:nvSpPr>
        <p:spPr>
          <a:xfrm>
            <a:off x="4294208" y="1666754"/>
            <a:ext cx="68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Que es</a:t>
            </a:r>
          </a:p>
        </p:txBody>
      </p:sp>
    </p:spTree>
    <p:extLst>
      <p:ext uri="{BB962C8B-B14F-4D97-AF65-F5344CB8AC3E}">
        <p14:creationId xmlns:p14="http://schemas.microsoft.com/office/powerpoint/2010/main" val="4128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32BA11-0B76-31DE-BA0F-52AF916D93F4}"/>
              </a:ext>
            </a:extLst>
          </p:cNvPr>
          <p:cNvSpPr txBox="1"/>
          <p:nvPr/>
        </p:nvSpPr>
        <p:spPr>
          <a:xfrm>
            <a:off x="4294208" y="1666754"/>
            <a:ext cx="68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funciona, </a:t>
            </a:r>
            <a:r>
              <a:rPr lang="es-ES" dirty="0" err="1"/>
              <a:t>yse</a:t>
            </a:r>
            <a:r>
              <a:rPr lang="es-ES" dirty="0"/>
              <a:t> implementa</a:t>
            </a:r>
          </a:p>
        </p:txBody>
      </p:sp>
    </p:spTree>
    <p:extLst>
      <p:ext uri="{BB962C8B-B14F-4D97-AF65-F5344CB8AC3E}">
        <p14:creationId xmlns:p14="http://schemas.microsoft.com/office/powerpoint/2010/main" val="409105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6E2B1F-54D7-CAEF-B848-2CF0C273C13B}"/>
              </a:ext>
            </a:extLst>
          </p:cNvPr>
          <p:cNvSpPr txBox="1"/>
          <p:nvPr/>
        </p:nvSpPr>
        <p:spPr>
          <a:xfrm>
            <a:off x="4413060" y="384810"/>
            <a:ext cx="336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spc="300" dirty="0">
                <a:latin typeface="Tw Cen MT Condensed Extra Bold" panose="020B0803020202020204" pitchFamily="34" charset="0"/>
              </a:rPr>
              <a:t>Extensiones</a:t>
            </a:r>
            <a:endParaRPr lang="es-ES" sz="3200" b="1" spc="300" dirty="0">
              <a:latin typeface="Tw Cen MT Condensed Extra Bold" panose="020B0803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DD8135-C38B-C2AD-3921-2EAF9A5DB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49" y="4200985"/>
            <a:ext cx="3955123" cy="17146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4C47FC-04D2-B8F6-03B0-67AD0B87F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2" y="4315295"/>
            <a:ext cx="4023709" cy="160033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E21AB39-789E-3512-BCF2-1CDB8759F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81" y="1670950"/>
            <a:ext cx="3995830" cy="218389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66ADA11-B14B-26A2-1A69-DBCA9538B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15" y="2017415"/>
            <a:ext cx="4146559" cy="11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9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E72849-E3F5-C438-F3E6-8BC85FAE0ED0}"/>
              </a:ext>
            </a:extLst>
          </p:cNvPr>
          <p:cNvSpPr txBox="1"/>
          <p:nvPr/>
        </p:nvSpPr>
        <p:spPr>
          <a:xfrm>
            <a:off x="4294208" y="1666754"/>
            <a:ext cx="68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Ventajas y Desventajas</a:t>
            </a:r>
          </a:p>
        </p:txBody>
      </p:sp>
    </p:spTree>
    <p:extLst>
      <p:ext uri="{BB962C8B-B14F-4D97-AF65-F5344CB8AC3E}">
        <p14:creationId xmlns:p14="http://schemas.microsoft.com/office/powerpoint/2010/main" val="423006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441E3A-91BB-F785-4D3F-3B19F25234F0}"/>
              </a:ext>
            </a:extLst>
          </p:cNvPr>
          <p:cNvSpPr txBox="1"/>
          <p:nvPr/>
        </p:nvSpPr>
        <p:spPr>
          <a:xfrm>
            <a:off x="3887692" y="2028616"/>
            <a:ext cx="4416616" cy="28007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s-ES" sz="8800" b="1" spc="3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Nuestra Web</a:t>
            </a:r>
            <a:endParaRPr lang="es-ES" sz="6000" b="1" spc="300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5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FAC2EB-E05E-3687-897B-394C2C066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9" y="968573"/>
            <a:ext cx="8048625" cy="45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1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710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Panorámica</PresentationFormat>
  <Paragraphs>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 Condensed Extra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Huertas Díaz</dc:creator>
  <cp:lastModifiedBy>Álvaro Huertas Díaz</cp:lastModifiedBy>
  <cp:revision>5</cp:revision>
  <dcterms:created xsi:type="dcterms:W3CDTF">2023-02-16T16:53:56Z</dcterms:created>
  <dcterms:modified xsi:type="dcterms:W3CDTF">2023-02-17T14:21:52Z</dcterms:modified>
</cp:coreProperties>
</file>