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794500" cy="9931400"/>
  <p:embeddedFontLst>
    <p:embeddedFont>
      <p:font typeface="Segoe UI" panose="020B0502040204020203" pitchFamily="34" charset="0"/>
      <p:regular r:id="rId5"/>
      <p:bold r:id="rId6"/>
      <p:italic r:id="rId7"/>
      <p:boldItalic r:id="rId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60"/>
  </p:normalViewPr>
  <p:slideViewPr>
    <p:cSldViewPr>
      <p:cViewPr>
        <p:scale>
          <a:sx n="100" d="100"/>
          <a:sy n="100" d="100"/>
        </p:scale>
        <p:origin x="-1812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916" y="-84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5A2D-F402-48DD-B039-7154530A9DB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9286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D010E-D1FB-41AC-82FA-21A2BDC5E24B}" type="datetimeFigureOut">
              <a:rPr lang="de-CH" smtClean="0"/>
              <a:t>13.12.2016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25B60-F2BA-46E5-8E2D-2D2B4D1E38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976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39" y="589720"/>
            <a:ext cx="2272961" cy="607032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1231200" y="37440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Willkommen</a:t>
            </a:r>
          </a:p>
          <a:p>
            <a:r>
              <a:rPr lang="de-CH" dirty="0" smtClean="0"/>
              <a:t>Welcome</a:t>
            </a:r>
          </a:p>
          <a:p>
            <a:r>
              <a:rPr lang="de-CH" dirty="0" err="1" smtClean="0"/>
              <a:t>Bienvenue</a:t>
            </a:r>
            <a:endParaRPr lang="de-CH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515797" y="2132856"/>
            <a:ext cx="82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5796" y="3356992"/>
            <a:ext cx="8244000" cy="806450"/>
          </a:xfrm>
        </p:spPr>
        <p:txBody>
          <a:bodyPr anchor="t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5797" y="4221088"/>
            <a:ext cx="8244000" cy="504825"/>
          </a:xfrm>
        </p:spPr>
        <p:txBody>
          <a:bodyPr anchor="t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de-DE" dirty="0" smtClean="0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34522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1641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396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929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65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83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35363"/>
            <a:ext cx="5111750" cy="4690800"/>
          </a:xfrm>
        </p:spPr>
        <p:txBody>
          <a:bodyPr anchor="t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28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3752" y="1988840"/>
            <a:ext cx="6408712" cy="388843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0"/>
          </p:nvPr>
        </p:nvSpPr>
        <p:spPr>
          <a:xfrm>
            <a:off x="457200" y="1334890"/>
            <a:ext cx="5486400" cy="437926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half" idx="11"/>
          </p:nvPr>
        </p:nvSpPr>
        <p:spPr>
          <a:xfrm>
            <a:off x="453752" y="5877272"/>
            <a:ext cx="5486400" cy="437926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76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844675"/>
            <a:ext cx="9144000" cy="5013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40698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280" y="331520"/>
            <a:ext cx="1260000" cy="3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3" r:id="rId8"/>
    <p:sldLayoutId id="2147483694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SzPct val="80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512" y="2420888"/>
            <a:ext cx="1737717" cy="23762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24128" y="3075248"/>
            <a:ext cx="1080120" cy="1008112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MILP solver</a:t>
            </a:r>
            <a:endParaRPr lang="en-US" sz="1400" b="1" dirty="0"/>
          </a:p>
        </p:txBody>
      </p:sp>
      <p:sp>
        <p:nvSpPr>
          <p:cNvPr id="2" name="Folded Corner 1"/>
          <p:cNvSpPr/>
          <p:nvPr/>
        </p:nvSpPr>
        <p:spPr>
          <a:xfrm>
            <a:off x="467544" y="2492896"/>
            <a:ext cx="1368152" cy="64807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Case data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67544" y="3212976"/>
            <a:ext cx="1368152" cy="64807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Technology data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67544" y="3933056"/>
            <a:ext cx="1368152" cy="720080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Parameter specifications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411760" y="3068960"/>
            <a:ext cx="1261153" cy="10081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Code generation scripts</a:t>
            </a:r>
            <a:endParaRPr lang="en-US" sz="1400" b="1" dirty="0"/>
          </a:p>
        </p:txBody>
      </p:sp>
      <p:sp>
        <p:nvSpPr>
          <p:cNvPr id="9" name="Folded Corner 8"/>
          <p:cNvSpPr/>
          <p:nvPr/>
        </p:nvSpPr>
        <p:spPr>
          <a:xfrm>
            <a:off x="4211960" y="3043436"/>
            <a:ext cx="997074" cy="1071736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MILP code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(.</a:t>
            </a:r>
            <a:r>
              <a:rPr lang="en-US" sz="1400" i="1" dirty="0" err="1" smtClean="0">
                <a:solidFill>
                  <a:schemeClr val="tx1"/>
                </a:solidFill>
              </a:rPr>
              <a:t>ams</a:t>
            </a:r>
            <a:r>
              <a:rPr lang="en-US" sz="1400" i="1" dirty="0" smtClean="0">
                <a:solidFill>
                  <a:schemeClr val="tx1"/>
                </a:solidFill>
              </a:rPr>
              <a:t> file)</a:t>
            </a:r>
          </a:p>
        </p:txBody>
      </p:sp>
      <p:pic>
        <p:nvPicPr>
          <p:cNvPr id="13" name="Picture 2" descr="http://cp2014.a4cp.org/sites/default/files/AIMMS_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66" y="2719304"/>
            <a:ext cx="627098" cy="6853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mathworks.com/cmsimages/64848_wl_cc_logo_membrane_2002_wl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44924"/>
            <a:ext cx="650098" cy="5679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8938006" y="3057404"/>
            <a:ext cx="1394634" cy="1008112"/>
          </a:xfrm>
          <a:prstGeom prst="roundRect">
            <a:avLst/>
          </a:prstGeom>
          <a:solidFill>
            <a:schemeClr val="accent3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Visualization scripts</a:t>
            </a:r>
            <a:endParaRPr lang="en-US" sz="1400" b="1" dirty="0"/>
          </a:p>
        </p:txBody>
      </p:sp>
      <p:pic>
        <p:nvPicPr>
          <p:cNvPr id="17" name="Picture 2" descr="http://rhrv.r-forge.r-project.org/css/images/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568" y="2780928"/>
            <a:ext cx="629028" cy="4771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lded Corner 17"/>
          <p:cNvSpPr/>
          <p:nvPr/>
        </p:nvSpPr>
        <p:spPr>
          <a:xfrm>
            <a:off x="10908704" y="3212976"/>
            <a:ext cx="1368152" cy="758682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Results visualizations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(.</a:t>
            </a:r>
            <a:r>
              <a:rPr lang="en-US" sz="1400" i="1" dirty="0" err="1" smtClean="0">
                <a:solidFill>
                  <a:schemeClr val="tx1"/>
                </a:solidFill>
              </a:rPr>
              <a:t>png</a:t>
            </a:r>
            <a:r>
              <a:rPr lang="en-US" sz="1400" i="1" dirty="0" smtClean="0">
                <a:solidFill>
                  <a:schemeClr val="tx1"/>
                </a:solidFill>
              </a:rPr>
              <a:t> files)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7380312" y="3077344"/>
            <a:ext cx="997074" cy="1071736"/>
          </a:xfrm>
          <a:prstGeom prst="foldedCorner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Results</a:t>
            </a: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(.</a:t>
            </a:r>
            <a:r>
              <a:rPr lang="en-US" sz="1400" i="1" dirty="0" err="1" smtClean="0">
                <a:solidFill>
                  <a:schemeClr val="tx1"/>
                </a:solidFill>
              </a:rPr>
              <a:t>xlsx</a:t>
            </a:r>
            <a:r>
              <a:rPr lang="en-US" sz="1400" i="1" dirty="0" smtClean="0">
                <a:solidFill>
                  <a:schemeClr val="tx1"/>
                </a:solidFill>
              </a:rPr>
              <a:t> files)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917229" y="3284984"/>
            <a:ext cx="441573" cy="5670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732287" y="3284984"/>
            <a:ext cx="441573" cy="5670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267697" y="3284984"/>
            <a:ext cx="441573" cy="5670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866731" y="3284984"/>
            <a:ext cx="441573" cy="5670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450907" y="3284984"/>
            <a:ext cx="441573" cy="5670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0395123" y="3284984"/>
            <a:ext cx="441573" cy="5670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72913" y="2123564"/>
            <a:ext cx="420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Workflow of the </a:t>
            </a:r>
            <a:r>
              <a:rPr lang="en-US" b="1" dirty="0" err="1" smtClean="0"/>
              <a:t>Ehub</a:t>
            </a:r>
            <a:r>
              <a:rPr lang="en-US" b="1" dirty="0" smtClean="0"/>
              <a:t> Modeling Tool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917432" y="3459323"/>
            <a:ext cx="2462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Experiment definition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624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Empa_Farben">
      <a:dk1>
        <a:sysClr val="windowText" lastClr="000000"/>
      </a:dk1>
      <a:lt1>
        <a:sysClr val="window" lastClr="FFFFFF"/>
      </a:lt1>
      <a:dk2>
        <a:srgbClr val="9F9F9F"/>
      </a:dk2>
      <a:lt2>
        <a:srgbClr val="DFDFDF"/>
      </a:lt2>
      <a:accent1>
        <a:srgbClr val="5F5F5F"/>
      </a:accent1>
      <a:accent2>
        <a:srgbClr val="5C2E00"/>
      </a:accent2>
      <a:accent3>
        <a:srgbClr val="005400"/>
      </a:accent3>
      <a:accent4>
        <a:srgbClr val="003366"/>
      </a:accent4>
      <a:accent5>
        <a:srgbClr val="C00000"/>
      </a:accent5>
      <a:accent6>
        <a:srgbClr val="C0BC00"/>
      </a:accent6>
      <a:hlink>
        <a:srgbClr val="475A8D"/>
      </a:hlink>
      <a:folHlink>
        <a:srgbClr val="C32D2E"/>
      </a:folHlink>
    </a:clrScheme>
    <a:fontScheme name="Empa_Word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Empa_Farben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F88630"/>
      </a:accent5>
      <a:accent6>
        <a:srgbClr val="475A8D"/>
      </a:accent6>
      <a:hlink>
        <a:srgbClr val="475A8D"/>
      </a:hlink>
      <a:folHlink>
        <a:srgbClr val="C32D2E"/>
      </a:folHlink>
    </a:clrScheme>
    <a:fontScheme name="Empa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Empa_Farben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F88630"/>
      </a:accent5>
      <a:accent6>
        <a:srgbClr val="475A8D"/>
      </a:accent6>
      <a:hlink>
        <a:srgbClr val="475A8D"/>
      </a:hlink>
      <a:folHlink>
        <a:srgbClr val="C32D2E"/>
      </a:folHlink>
    </a:clrScheme>
    <a:fontScheme name="Empa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Segoe UI</vt:lpstr>
      <vt:lpstr>blank</vt:lpstr>
      <vt:lpstr>PowerPoint Presentation</vt:lpstr>
    </vt:vector>
  </TitlesOfParts>
  <Company>Empa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L. Andrew Bollinger</dc:creator>
  <cp:lastModifiedBy>L. Andrew Bollinger</cp:lastModifiedBy>
  <cp:revision>3</cp:revision>
  <cp:lastPrinted>2011-01-24T10:25:34Z</cp:lastPrinted>
  <dcterms:created xsi:type="dcterms:W3CDTF">2016-12-13T19:13:43Z</dcterms:created>
  <dcterms:modified xsi:type="dcterms:W3CDTF">2016-12-13T19:49:57Z</dcterms:modified>
</cp:coreProperties>
</file>