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8" r:id="rId3"/>
    <p:sldId id="268" r:id="rId4"/>
    <p:sldId id="257" r:id="rId5"/>
    <p:sldId id="263" r:id="rId6"/>
    <p:sldId id="259" r:id="rId7"/>
    <p:sldId id="262" r:id="rId8"/>
    <p:sldId id="265" r:id="rId9"/>
    <p:sldId id="269" r:id="rId10"/>
    <p:sldId id="260" r:id="rId11"/>
    <p:sldId id="266" r:id="rId12"/>
    <p:sldId id="261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gmann, Michael" initials="mih" lastIdx="8" clrIdx="0">
    <p:extLst>
      <p:ext uri="{19B8F6BF-5375-455C-9EA6-DF929625EA0E}">
        <p15:presenceInfo xmlns:p15="http://schemas.microsoft.com/office/powerpoint/2012/main" userId="Hagmann,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B9BD5"/>
    <a:srgbClr val="2A457A"/>
    <a:srgbClr val="FBFBFB"/>
    <a:srgbClr val="5088B2"/>
    <a:srgbClr val="302045"/>
    <a:srgbClr val="8C072F"/>
    <a:srgbClr val="575756"/>
    <a:srgbClr val="8C074A"/>
    <a:srgbClr val="FCE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229"/>
  </p:normalViewPr>
  <p:slideViewPr>
    <p:cSldViewPr snapToGrid="0">
      <p:cViewPr varScale="1">
        <p:scale>
          <a:sx n="161" d="100"/>
          <a:sy n="161" d="100"/>
        </p:scale>
        <p:origin x="150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EB70D-5C08-E94B-8616-596020EA6135}" type="datetimeFigureOut">
              <a:rPr lang="de-DE" smtClean="0"/>
              <a:t>22.04.2024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986FE-7BF0-584F-B1AA-DDC75D02B3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23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image_870x9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F47D4A5-16F5-7E5D-B08B-79755E33364B}"/>
              </a:ext>
            </a:extLst>
          </p:cNvPr>
          <p:cNvSpPr/>
          <p:nvPr userDrawn="1"/>
        </p:nvSpPr>
        <p:spPr>
          <a:xfrm>
            <a:off x="-12192" y="2158640"/>
            <a:ext cx="4125508" cy="2997054"/>
          </a:xfrm>
          <a:custGeom>
            <a:avLst/>
            <a:gdLst>
              <a:gd name="connsiteX0" fmla="*/ 0 w 4113316"/>
              <a:gd name="connsiteY0" fmla="*/ 0 h 2984861"/>
              <a:gd name="connsiteX1" fmla="*/ 4113316 w 4113316"/>
              <a:gd name="connsiteY1" fmla="*/ 0 h 2984861"/>
              <a:gd name="connsiteX2" fmla="*/ 4113316 w 4113316"/>
              <a:gd name="connsiteY2" fmla="*/ 2984861 h 2984861"/>
              <a:gd name="connsiteX3" fmla="*/ 0 w 4113316"/>
              <a:gd name="connsiteY3" fmla="*/ 2984861 h 2984861"/>
              <a:gd name="connsiteX4" fmla="*/ 0 w 4113316"/>
              <a:gd name="connsiteY4" fmla="*/ 0 h 2984861"/>
              <a:gd name="connsiteX0" fmla="*/ 0 w 4113316"/>
              <a:gd name="connsiteY0" fmla="*/ 0 h 2984861"/>
              <a:gd name="connsiteX1" fmla="*/ 4113316 w 4113316"/>
              <a:gd name="connsiteY1" fmla="*/ 0 h 2984861"/>
              <a:gd name="connsiteX2" fmla="*/ 3377046 w 4113316"/>
              <a:gd name="connsiteY2" fmla="*/ 2978924 h 2984861"/>
              <a:gd name="connsiteX3" fmla="*/ 0 w 4113316"/>
              <a:gd name="connsiteY3" fmla="*/ 2984861 h 2984861"/>
              <a:gd name="connsiteX4" fmla="*/ 0 w 4113316"/>
              <a:gd name="connsiteY4" fmla="*/ 0 h 2984861"/>
              <a:gd name="connsiteX0" fmla="*/ 0 w 4113316"/>
              <a:gd name="connsiteY0" fmla="*/ 0 h 2984862"/>
              <a:gd name="connsiteX1" fmla="*/ 4113316 w 4113316"/>
              <a:gd name="connsiteY1" fmla="*/ 0 h 2984862"/>
              <a:gd name="connsiteX2" fmla="*/ 3751119 w 4113316"/>
              <a:gd name="connsiteY2" fmla="*/ 2984862 h 2984862"/>
              <a:gd name="connsiteX3" fmla="*/ 0 w 4113316"/>
              <a:gd name="connsiteY3" fmla="*/ 2984861 h 2984862"/>
              <a:gd name="connsiteX4" fmla="*/ 0 w 4113316"/>
              <a:gd name="connsiteY4" fmla="*/ 0 h 2984862"/>
              <a:gd name="connsiteX0" fmla="*/ 0 w 4131604"/>
              <a:gd name="connsiteY0" fmla="*/ 0 h 2984862"/>
              <a:gd name="connsiteX1" fmla="*/ 4131604 w 4131604"/>
              <a:gd name="connsiteY1" fmla="*/ 0 h 2984862"/>
              <a:gd name="connsiteX2" fmla="*/ 3769407 w 4131604"/>
              <a:gd name="connsiteY2" fmla="*/ 2984862 h 2984862"/>
              <a:gd name="connsiteX3" fmla="*/ 18288 w 4131604"/>
              <a:gd name="connsiteY3" fmla="*/ 2984861 h 2984862"/>
              <a:gd name="connsiteX4" fmla="*/ 0 w 4131604"/>
              <a:gd name="connsiteY4" fmla="*/ 0 h 2984862"/>
              <a:gd name="connsiteX0" fmla="*/ 0 w 4131604"/>
              <a:gd name="connsiteY0" fmla="*/ 0 h 2997053"/>
              <a:gd name="connsiteX1" fmla="*/ 4131604 w 4131604"/>
              <a:gd name="connsiteY1" fmla="*/ 0 h 2997053"/>
              <a:gd name="connsiteX2" fmla="*/ 3769407 w 4131604"/>
              <a:gd name="connsiteY2" fmla="*/ 2984862 h 2997053"/>
              <a:gd name="connsiteX3" fmla="*/ 6096 w 4131604"/>
              <a:gd name="connsiteY3" fmla="*/ 2997053 h 2997053"/>
              <a:gd name="connsiteX4" fmla="*/ 0 w 4131604"/>
              <a:gd name="connsiteY4" fmla="*/ 0 h 2997053"/>
              <a:gd name="connsiteX0" fmla="*/ 0 w 4131604"/>
              <a:gd name="connsiteY0" fmla="*/ 0 h 2997054"/>
              <a:gd name="connsiteX1" fmla="*/ 4131604 w 4131604"/>
              <a:gd name="connsiteY1" fmla="*/ 0 h 2997054"/>
              <a:gd name="connsiteX2" fmla="*/ 3769407 w 4131604"/>
              <a:gd name="connsiteY2" fmla="*/ 2997054 h 2997054"/>
              <a:gd name="connsiteX3" fmla="*/ 6096 w 4131604"/>
              <a:gd name="connsiteY3" fmla="*/ 2997053 h 2997054"/>
              <a:gd name="connsiteX4" fmla="*/ 0 w 4131604"/>
              <a:gd name="connsiteY4" fmla="*/ 0 h 2997054"/>
              <a:gd name="connsiteX0" fmla="*/ 3048 w 4125508"/>
              <a:gd name="connsiteY0" fmla="*/ 0 h 2997054"/>
              <a:gd name="connsiteX1" fmla="*/ 4125508 w 4125508"/>
              <a:gd name="connsiteY1" fmla="*/ 0 h 2997054"/>
              <a:gd name="connsiteX2" fmla="*/ 3763311 w 4125508"/>
              <a:gd name="connsiteY2" fmla="*/ 2997054 h 2997054"/>
              <a:gd name="connsiteX3" fmla="*/ 0 w 4125508"/>
              <a:gd name="connsiteY3" fmla="*/ 2997053 h 2997054"/>
              <a:gd name="connsiteX4" fmla="*/ 3048 w 4125508"/>
              <a:gd name="connsiteY4" fmla="*/ 0 h 299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508" h="2997054">
                <a:moveTo>
                  <a:pt x="3048" y="0"/>
                </a:moveTo>
                <a:lnTo>
                  <a:pt x="4125508" y="0"/>
                </a:lnTo>
                <a:lnTo>
                  <a:pt x="3763311" y="2997054"/>
                </a:lnTo>
                <a:lnTo>
                  <a:pt x="0" y="2997053"/>
                </a:lnTo>
                <a:lnTo>
                  <a:pt x="3048" y="0"/>
                </a:lnTo>
                <a:close/>
              </a:path>
            </a:pathLst>
          </a:cu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156F0-4BCC-E894-F235-BB8B629E9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75339" y="2157005"/>
            <a:ext cx="4058007" cy="990159"/>
          </a:xfrm>
        </p:spPr>
        <p:txBody>
          <a:bodyPr anchor="t" anchorCtr="0">
            <a:noAutofit/>
          </a:bodyPr>
          <a:lstStyle>
            <a:lvl1pPr algn="l">
              <a:defRPr sz="2300">
                <a:solidFill>
                  <a:srgbClr val="BE0000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C65F1F-DA38-627A-DC2E-25C0B33C8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6481" y="362222"/>
            <a:ext cx="2596865" cy="691954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50A58DF-93FC-30F9-BB3D-84CDED4C50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5188" y="4421189"/>
            <a:ext cx="4058158" cy="198782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5 September 2023 </a:t>
            </a:r>
            <a:r>
              <a:rPr lang="de-DE" dirty="0"/>
              <a:t>–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person</a:t>
            </a:r>
            <a:endParaRPr lang="de-DE" dirty="0"/>
          </a:p>
        </p:txBody>
      </p:sp>
      <p:pic>
        <p:nvPicPr>
          <p:cNvPr id="9" name="Grafik 8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0" y="1833631"/>
            <a:ext cx="4113316" cy="3322064"/>
          </a:xfrm>
          <a:prstGeom prst="rect">
            <a:avLst/>
          </a:prstGeom>
        </p:spPr>
      </p:pic>
      <p:sp>
        <p:nvSpPr>
          <p:cNvPr id="4" name="Rechtwinkliges Dreieck 3"/>
          <p:cNvSpPr/>
          <p:nvPr userDrawn="1"/>
        </p:nvSpPr>
        <p:spPr>
          <a:xfrm flipH="1">
            <a:off x="3594100" y="1833631"/>
            <a:ext cx="519216" cy="3322063"/>
          </a:xfrm>
          <a:prstGeom prst="rtTriangle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1236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16:9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9" y="348713"/>
            <a:ext cx="7831875" cy="316305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7B06-6219-7675-586C-825793B6BC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999" y="4094968"/>
            <a:ext cx="7831875" cy="71967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Folientext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C80A55-7D6B-C2E7-1228-6B7A8433C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590261" y="1062000"/>
            <a:ext cx="5184000" cy="2916000"/>
          </a:xfrm>
          <a:prstGeom prst="rect">
            <a:avLst/>
          </a:pr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1699200" y="954000"/>
            <a:ext cx="5184000" cy="291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704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video_16:9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9" y="348713"/>
            <a:ext cx="7831875" cy="316305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7B06-6219-7675-586C-825793B6BC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999" y="4094968"/>
            <a:ext cx="7831875" cy="71967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Folientext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C80A55-7D6B-C2E7-1228-6B7A8433C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590261" y="1062000"/>
            <a:ext cx="5184000" cy="2916000"/>
          </a:xfrm>
          <a:prstGeom prst="rect">
            <a:avLst/>
          </a:pr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0"/>
          </p:nvPr>
        </p:nvSpPr>
        <p:spPr>
          <a:xfrm>
            <a:off x="1699200" y="954000"/>
            <a:ext cx="5184000" cy="2916000"/>
          </a:xfrm>
        </p:spPr>
        <p:txBody>
          <a:bodyPr/>
          <a:lstStyle/>
          <a:p>
            <a:r>
              <a:rPr lang="de-DE" smtClean="0"/>
              <a:t>Mediaclip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252362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486000" y="1793019"/>
            <a:ext cx="3934800" cy="2235600"/>
          </a:xfrm>
          <a:prstGeom prst="rect">
            <a:avLst/>
          </a:pr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8" y="348713"/>
            <a:ext cx="7831875" cy="316305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7B06-6219-7675-586C-825793B6BC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998" y="778710"/>
            <a:ext cx="7831875" cy="71967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Folientext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C80A55-7D6B-C2E7-1228-6B7A8433C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EFCF083-4CAE-9A22-357E-9C977F397A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0850" y="4233863"/>
            <a:ext cx="3727450" cy="65881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8E25936E-1144-076E-C0BF-45AB13FC8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990" y="4233863"/>
            <a:ext cx="3727450" cy="65881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137257B-3991-636E-664B-ABF967F129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8293" y="1719263"/>
            <a:ext cx="3909132" cy="2252207"/>
          </a:xfrm>
          <a:custGeom>
            <a:avLst/>
            <a:gdLst>
              <a:gd name="connsiteX0" fmla="*/ 0 w 3514725"/>
              <a:gd name="connsiteY0" fmla="*/ 2239962 h 2239962"/>
              <a:gd name="connsiteX1" fmla="*/ 559991 w 3514725"/>
              <a:gd name="connsiteY1" fmla="*/ 0 h 2239962"/>
              <a:gd name="connsiteX2" fmla="*/ 3514725 w 3514725"/>
              <a:gd name="connsiteY2" fmla="*/ 0 h 2239962"/>
              <a:gd name="connsiteX3" fmla="*/ 2954735 w 3514725"/>
              <a:gd name="connsiteY3" fmla="*/ 2239962 h 2239962"/>
              <a:gd name="connsiteX4" fmla="*/ 0 w 3514725"/>
              <a:gd name="connsiteY4" fmla="*/ 2239962 h 2239962"/>
              <a:gd name="connsiteX0" fmla="*/ 0 w 3514725"/>
              <a:gd name="connsiteY0" fmla="*/ 2258250 h 2258250"/>
              <a:gd name="connsiteX1" fmla="*/ 20495 w 3514725"/>
              <a:gd name="connsiteY1" fmla="*/ 0 h 2258250"/>
              <a:gd name="connsiteX2" fmla="*/ 3514725 w 3514725"/>
              <a:gd name="connsiteY2" fmla="*/ 18288 h 2258250"/>
              <a:gd name="connsiteX3" fmla="*/ 2954735 w 3514725"/>
              <a:gd name="connsiteY3" fmla="*/ 2258250 h 2258250"/>
              <a:gd name="connsiteX4" fmla="*/ 0 w 3514725"/>
              <a:gd name="connsiteY4" fmla="*/ 2258250 h 2258250"/>
              <a:gd name="connsiteX0" fmla="*/ 0 w 3807333"/>
              <a:gd name="connsiteY0" fmla="*/ 2249106 h 2258250"/>
              <a:gd name="connsiteX1" fmla="*/ 313103 w 3807333"/>
              <a:gd name="connsiteY1" fmla="*/ 0 h 2258250"/>
              <a:gd name="connsiteX2" fmla="*/ 3807333 w 3807333"/>
              <a:gd name="connsiteY2" fmla="*/ 18288 h 2258250"/>
              <a:gd name="connsiteX3" fmla="*/ 3247343 w 3807333"/>
              <a:gd name="connsiteY3" fmla="*/ 2258250 h 2258250"/>
              <a:gd name="connsiteX4" fmla="*/ 0 w 3807333"/>
              <a:gd name="connsiteY4" fmla="*/ 2249106 h 2258250"/>
              <a:gd name="connsiteX0" fmla="*/ 0 w 3807333"/>
              <a:gd name="connsiteY0" fmla="*/ 2239962 h 2249106"/>
              <a:gd name="connsiteX1" fmla="*/ 258239 w 3807333"/>
              <a:gd name="connsiteY1" fmla="*/ 0 h 2249106"/>
              <a:gd name="connsiteX2" fmla="*/ 3807333 w 3807333"/>
              <a:gd name="connsiteY2" fmla="*/ 9144 h 2249106"/>
              <a:gd name="connsiteX3" fmla="*/ 3247343 w 3807333"/>
              <a:gd name="connsiteY3" fmla="*/ 2249106 h 2249106"/>
              <a:gd name="connsiteX4" fmla="*/ 0 w 3807333"/>
              <a:gd name="connsiteY4" fmla="*/ 2239962 h 2249106"/>
              <a:gd name="connsiteX0" fmla="*/ 0 w 3898773"/>
              <a:gd name="connsiteY0" fmla="*/ 2239962 h 2249106"/>
              <a:gd name="connsiteX1" fmla="*/ 258239 w 3898773"/>
              <a:gd name="connsiteY1" fmla="*/ 0 h 2249106"/>
              <a:gd name="connsiteX2" fmla="*/ 3898773 w 3898773"/>
              <a:gd name="connsiteY2" fmla="*/ 9144 h 2249106"/>
              <a:gd name="connsiteX3" fmla="*/ 3247343 w 3898773"/>
              <a:gd name="connsiteY3" fmla="*/ 2249106 h 2249106"/>
              <a:gd name="connsiteX4" fmla="*/ 0 w 3898773"/>
              <a:gd name="connsiteY4" fmla="*/ 2239962 h 2249106"/>
              <a:gd name="connsiteX0" fmla="*/ 0 w 3898773"/>
              <a:gd name="connsiteY0" fmla="*/ 2239962 h 2249106"/>
              <a:gd name="connsiteX1" fmla="*/ 258239 w 3898773"/>
              <a:gd name="connsiteY1" fmla="*/ 0 h 2249106"/>
              <a:gd name="connsiteX2" fmla="*/ 3898773 w 3898773"/>
              <a:gd name="connsiteY2" fmla="*/ 9144 h 2249106"/>
              <a:gd name="connsiteX3" fmla="*/ 3603959 w 3898773"/>
              <a:gd name="connsiteY3" fmla="*/ 2249106 h 2249106"/>
              <a:gd name="connsiteX4" fmla="*/ 0 w 3898773"/>
              <a:gd name="connsiteY4" fmla="*/ 2239962 h 2249106"/>
              <a:gd name="connsiteX0" fmla="*/ 0 w 3898773"/>
              <a:gd name="connsiteY0" fmla="*/ 2230818 h 2239962"/>
              <a:gd name="connsiteX1" fmla="*/ 283997 w 3898773"/>
              <a:gd name="connsiteY1" fmla="*/ 8028 h 2239962"/>
              <a:gd name="connsiteX2" fmla="*/ 3898773 w 3898773"/>
              <a:gd name="connsiteY2" fmla="*/ 0 h 2239962"/>
              <a:gd name="connsiteX3" fmla="*/ 3603959 w 3898773"/>
              <a:gd name="connsiteY3" fmla="*/ 2239962 h 2239962"/>
              <a:gd name="connsiteX4" fmla="*/ 0 w 3898773"/>
              <a:gd name="connsiteY4" fmla="*/ 2230818 h 2239962"/>
              <a:gd name="connsiteX0" fmla="*/ 0 w 3898773"/>
              <a:gd name="connsiteY0" fmla="*/ 2230818 h 2244255"/>
              <a:gd name="connsiteX1" fmla="*/ 283997 w 3898773"/>
              <a:gd name="connsiteY1" fmla="*/ 8028 h 2244255"/>
              <a:gd name="connsiteX2" fmla="*/ 3898773 w 3898773"/>
              <a:gd name="connsiteY2" fmla="*/ 0 h 2244255"/>
              <a:gd name="connsiteX3" fmla="*/ 3578201 w 3898773"/>
              <a:gd name="connsiteY3" fmla="*/ 2244255 h 2244255"/>
              <a:gd name="connsiteX4" fmla="*/ 0 w 3898773"/>
              <a:gd name="connsiteY4" fmla="*/ 2230818 h 2244255"/>
              <a:gd name="connsiteX0" fmla="*/ 0 w 3898773"/>
              <a:gd name="connsiteY0" fmla="*/ 2230818 h 2248548"/>
              <a:gd name="connsiteX1" fmla="*/ 283997 w 3898773"/>
              <a:gd name="connsiteY1" fmla="*/ 8028 h 2248548"/>
              <a:gd name="connsiteX2" fmla="*/ 3898773 w 3898773"/>
              <a:gd name="connsiteY2" fmla="*/ 0 h 2248548"/>
              <a:gd name="connsiteX3" fmla="*/ 3591080 w 3898773"/>
              <a:gd name="connsiteY3" fmla="*/ 2248548 h 2248548"/>
              <a:gd name="connsiteX4" fmla="*/ 0 w 3898773"/>
              <a:gd name="connsiteY4" fmla="*/ 2230818 h 2248548"/>
              <a:gd name="connsiteX0" fmla="*/ 0 w 3898773"/>
              <a:gd name="connsiteY0" fmla="*/ 2230818 h 2244255"/>
              <a:gd name="connsiteX1" fmla="*/ 283997 w 3898773"/>
              <a:gd name="connsiteY1" fmla="*/ 8028 h 2244255"/>
              <a:gd name="connsiteX2" fmla="*/ 3898773 w 3898773"/>
              <a:gd name="connsiteY2" fmla="*/ 0 h 2244255"/>
              <a:gd name="connsiteX3" fmla="*/ 3591080 w 3898773"/>
              <a:gd name="connsiteY3" fmla="*/ 2244255 h 2244255"/>
              <a:gd name="connsiteX4" fmla="*/ 0 w 3898773"/>
              <a:gd name="connsiteY4" fmla="*/ 2230818 h 2244255"/>
              <a:gd name="connsiteX0" fmla="*/ 0 w 3907359"/>
              <a:gd name="connsiteY0" fmla="*/ 2230818 h 2244255"/>
              <a:gd name="connsiteX1" fmla="*/ 283997 w 3907359"/>
              <a:gd name="connsiteY1" fmla="*/ 8028 h 2244255"/>
              <a:gd name="connsiteX2" fmla="*/ 3907359 w 3907359"/>
              <a:gd name="connsiteY2" fmla="*/ 0 h 2244255"/>
              <a:gd name="connsiteX3" fmla="*/ 3591080 w 3907359"/>
              <a:gd name="connsiteY3" fmla="*/ 2244255 h 2244255"/>
              <a:gd name="connsiteX4" fmla="*/ 0 w 3907359"/>
              <a:gd name="connsiteY4" fmla="*/ 2230818 h 2244255"/>
              <a:gd name="connsiteX0" fmla="*/ 0 w 3907359"/>
              <a:gd name="connsiteY0" fmla="*/ 2230818 h 2244255"/>
              <a:gd name="connsiteX1" fmla="*/ 45458 w 3907359"/>
              <a:gd name="connsiteY1" fmla="*/ 77 h 2244255"/>
              <a:gd name="connsiteX2" fmla="*/ 3907359 w 3907359"/>
              <a:gd name="connsiteY2" fmla="*/ 0 h 2244255"/>
              <a:gd name="connsiteX3" fmla="*/ 3591080 w 3907359"/>
              <a:gd name="connsiteY3" fmla="*/ 2244255 h 2244255"/>
              <a:gd name="connsiteX4" fmla="*/ 0 w 3907359"/>
              <a:gd name="connsiteY4" fmla="*/ 2230818 h 2244255"/>
              <a:gd name="connsiteX0" fmla="*/ 0 w 3907359"/>
              <a:gd name="connsiteY0" fmla="*/ 2230818 h 2236304"/>
              <a:gd name="connsiteX1" fmla="*/ 45458 w 3907359"/>
              <a:gd name="connsiteY1" fmla="*/ 77 h 2236304"/>
              <a:gd name="connsiteX2" fmla="*/ 3907359 w 3907359"/>
              <a:gd name="connsiteY2" fmla="*/ 0 h 2236304"/>
              <a:gd name="connsiteX3" fmla="*/ 3861424 w 3907359"/>
              <a:gd name="connsiteY3" fmla="*/ 2236304 h 2236304"/>
              <a:gd name="connsiteX4" fmla="*/ 0 w 3907359"/>
              <a:gd name="connsiteY4" fmla="*/ 2230818 h 2236304"/>
              <a:gd name="connsiteX0" fmla="*/ 0 w 3907359"/>
              <a:gd name="connsiteY0" fmla="*/ 2230818 h 2236304"/>
              <a:gd name="connsiteX1" fmla="*/ 45458 w 3907359"/>
              <a:gd name="connsiteY1" fmla="*/ 77 h 2236304"/>
              <a:gd name="connsiteX2" fmla="*/ 3907359 w 3907359"/>
              <a:gd name="connsiteY2" fmla="*/ 0 h 2236304"/>
              <a:gd name="connsiteX3" fmla="*/ 3893229 w 3907359"/>
              <a:gd name="connsiteY3" fmla="*/ 2236304 h 2236304"/>
              <a:gd name="connsiteX4" fmla="*/ 0 w 3907359"/>
              <a:gd name="connsiteY4" fmla="*/ 2230818 h 2236304"/>
              <a:gd name="connsiteX0" fmla="*/ 0 w 3909132"/>
              <a:gd name="connsiteY0" fmla="*/ 2230818 h 2252207"/>
              <a:gd name="connsiteX1" fmla="*/ 45458 w 3909132"/>
              <a:gd name="connsiteY1" fmla="*/ 77 h 2252207"/>
              <a:gd name="connsiteX2" fmla="*/ 3907359 w 3909132"/>
              <a:gd name="connsiteY2" fmla="*/ 0 h 2252207"/>
              <a:gd name="connsiteX3" fmla="*/ 3909132 w 3909132"/>
              <a:gd name="connsiteY3" fmla="*/ 2252207 h 2252207"/>
              <a:gd name="connsiteX4" fmla="*/ 0 w 3909132"/>
              <a:gd name="connsiteY4" fmla="*/ 2230818 h 2252207"/>
              <a:gd name="connsiteX0" fmla="*/ 0 w 3909132"/>
              <a:gd name="connsiteY0" fmla="*/ 2230818 h 2252207"/>
              <a:gd name="connsiteX1" fmla="*/ 5701 w 3909132"/>
              <a:gd name="connsiteY1" fmla="*/ 8029 h 2252207"/>
              <a:gd name="connsiteX2" fmla="*/ 3907359 w 3909132"/>
              <a:gd name="connsiteY2" fmla="*/ 0 h 2252207"/>
              <a:gd name="connsiteX3" fmla="*/ 3909132 w 3909132"/>
              <a:gd name="connsiteY3" fmla="*/ 2252207 h 2252207"/>
              <a:gd name="connsiteX4" fmla="*/ 0 w 3909132"/>
              <a:gd name="connsiteY4" fmla="*/ 2230818 h 225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132" h="2252207">
                <a:moveTo>
                  <a:pt x="0" y="2230818"/>
                </a:moveTo>
                <a:cubicBezTo>
                  <a:pt x="1900" y="1489888"/>
                  <a:pt x="3801" y="748959"/>
                  <a:pt x="5701" y="8029"/>
                </a:cubicBezTo>
                <a:lnTo>
                  <a:pt x="3907359" y="0"/>
                </a:lnTo>
                <a:lnTo>
                  <a:pt x="3909132" y="2252207"/>
                </a:lnTo>
                <a:lnTo>
                  <a:pt x="0" y="2230818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4719600" y="1793019"/>
            <a:ext cx="3934800" cy="2235600"/>
          </a:xfrm>
          <a:prstGeom prst="rect">
            <a:avLst/>
          </a:pr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Bildplatzhalter 14">
            <a:extLst>
              <a:ext uri="{FF2B5EF4-FFF2-40B4-BE49-F238E27FC236}">
                <a16:creationId xmlns:a16="http://schemas.microsoft.com/office/drawing/2014/main" id="{EB5EFFC4-1AD9-90BA-DE0B-86F9599914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2942" y="1719263"/>
            <a:ext cx="3932986" cy="2236303"/>
          </a:xfrm>
          <a:custGeom>
            <a:avLst/>
            <a:gdLst>
              <a:gd name="connsiteX0" fmla="*/ 0 w 3514725"/>
              <a:gd name="connsiteY0" fmla="*/ 2239962 h 2239962"/>
              <a:gd name="connsiteX1" fmla="*/ 559991 w 3514725"/>
              <a:gd name="connsiteY1" fmla="*/ 0 h 2239962"/>
              <a:gd name="connsiteX2" fmla="*/ 3514725 w 3514725"/>
              <a:gd name="connsiteY2" fmla="*/ 0 h 2239962"/>
              <a:gd name="connsiteX3" fmla="*/ 2954735 w 3514725"/>
              <a:gd name="connsiteY3" fmla="*/ 2239962 h 2239962"/>
              <a:gd name="connsiteX4" fmla="*/ 0 w 3514725"/>
              <a:gd name="connsiteY4" fmla="*/ 2239962 h 2239962"/>
              <a:gd name="connsiteX0" fmla="*/ 0 w 3514725"/>
              <a:gd name="connsiteY0" fmla="*/ 2258250 h 2258250"/>
              <a:gd name="connsiteX1" fmla="*/ 20495 w 3514725"/>
              <a:gd name="connsiteY1" fmla="*/ 0 h 2258250"/>
              <a:gd name="connsiteX2" fmla="*/ 3514725 w 3514725"/>
              <a:gd name="connsiteY2" fmla="*/ 18288 h 2258250"/>
              <a:gd name="connsiteX3" fmla="*/ 2954735 w 3514725"/>
              <a:gd name="connsiteY3" fmla="*/ 2258250 h 2258250"/>
              <a:gd name="connsiteX4" fmla="*/ 0 w 3514725"/>
              <a:gd name="connsiteY4" fmla="*/ 2258250 h 2258250"/>
              <a:gd name="connsiteX0" fmla="*/ 0 w 3807333"/>
              <a:gd name="connsiteY0" fmla="*/ 2249106 h 2258250"/>
              <a:gd name="connsiteX1" fmla="*/ 313103 w 3807333"/>
              <a:gd name="connsiteY1" fmla="*/ 0 h 2258250"/>
              <a:gd name="connsiteX2" fmla="*/ 3807333 w 3807333"/>
              <a:gd name="connsiteY2" fmla="*/ 18288 h 2258250"/>
              <a:gd name="connsiteX3" fmla="*/ 3247343 w 3807333"/>
              <a:gd name="connsiteY3" fmla="*/ 2258250 h 2258250"/>
              <a:gd name="connsiteX4" fmla="*/ 0 w 3807333"/>
              <a:gd name="connsiteY4" fmla="*/ 2249106 h 2258250"/>
              <a:gd name="connsiteX0" fmla="*/ 0 w 3807333"/>
              <a:gd name="connsiteY0" fmla="*/ 2239962 h 2249106"/>
              <a:gd name="connsiteX1" fmla="*/ 258239 w 3807333"/>
              <a:gd name="connsiteY1" fmla="*/ 0 h 2249106"/>
              <a:gd name="connsiteX2" fmla="*/ 3807333 w 3807333"/>
              <a:gd name="connsiteY2" fmla="*/ 9144 h 2249106"/>
              <a:gd name="connsiteX3" fmla="*/ 3247343 w 3807333"/>
              <a:gd name="connsiteY3" fmla="*/ 2249106 h 2249106"/>
              <a:gd name="connsiteX4" fmla="*/ 0 w 3807333"/>
              <a:gd name="connsiteY4" fmla="*/ 2239962 h 2249106"/>
              <a:gd name="connsiteX0" fmla="*/ 0 w 3898773"/>
              <a:gd name="connsiteY0" fmla="*/ 2239962 h 2249106"/>
              <a:gd name="connsiteX1" fmla="*/ 258239 w 3898773"/>
              <a:gd name="connsiteY1" fmla="*/ 0 h 2249106"/>
              <a:gd name="connsiteX2" fmla="*/ 3898773 w 3898773"/>
              <a:gd name="connsiteY2" fmla="*/ 9144 h 2249106"/>
              <a:gd name="connsiteX3" fmla="*/ 3247343 w 3898773"/>
              <a:gd name="connsiteY3" fmla="*/ 2249106 h 2249106"/>
              <a:gd name="connsiteX4" fmla="*/ 0 w 3898773"/>
              <a:gd name="connsiteY4" fmla="*/ 2239962 h 2249106"/>
              <a:gd name="connsiteX0" fmla="*/ 0 w 3898773"/>
              <a:gd name="connsiteY0" fmla="*/ 2239962 h 2249106"/>
              <a:gd name="connsiteX1" fmla="*/ 258239 w 3898773"/>
              <a:gd name="connsiteY1" fmla="*/ 0 h 2249106"/>
              <a:gd name="connsiteX2" fmla="*/ 3898773 w 3898773"/>
              <a:gd name="connsiteY2" fmla="*/ 9144 h 2249106"/>
              <a:gd name="connsiteX3" fmla="*/ 3603959 w 3898773"/>
              <a:gd name="connsiteY3" fmla="*/ 2249106 h 2249106"/>
              <a:gd name="connsiteX4" fmla="*/ 0 w 3898773"/>
              <a:gd name="connsiteY4" fmla="*/ 2239962 h 2249106"/>
              <a:gd name="connsiteX0" fmla="*/ 0 w 3898773"/>
              <a:gd name="connsiteY0" fmla="*/ 2230818 h 2239962"/>
              <a:gd name="connsiteX1" fmla="*/ 283997 w 3898773"/>
              <a:gd name="connsiteY1" fmla="*/ 8028 h 2239962"/>
              <a:gd name="connsiteX2" fmla="*/ 3898773 w 3898773"/>
              <a:gd name="connsiteY2" fmla="*/ 0 h 2239962"/>
              <a:gd name="connsiteX3" fmla="*/ 3603959 w 3898773"/>
              <a:gd name="connsiteY3" fmla="*/ 2239962 h 2239962"/>
              <a:gd name="connsiteX4" fmla="*/ 0 w 3898773"/>
              <a:gd name="connsiteY4" fmla="*/ 2230818 h 2239962"/>
              <a:gd name="connsiteX0" fmla="*/ 0 w 3898773"/>
              <a:gd name="connsiteY0" fmla="*/ 2230818 h 2244255"/>
              <a:gd name="connsiteX1" fmla="*/ 283997 w 3898773"/>
              <a:gd name="connsiteY1" fmla="*/ 8028 h 2244255"/>
              <a:gd name="connsiteX2" fmla="*/ 3898773 w 3898773"/>
              <a:gd name="connsiteY2" fmla="*/ 0 h 2244255"/>
              <a:gd name="connsiteX3" fmla="*/ 3578201 w 3898773"/>
              <a:gd name="connsiteY3" fmla="*/ 2244255 h 2244255"/>
              <a:gd name="connsiteX4" fmla="*/ 0 w 3898773"/>
              <a:gd name="connsiteY4" fmla="*/ 2230818 h 2244255"/>
              <a:gd name="connsiteX0" fmla="*/ 0 w 3898773"/>
              <a:gd name="connsiteY0" fmla="*/ 2230818 h 2248548"/>
              <a:gd name="connsiteX1" fmla="*/ 283997 w 3898773"/>
              <a:gd name="connsiteY1" fmla="*/ 8028 h 2248548"/>
              <a:gd name="connsiteX2" fmla="*/ 3898773 w 3898773"/>
              <a:gd name="connsiteY2" fmla="*/ 0 h 2248548"/>
              <a:gd name="connsiteX3" fmla="*/ 3591080 w 3898773"/>
              <a:gd name="connsiteY3" fmla="*/ 2248548 h 2248548"/>
              <a:gd name="connsiteX4" fmla="*/ 0 w 3898773"/>
              <a:gd name="connsiteY4" fmla="*/ 2230818 h 2248548"/>
              <a:gd name="connsiteX0" fmla="*/ 0 w 3898773"/>
              <a:gd name="connsiteY0" fmla="*/ 2230818 h 2244255"/>
              <a:gd name="connsiteX1" fmla="*/ 283997 w 3898773"/>
              <a:gd name="connsiteY1" fmla="*/ 8028 h 2244255"/>
              <a:gd name="connsiteX2" fmla="*/ 3898773 w 3898773"/>
              <a:gd name="connsiteY2" fmla="*/ 0 h 2244255"/>
              <a:gd name="connsiteX3" fmla="*/ 3591080 w 3898773"/>
              <a:gd name="connsiteY3" fmla="*/ 2244255 h 2244255"/>
              <a:gd name="connsiteX4" fmla="*/ 0 w 3898773"/>
              <a:gd name="connsiteY4" fmla="*/ 2230818 h 2244255"/>
              <a:gd name="connsiteX0" fmla="*/ 0 w 3907359"/>
              <a:gd name="connsiteY0" fmla="*/ 2230818 h 2244255"/>
              <a:gd name="connsiteX1" fmla="*/ 283997 w 3907359"/>
              <a:gd name="connsiteY1" fmla="*/ 8028 h 2244255"/>
              <a:gd name="connsiteX2" fmla="*/ 3907359 w 3907359"/>
              <a:gd name="connsiteY2" fmla="*/ 0 h 2244255"/>
              <a:gd name="connsiteX3" fmla="*/ 3591080 w 3907359"/>
              <a:gd name="connsiteY3" fmla="*/ 2244255 h 2244255"/>
              <a:gd name="connsiteX4" fmla="*/ 0 w 3907359"/>
              <a:gd name="connsiteY4" fmla="*/ 2230818 h 2244255"/>
              <a:gd name="connsiteX0" fmla="*/ 0 w 3907359"/>
              <a:gd name="connsiteY0" fmla="*/ 2230818 h 2244255"/>
              <a:gd name="connsiteX1" fmla="*/ 5701 w 3907359"/>
              <a:gd name="connsiteY1" fmla="*/ 77 h 2244255"/>
              <a:gd name="connsiteX2" fmla="*/ 3907359 w 3907359"/>
              <a:gd name="connsiteY2" fmla="*/ 0 h 2244255"/>
              <a:gd name="connsiteX3" fmla="*/ 3591080 w 3907359"/>
              <a:gd name="connsiteY3" fmla="*/ 2244255 h 2244255"/>
              <a:gd name="connsiteX4" fmla="*/ 0 w 3907359"/>
              <a:gd name="connsiteY4" fmla="*/ 2230818 h 2244255"/>
              <a:gd name="connsiteX0" fmla="*/ 0 w 3925035"/>
              <a:gd name="connsiteY0" fmla="*/ 2230818 h 2252206"/>
              <a:gd name="connsiteX1" fmla="*/ 5701 w 3925035"/>
              <a:gd name="connsiteY1" fmla="*/ 77 h 2252206"/>
              <a:gd name="connsiteX2" fmla="*/ 3907359 w 3925035"/>
              <a:gd name="connsiteY2" fmla="*/ 0 h 2252206"/>
              <a:gd name="connsiteX3" fmla="*/ 3925035 w 3925035"/>
              <a:gd name="connsiteY3" fmla="*/ 2252206 h 2252206"/>
              <a:gd name="connsiteX4" fmla="*/ 0 w 3925035"/>
              <a:gd name="connsiteY4" fmla="*/ 2230818 h 2252206"/>
              <a:gd name="connsiteX0" fmla="*/ 0 w 3932986"/>
              <a:gd name="connsiteY0" fmla="*/ 2230818 h 2236303"/>
              <a:gd name="connsiteX1" fmla="*/ 5701 w 3932986"/>
              <a:gd name="connsiteY1" fmla="*/ 77 h 2236303"/>
              <a:gd name="connsiteX2" fmla="*/ 3907359 w 3932986"/>
              <a:gd name="connsiteY2" fmla="*/ 0 h 2236303"/>
              <a:gd name="connsiteX3" fmla="*/ 3932986 w 3932986"/>
              <a:gd name="connsiteY3" fmla="*/ 2236303 h 2236303"/>
              <a:gd name="connsiteX4" fmla="*/ 0 w 3932986"/>
              <a:gd name="connsiteY4" fmla="*/ 2230818 h 223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986" h="2236303">
                <a:moveTo>
                  <a:pt x="0" y="2230818"/>
                </a:moveTo>
                <a:cubicBezTo>
                  <a:pt x="1900" y="1487238"/>
                  <a:pt x="3801" y="743657"/>
                  <a:pt x="5701" y="77"/>
                </a:cubicBezTo>
                <a:lnTo>
                  <a:pt x="3907359" y="0"/>
                </a:lnTo>
                <a:lnTo>
                  <a:pt x="3932986" y="2236303"/>
                </a:lnTo>
                <a:lnTo>
                  <a:pt x="0" y="2230818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575181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8" y="348713"/>
            <a:ext cx="7831875" cy="316305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7B06-6219-7675-586C-825793B6BC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998" y="778710"/>
            <a:ext cx="7831875" cy="71967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Folientext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C80A55-7D6B-C2E7-1228-6B7A8433C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  <p:sp>
        <p:nvSpPr>
          <p:cNvPr id="6" name="Rechteck 11">
            <a:extLst>
              <a:ext uri="{FF2B5EF4-FFF2-40B4-BE49-F238E27FC236}">
                <a16:creationId xmlns:a16="http://schemas.microsoft.com/office/drawing/2014/main" id="{30EF0E9D-3E41-96A1-5523-8CFF11853BD3}"/>
              </a:ext>
            </a:extLst>
          </p:cNvPr>
          <p:cNvSpPr/>
          <p:nvPr userDrawn="1"/>
        </p:nvSpPr>
        <p:spPr>
          <a:xfrm>
            <a:off x="399650" y="1797283"/>
            <a:ext cx="2511800" cy="2245909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EFCF083-4CAE-9A22-357E-9C977F397A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9650" y="4233863"/>
            <a:ext cx="2511800" cy="65881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3137257B-3991-636E-664B-ABF967F129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705" y="1726577"/>
            <a:ext cx="2517867" cy="222962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478E42A3-FB92-B9B7-0F43-3EE6AD0093C1}"/>
              </a:ext>
            </a:extLst>
          </p:cNvPr>
          <p:cNvSpPr/>
          <p:nvPr userDrawn="1"/>
        </p:nvSpPr>
        <p:spPr>
          <a:xfrm>
            <a:off x="3194057" y="1797283"/>
            <a:ext cx="2511800" cy="2245909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platzhalter 11">
            <a:extLst>
              <a:ext uri="{FF2B5EF4-FFF2-40B4-BE49-F238E27FC236}">
                <a16:creationId xmlns:a16="http://schemas.microsoft.com/office/drawing/2014/main" id="{F1CFCB62-8B4F-7571-3B43-164566CD1C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4057" y="4233863"/>
            <a:ext cx="2511800" cy="65881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9" name="Bildplatzhalter 14">
            <a:extLst>
              <a:ext uri="{FF2B5EF4-FFF2-40B4-BE49-F238E27FC236}">
                <a16:creationId xmlns:a16="http://schemas.microsoft.com/office/drawing/2014/main" id="{D6028FF9-28F8-8705-903F-DE5CE21396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94179" y="1726578"/>
            <a:ext cx="2511800" cy="22296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Rechteck 11">
            <a:extLst>
              <a:ext uri="{FF2B5EF4-FFF2-40B4-BE49-F238E27FC236}">
                <a16:creationId xmlns:a16="http://schemas.microsoft.com/office/drawing/2014/main" id="{7DD19DC7-6D8D-A61F-6791-ECF830D822D6}"/>
              </a:ext>
            </a:extLst>
          </p:cNvPr>
          <p:cNvSpPr/>
          <p:nvPr userDrawn="1"/>
        </p:nvSpPr>
        <p:spPr>
          <a:xfrm>
            <a:off x="5973833" y="1797283"/>
            <a:ext cx="2511800" cy="2245909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C16E8CFC-D84A-7AE8-11C6-01133B9E7D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73833" y="4233863"/>
            <a:ext cx="2511800" cy="65881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14" name="Bildplatzhalter 14">
            <a:extLst>
              <a:ext uri="{FF2B5EF4-FFF2-40B4-BE49-F238E27FC236}">
                <a16:creationId xmlns:a16="http://schemas.microsoft.com/office/drawing/2014/main" id="{FCD1EC4B-F27F-E095-9FC9-084F5CF44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73955" y="1726578"/>
            <a:ext cx="2484829" cy="22296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201773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8" y="348713"/>
            <a:ext cx="7831875" cy="316305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7B06-6219-7675-586C-825793B6BC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998" y="778710"/>
            <a:ext cx="7831875" cy="71967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Folientext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C80A55-7D6B-C2E7-1228-6B7A8433C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EFCF083-4CAE-9A22-357E-9C977F397A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37" y="3551578"/>
            <a:ext cx="1925999" cy="12600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C133B6D0-D5FF-2456-DBB0-EB1A3866B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2264" y="1773352"/>
            <a:ext cx="1908000" cy="2520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998E2BCB-F569-05E4-1B63-30D92DD851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23860" y="1773352"/>
            <a:ext cx="1908000" cy="2520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62" name="Rechteck 19">
            <a:extLst>
              <a:ext uri="{FF2B5EF4-FFF2-40B4-BE49-F238E27FC236}">
                <a16:creationId xmlns:a16="http://schemas.microsoft.com/office/drawing/2014/main" id="{82D50EB1-B7A5-9EEB-DD1C-F895B3373D70}"/>
              </a:ext>
            </a:extLst>
          </p:cNvPr>
          <p:cNvSpPr/>
          <p:nvPr userDrawn="1"/>
        </p:nvSpPr>
        <p:spPr>
          <a:xfrm>
            <a:off x="410573" y="2140167"/>
            <a:ext cx="1922163" cy="1243355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Bildplatzhalter 14">
            <a:extLst>
              <a:ext uri="{FF2B5EF4-FFF2-40B4-BE49-F238E27FC236}">
                <a16:creationId xmlns:a16="http://schemas.microsoft.com/office/drawing/2014/main" id="{A5F614DB-B9E0-3634-3FF2-9EF5F091D8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6417" y="2094499"/>
            <a:ext cx="1922163" cy="123049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2" name="Rechteck 19">
            <a:extLst>
              <a:ext uri="{FF2B5EF4-FFF2-40B4-BE49-F238E27FC236}">
                <a16:creationId xmlns:a16="http://schemas.microsoft.com/office/drawing/2014/main" id="{A29D81E8-119E-B8A6-3FFA-D6B7ADD9EF78}"/>
              </a:ext>
            </a:extLst>
          </p:cNvPr>
          <p:cNvSpPr/>
          <p:nvPr userDrawn="1"/>
        </p:nvSpPr>
        <p:spPr>
          <a:xfrm>
            <a:off x="2474505" y="2140167"/>
            <a:ext cx="1905688" cy="1253972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ildplatzhalter 14">
            <a:extLst>
              <a:ext uri="{FF2B5EF4-FFF2-40B4-BE49-F238E27FC236}">
                <a16:creationId xmlns:a16="http://schemas.microsoft.com/office/drawing/2014/main" id="{3FE453D8-633C-1CDD-B46D-3F426A02508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550348" y="2094499"/>
            <a:ext cx="1905689" cy="123049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4" name="Rechteck 19">
            <a:extLst>
              <a:ext uri="{FF2B5EF4-FFF2-40B4-BE49-F238E27FC236}">
                <a16:creationId xmlns:a16="http://schemas.microsoft.com/office/drawing/2014/main" id="{6E4BBF06-3519-DDA0-BA59-05329AA272CF}"/>
              </a:ext>
            </a:extLst>
          </p:cNvPr>
          <p:cNvSpPr/>
          <p:nvPr userDrawn="1"/>
        </p:nvSpPr>
        <p:spPr>
          <a:xfrm>
            <a:off x="4521961" y="2140167"/>
            <a:ext cx="1928188" cy="1253972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Bildplatzhalter 14">
            <a:extLst>
              <a:ext uri="{FF2B5EF4-FFF2-40B4-BE49-F238E27FC236}">
                <a16:creationId xmlns:a16="http://schemas.microsoft.com/office/drawing/2014/main" id="{F3B846A8-F115-3331-FA44-7908C32236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97804" y="2094499"/>
            <a:ext cx="1918269" cy="123049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6" name="Rechteck 19">
            <a:extLst>
              <a:ext uri="{FF2B5EF4-FFF2-40B4-BE49-F238E27FC236}">
                <a16:creationId xmlns:a16="http://schemas.microsoft.com/office/drawing/2014/main" id="{7F74CAB6-EE8F-0D5F-F80C-AA432C5132B5}"/>
              </a:ext>
            </a:extLst>
          </p:cNvPr>
          <p:cNvSpPr/>
          <p:nvPr userDrawn="1"/>
        </p:nvSpPr>
        <p:spPr>
          <a:xfrm>
            <a:off x="6581466" y="2140167"/>
            <a:ext cx="1922163" cy="1253972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Bildplatzhalter 14">
            <a:extLst>
              <a:ext uri="{FF2B5EF4-FFF2-40B4-BE49-F238E27FC236}">
                <a16:creationId xmlns:a16="http://schemas.microsoft.com/office/drawing/2014/main" id="{A7536D62-2D1A-B106-A0B2-342697A550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57310" y="2094499"/>
            <a:ext cx="1911712" cy="123049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0" name="Textplatzhalter 11">
            <a:extLst>
              <a:ext uri="{FF2B5EF4-FFF2-40B4-BE49-F238E27FC236}">
                <a16:creationId xmlns:a16="http://schemas.microsoft.com/office/drawing/2014/main" id="{4EB8D87F-47D5-3FBB-4021-C255F3608D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1666" y="1773352"/>
            <a:ext cx="1908000" cy="2520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81" name="Textplatzhalter 11">
            <a:extLst>
              <a:ext uri="{FF2B5EF4-FFF2-40B4-BE49-F238E27FC236}">
                <a16:creationId xmlns:a16="http://schemas.microsoft.com/office/drawing/2014/main" id="{2476D2AC-9F1E-4B3C-0B61-5F413108F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25598" y="1773352"/>
            <a:ext cx="1908000" cy="2520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83" name="Textplatzhalter 11">
            <a:extLst>
              <a:ext uri="{FF2B5EF4-FFF2-40B4-BE49-F238E27FC236}">
                <a16:creationId xmlns:a16="http://schemas.microsoft.com/office/drawing/2014/main" id="{5FAB60BF-471F-9197-5FE0-43F286FE0B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65443" y="3551578"/>
            <a:ext cx="1925999" cy="12600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84" name="Textplatzhalter 11">
            <a:extLst>
              <a:ext uri="{FF2B5EF4-FFF2-40B4-BE49-F238E27FC236}">
                <a16:creationId xmlns:a16="http://schemas.microsoft.com/office/drawing/2014/main" id="{445C3C0D-03BC-5DF8-CF73-378BF12B20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24149" y="3551578"/>
            <a:ext cx="1925999" cy="12600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85" name="Textplatzhalter 11">
            <a:extLst>
              <a:ext uri="{FF2B5EF4-FFF2-40B4-BE49-F238E27FC236}">
                <a16:creationId xmlns:a16="http://schemas.microsoft.com/office/drawing/2014/main" id="{621B628F-BA05-D04F-28ED-565B7D9921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577630" y="3551578"/>
            <a:ext cx="1925999" cy="12600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Bildlegende</a:t>
            </a:r>
          </a:p>
        </p:txBody>
      </p:sp>
    </p:spTree>
    <p:extLst>
      <p:ext uri="{BB962C8B-B14F-4D97-AF65-F5344CB8AC3E}">
        <p14:creationId xmlns:p14="http://schemas.microsoft.com/office/powerpoint/2010/main" val="2298849244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_image­_1010x1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B69802B-4F18-D435-8B99-D80045F8E134}"/>
              </a:ext>
            </a:extLst>
          </p:cNvPr>
          <p:cNvSpPr/>
          <p:nvPr userDrawn="1"/>
        </p:nvSpPr>
        <p:spPr>
          <a:xfrm>
            <a:off x="4177553" y="654426"/>
            <a:ext cx="4966447" cy="4494098"/>
          </a:xfrm>
          <a:custGeom>
            <a:avLst/>
            <a:gdLst>
              <a:gd name="connsiteX0" fmla="*/ 0 w 4966447"/>
              <a:gd name="connsiteY0" fmla="*/ 0 h 4494098"/>
              <a:gd name="connsiteX1" fmla="*/ 4966447 w 4966447"/>
              <a:gd name="connsiteY1" fmla="*/ 0 h 4494098"/>
              <a:gd name="connsiteX2" fmla="*/ 4966447 w 4966447"/>
              <a:gd name="connsiteY2" fmla="*/ 4494098 h 4494098"/>
              <a:gd name="connsiteX3" fmla="*/ 0 w 4966447"/>
              <a:gd name="connsiteY3" fmla="*/ 4494098 h 4494098"/>
              <a:gd name="connsiteX4" fmla="*/ 0 w 4966447"/>
              <a:gd name="connsiteY4" fmla="*/ 0 h 4494098"/>
              <a:gd name="connsiteX0" fmla="*/ 546265 w 4966447"/>
              <a:gd name="connsiteY0" fmla="*/ 11876 h 4494098"/>
              <a:gd name="connsiteX1" fmla="*/ 4966447 w 4966447"/>
              <a:gd name="connsiteY1" fmla="*/ 0 h 4494098"/>
              <a:gd name="connsiteX2" fmla="*/ 4966447 w 4966447"/>
              <a:gd name="connsiteY2" fmla="*/ 4494098 h 4494098"/>
              <a:gd name="connsiteX3" fmla="*/ 0 w 4966447"/>
              <a:gd name="connsiteY3" fmla="*/ 4494098 h 4494098"/>
              <a:gd name="connsiteX4" fmla="*/ 546265 w 4966447"/>
              <a:gd name="connsiteY4" fmla="*/ 11876 h 449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6447" h="4494098">
                <a:moveTo>
                  <a:pt x="546265" y="11876"/>
                </a:moveTo>
                <a:lnTo>
                  <a:pt x="4966447" y="0"/>
                </a:lnTo>
                <a:lnTo>
                  <a:pt x="4966447" y="4494098"/>
                </a:lnTo>
                <a:lnTo>
                  <a:pt x="0" y="4494098"/>
                </a:lnTo>
                <a:lnTo>
                  <a:pt x="546265" y="11876"/>
                </a:lnTo>
                <a:close/>
              </a:path>
            </a:pathLst>
          </a:cu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5DF1220F-A839-A315-D73A-BE4C87B949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18706" y="1"/>
            <a:ext cx="4831390" cy="5149438"/>
          </a:xfrm>
          <a:custGeom>
            <a:avLst/>
            <a:gdLst>
              <a:gd name="connsiteX0" fmla="*/ 0 w 4169708"/>
              <a:gd name="connsiteY0" fmla="*/ 5143500 h 5143500"/>
              <a:gd name="connsiteX1" fmla="*/ 1042427 w 4169708"/>
              <a:gd name="connsiteY1" fmla="*/ 0 h 5143500"/>
              <a:gd name="connsiteX2" fmla="*/ 4169708 w 4169708"/>
              <a:gd name="connsiteY2" fmla="*/ 0 h 5143500"/>
              <a:gd name="connsiteX3" fmla="*/ 3127281 w 4169708"/>
              <a:gd name="connsiteY3" fmla="*/ 5143500 h 5143500"/>
              <a:gd name="connsiteX4" fmla="*/ 0 w 4169708"/>
              <a:gd name="connsiteY4" fmla="*/ 5143500 h 5143500"/>
              <a:gd name="connsiteX0" fmla="*/ 0 w 4799100"/>
              <a:gd name="connsiteY0" fmla="*/ 5149438 h 5149438"/>
              <a:gd name="connsiteX1" fmla="*/ 1671819 w 4799100"/>
              <a:gd name="connsiteY1" fmla="*/ 0 h 5149438"/>
              <a:gd name="connsiteX2" fmla="*/ 4799100 w 4799100"/>
              <a:gd name="connsiteY2" fmla="*/ 0 h 5149438"/>
              <a:gd name="connsiteX3" fmla="*/ 3756673 w 4799100"/>
              <a:gd name="connsiteY3" fmla="*/ 5143500 h 5149438"/>
              <a:gd name="connsiteX4" fmla="*/ 0 w 4799100"/>
              <a:gd name="connsiteY4" fmla="*/ 5149438 h 5149438"/>
              <a:gd name="connsiteX0" fmla="*/ 0 w 4799100"/>
              <a:gd name="connsiteY0" fmla="*/ 5149438 h 5149438"/>
              <a:gd name="connsiteX1" fmla="*/ 620853 w 4799100"/>
              <a:gd name="connsiteY1" fmla="*/ 17813 h 5149438"/>
              <a:gd name="connsiteX2" fmla="*/ 4799100 w 4799100"/>
              <a:gd name="connsiteY2" fmla="*/ 0 h 5149438"/>
              <a:gd name="connsiteX3" fmla="*/ 3756673 w 4799100"/>
              <a:gd name="connsiteY3" fmla="*/ 5143500 h 5149438"/>
              <a:gd name="connsiteX4" fmla="*/ 0 w 4799100"/>
              <a:gd name="connsiteY4" fmla="*/ 5149438 h 5149438"/>
              <a:gd name="connsiteX0" fmla="*/ 0 w 4831390"/>
              <a:gd name="connsiteY0" fmla="*/ 5149438 h 5149438"/>
              <a:gd name="connsiteX1" fmla="*/ 620853 w 4831390"/>
              <a:gd name="connsiteY1" fmla="*/ 17813 h 5149438"/>
              <a:gd name="connsiteX2" fmla="*/ 4799100 w 4831390"/>
              <a:gd name="connsiteY2" fmla="*/ 0 h 5149438"/>
              <a:gd name="connsiteX3" fmla="*/ 4831390 w 4831390"/>
              <a:gd name="connsiteY3" fmla="*/ 5149437 h 5149438"/>
              <a:gd name="connsiteX4" fmla="*/ 0 w 4831390"/>
              <a:gd name="connsiteY4" fmla="*/ 5149438 h 5149438"/>
              <a:gd name="connsiteX0" fmla="*/ 0 w 4834726"/>
              <a:gd name="connsiteY0" fmla="*/ 5143500 h 5143500"/>
              <a:gd name="connsiteX1" fmla="*/ 620853 w 4834726"/>
              <a:gd name="connsiteY1" fmla="*/ 11875 h 5143500"/>
              <a:gd name="connsiteX2" fmla="*/ 4834726 w 4834726"/>
              <a:gd name="connsiteY2" fmla="*/ 0 h 5143500"/>
              <a:gd name="connsiteX3" fmla="*/ 4831390 w 4834726"/>
              <a:gd name="connsiteY3" fmla="*/ 5143499 h 5143500"/>
              <a:gd name="connsiteX4" fmla="*/ 0 w 4834726"/>
              <a:gd name="connsiteY4" fmla="*/ 5143500 h 5143500"/>
              <a:gd name="connsiteX0" fmla="*/ 0 w 4834726"/>
              <a:gd name="connsiteY0" fmla="*/ 5149438 h 5149438"/>
              <a:gd name="connsiteX1" fmla="*/ 620853 w 4834726"/>
              <a:gd name="connsiteY1" fmla="*/ 0 h 5149438"/>
              <a:gd name="connsiteX2" fmla="*/ 4834726 w 4834726"/>
              <a:gd name="connsiteY2" fmla="*/ 5938 h 5149438"/>
              <a:gd name="connsiteX3" fmla="*/ 4831390 w 4834726"/>
              <a:gd name="connsiteY3" fmla="*/ 5149437 h 5149438"/>
              <a:gd name="connsiteX4" fmla="*/ 0 w 4834726"/>
              <a:gd name="connsiteY4" fmla="*/ 5149438 h 5149438"/>
              <a:gd name="connsiteX0" fmla="*/ 0 w 4831390"/>
              <a:gd name="connsiteY0" fmla="*/ 5149438 h 5149438"/>
              <a:gd name="connsiteX1" fmla="*/ 620853 w 4831390"/>
              <a:gd name="connsiteY1" fmla="*/ 0 h 5149438"/>
              <a:gd name="connsiteX2" fmla="*/ 4828788 w 4831390"/>
              <a:gd name="connsiteY2" fmla="*/ 1 h 5149438"/>
              <a:gd name="connsiteX3" fmla="*/ 4831390 w 4831390"/>
              <a:gd name="connsiteY3" fmla="*/ 5149437 h 5149438"/>
              <a:gd name="connsiteX4" fmla="*/ 0 w 4831390"/>
              <a:gd name="connsiteY4" fmla="*/ 5149438 h 514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1390" h="5149438">
                <a:moveTo>
                  <a:pt x="0" y="5149438"/>
                </a:moveTo>
                <a:lnTo>
                  <a:pt x="620853" y="0"/>
                </a:lnTo>
                <a:lnTo>
                  <a:pt x="4828788" y="1"/>
                </a:lnTo>
                <a:cubicBezTo>
                  <a:pt x="4829655" y="1716480"/>
                  <a:pt x="4830523" y="3432958"/>
                  <a:pt x="4831390" y="5149437"/>
                </a:cubicBezTo>
                <a:lnTo>
                  <a:pt x="0" y="5149438"/>
                </a:lnTo>
                <a:close/>
              </a:path>
            </a:pathLst>
          </a:cu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3E4037-882C-564C-DD48-B94BC80B92DB}"/>
              </a:ext>
            </a:extLst>
          </p:cNvPr>
          <p:cNvSpPr txBox="1"/>
          <p:nvPr userDrawn="1"/>
        </p:nvSpPr>
        <p:spPr>
          <a:xfrm>
            <a:off x="377190" y="349200"/>
            <a:ext cx="3617595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300" b="1" dirty="0">
                <a:solidFill>
                  <a:srgbClr val="B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Empa – The Place </a:t>
            </a:r>
            <a:r>
              <a:rPr lang="de-DE" sz="2300" b="1" dirty="0" err="1">
                <a:solidFill>
                  <a:srgbClr val="B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de-DE" sz="2300" b="1" dirty="0">
                <a:solidFill>
                  <a:srgbClr val="B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Innovation Starts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981D7A-396D-182E-EBDA-9FF8007CF3F6}"/>
              </a:ext>
            </a:extLst>
          </p:cNvPr>
          <p:cNvSpPr txBox="1"/>
          <p:nvPr userDrawn="1"/>
        </p:nvSpPr>
        <p:spPr>
          <a:xfrm>
            <a:off x="377191" y="1801151"/>
            <a:ext cx="2523173" cy="837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buClr>
                <a:srgbClr val="BE0000"/>
              </a:buClr>
            </a:pPr>
            <a:r>
              <a:rPr lang="de-DE" sz="16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+41 58 765 11 11</a:t>
            </a:r>
            <a:br>
              <a:rPr lang="de-DE" sz="16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6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contact@empa.ch</a:t>
            </a:r>
          </a:p>
          <a:p>
            <a:pPr>
              <a:lnSpc>
                <a:spcPct val="110000"/>
              </a:lnSpc>
              <a:buClr>
                <a:srgbClr val="BE0000"/>
              </a:buClr>
            </a:pPr>
            <a:r>
              <a:rPr lang="de-DE" sz="16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empa.ch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A45586-06E1-A129-0572-49BF5AC00F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886" y="2677399"/>
            <a:ext cx="1240891" cy="224075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C65F1F-DA38-627A-DC2E-25C0B33C8D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190" y="4325169"/>
            <a:ext cx="1781680" cy="4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49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_image­_N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4B69802B-4F18-D435-8B99-D80045F8E134}"/>
              </a:ext>
            </a:extLst>
          </p:cNvPr>
          <p:cNvSpPr/>
          <p:nvPr userDrawn="1"/>
        </p:nvSpPr>
        <p:spPr>
          <a:xfrm>
            <a:off x="4177553" y="654426"/>
            <a:ext cx="4966447" cy="4494098"/>
          </a:xfrm>
          <a:custGeom>
            <a:avLst/>
            <a:gdLst>
              <a:gd name="connsiteX0" fmla="*/ 0 w 4966447"/>
              <a:gd name="connsiteY0" fmla="*/ 0 h 4494098"/>
              <a:gd name="connsiteX1" fmla="*/ 4966447 w 4966447"/>
              <a:gd name="connsiteY1" fmla="*/ 0 h 4494098"/>
              <a:gd name="connsiteX2" fmla="*/ 4966447 w 4966447"/>
              <a:gd name="connsiteY2" fmla="*/ 4494098 h 4494098"/>
              <a:gd name="connsiteX3" fmla="*/ 0 w 4966447"/>
              <a:gd name="connsiteY3" fmla="*/ 4494098 h 4494098"/>
              <a:gd name="connsiteX4" fmla="*/ 0 w 4966447"/>
              <a:gd name="connsiteY4" fmla="*/ 0 h 4494098"/>
              <a:gd name="connsiteX0" fmla="*/ 546265 w 4966447"/>
              <a:gd name="connsiteY0" fmla="*/ 11876 h 4494098"/>
              <a:gd name="connsiteX1" fmla="*/ 4966447 w 4966447"/>
              <a:gd name="connsiteY1" fmla="*/ 0 h 4494098"/>
              <a:gd name="connsiteX2" fmla="*/ 4966447 w 4966447"/>
              <a:gd name="connsiteY2" fmla="*/ 4494098 h 4494098"/>
              <a:gd name="connsiteX3" fmla="*/ 0 w 4966447"/>
              <a:gd name="connsiteY3" fmla="*/ 4494098 h 4494098"/>
              <a:gd name="connsiteX4" fmla="*/ 546265 w 4966447"/>
              <a:gd name="connsiteY4" fmla="*/ 11876 h 449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6447" h="4494098">
                <a:moveTo>
                  <a:pt x="546265" y="11876"/>
                </a:moveTo>
                <a:lnTo>
                  <a:pt x="4966447" y="0"/>
                </a:lnTo>
                <a:lnTo>
                  <a:pt x="4966447" y="4494098"/>
                </a:lnTo>
                <a:lnTo>
                  <a:pt x="0" y="4494098"/>
                </a:lnTo>
                <a:lnTo>
                  <a:pt x="546265" y="11876"/>
                </a:lnTo>
                <a:close/>
              </a:path>
            </a:pathLst>
          </a:cu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3E4037-882C-564C-DD48-B94BC80B92DB}"/>
              </a:ext>
            </a:extLst>
          </p:cNvPr>
          <p:cNvSpPr txBox="1"/>
          <p:nvPr userDrawn="1"/>
        </p:nvSpPr>
        <p:spPr>
          <a:xfrm>
            <a:off x="377190" y="349200"/>
            <a:ext cx="3617595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300" b="1" dirty="0">
                <a:solidFill>
                  <a:srgbClr val="B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Empa – The Place </a:t>
            </a:r>
            <a:r>
              <a:rPr lang="de-DE" sz="2300" b="1" dirty="0" err="1">
                <a:solidFill>
                  <a:srgbClr val="B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de-DE" sz="2300" b="1" dirty="0">
                <a:solidFill>
                  <a:srgbClr val="B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Innovation Starts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981D7A-396D-182E-EBDA-9FF8007CF3F6}"/>
              </a:ext>
            </a:extLst>
          </p:cNvPr>
          <p:cNvSpPr txBox="1"/>
          <p:nvPr userDrawn="1"/>
        </p:nvSpPr>
        <p:spPr>
          <a:xfrm>
            <a:off x="377191" y="1801151"/>
            <a:ext cx="2523173" cy="837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buClr>
                <a:srgbClr val="BE0000"/>
              </a:buClr>
            </a:pPr>
            <a:r>
              <a:rPr lang="de-DE" sz="16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+41 58 765 11 11</a:t>
            </a:r>
            <a:br>
              <a:rPr lang="de-DE" sz="16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6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contact@empa.ch</a:t>
            </a:r>
          </a:p>
          <a:p>
            <a:pPr>
              <a:lnSpc>
                <a:spcPct val="110000"/>
              </a:lnSpc>
              <a:buClr>
                <a:srgbClr val="BE0000"/>
              </a:buClr>
            </a:pPr>
            <a:r>
              <a:rPr lang="de-DE" sz="16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empa.ch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7A45586-06E1-A129-0572-49BF5AC00F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886" y="2677399"/>
            <a:ext cx="1240891" cy="224075"/>
          </a:xfrm>
          <a:prstGeom prst="rect">
            <a:avLst/>
          </a:prstGeom>
          <a:noFill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0C65F1F-DA38-627A-DC2E-25C0B33C8D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190" y="4325169"/>
            <a:ext cx="1781680" cy="4747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79" y="0"/>
            <a:ext cx="48346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72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0DAB-87D3-489C-BBBD-F1C70ADD23B0}" type="datetimeFigureOut">
              <a:rPr lang="de-CH" smtClean="0"/>
              <a:t>26.04.2024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6B70E-C85E-4A03-9DFA-D41A3BE184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70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8" y="348713"/>
            <a:ext cx="6360995" cy="316305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7B06-6219-7675-586C-825793B6BC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998" y="1522799"/>
            <a:ext cx="8453093" cy="3271987"/>
          </a:xfrm>
        </p:spPr>
        <p:txBody>
          <a:bodyPr>
            <a:normAutofit/>
          </a:bodyPr>
          <a:lstStyle>
            <a:lvl1pPr marL="255600" indent="-172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1600"/>
            </a:lvl1pPr>
            <a:lvl2pPr marL="628650" indent="-285750" algn="l">
              <a:buFont typeface="Wingdings" panose="05000000000000000000" pitchFamily="2" charset="2"/>
              <a:buChar char="§"/>
              <a:defRPr sz="1500"/>
            </a:lvl2pPr>
            <a:lvl3pPr marL="971550" indent="-285750" algn="l">
              <a:buFont typeface="Wingdings" panose="05000000000000000000" pitchFamily="2" charset="2"/>
              <a:buChar char="§"/>
              <a:defRPr sz="1350"/>
            </a:lvl3pPr>
            <a:lvl4pPr marL="1200150" indent="-171450" algn="l">
              <a:buFont typeface="Wingdings" panose="05000000000000000000" pitchFamily="2" charset="2"/>
              <a:buChar char="§"/>
              <a:defRPr sz="1200"/>
            </a:lvl4pPr>
            <a:lvl5pPr marL="1543050" indent="-171450" algn="l">
              <a:buFont typeface="Wingdings" panose="05000000000000000000" pitchFamily="2" charset="2"/>
              <a:buChar char="§"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Folientext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C80A55-7D6B-C2E7-1228-6B7A8433C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9113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video_870x9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5">
            <a:extLst>
              <a:ext uri="{FF2B5EF4-FFF2-40B4-BE49-F238E27FC236}">
                <a16:creationId xmlns:a16="http://schemas.microsoft.com/office/drawing/2014/main" id="{185C7550-6197-3C86-0BD2-13D4EE68DBD3}"/>
              </a:ext>
            </a:extLst>
          </p:cNvPr>
          <p:cNvSpPr/>
          <p:nvPr userDrawn="1"/>
        </p:nvSpPr>
        <p:spPr>
          <a:xfrm>
            <a:off x="-12192" y="2158640"/>
            <a:ext cx="4125508" cy="2997054"/>
          </a:xfrm>
          <a:custGeom>
            <a:avLst/>
            <a:gdLst>
              <a:gd name="connsiteX0" fmla="*/ 0 w 4113316"/>
              <a:gd name="connsiteY0" fmla="*/ 0 h 2984861"/>
              <a:gd name="connsiteX1" fmla="*/ 4113316 w 4113316"/>
              <a:gd name="connsiteY1" fmla="*/ 0 h 2984861"/>
              <a:gd name="connsiteX2" fmla="*/ 4113316 w 4113316"/>
              <a:gd name="connsiteY2" fmla="*/ 2984861 h 2984861"/>
              <a:gd name="connsiteX3" fmla="*/ 0 w 4113316"/>
              <a:gd name="connsiteY3" fmla="*/ 2984861 h 2984861"/>
              <a:gd name="connsiteX4" fmla="*/ 0 w 4113316"/>
              <a:gd name="connsiteY4" fmla="*/ 0 h 2984861"/>
              <a:gd name="connsiteX0" fmla="*/ 0 w 4113316"/>
              <a:gd name="connsiteY0" fmla="*/ 0 h 2984861"/>
              <a:gd name="connsiteX1" fmla="*/ 4113316 w 4113316"/>
              <a:gd name="connsiteY1" fmla="*/ 0 h 2984861"/>
              <a:gd name="connsiteX2" fmla="*/ 3377046 w 4113316"/>
              <a:gd name="connsiteY2" fmla="*/ 2978924 h 2984861"/>
              <a:gd name="connsiteX3" fmla="*/ 0 w 4113316"/>
              <a:gd name="connsiteY3" fmla="*/ 2984861 h 2984861"/>
              <a:gd name="connsiteX4" fmla="*/ 0 w 4113316"/>
              <a:gd name="connsiteY4" fmla="*/ 0 h 2984861"/>
              <a:gd name="connsiteX0" fmla="*/ 0 w 4113316"/>
              <a:gd name="connsiteY0" fmla="*/ 0 h 2984862"/>
              <a:gd name="connsiteX1" fmla="*/ 4113316 w 4113316"/>
              <a:gd name="connsiteY1" fmla="*/ 0 h 2984862"/>
              <a:gd name="connsiteX2" fmla="*/ 3751119 w 4113316"/>
              <a:gd name="connsiteY2" fmla="*/ 2984862 h 2984862"/>
              <a:gd name="connsiteX3" fmla="*/ 0 w 4113316"/>
              <a:gd name="connsiteY3" fmla="*/ 2984861 h 2984862"/>
              <a:gd name="connsiteX4" fmla="*/ 0 w 4113316"/>
              <a:gd name="connsiteY4" fmla="*/ 0 h 2984862"/>
              <a:gd name="connsiteX0" fmla="*/ 0 w 4131604"/>
              <a:gd name="connsiteY0" fmla="*/ 0 h 2984862"/>
              <a:gd name="connsiteX1" fmla="*/ 4131604 w 4131604"/>
              <a:gd name="connsiteY1" fmla="*/ 0 h 2984862"/>
              <a:gd name="connsiteX2" fmla="*/ 3769407 w 4131604"/>
              <a:gd name="connsiteY2" fmla="*/ 2984862 h 2984862"/>
              <a:gd name="connsiteX3" fmla="*/ 18288 w 4131604"/>
              <a:gd name="connsiteY3" fmla="*/ 2984861 h 2984862"/>
              <a:gd name="connsiteX4" fmla="*/ 0 w 4131604"/>
              <a:gd name="connsiteY4" fmla="*/ 0 h 2984862"/>
              <a:gd name="connsiteX0" fmla="*/ 0 w 4131604"/>
              <a:gd name="connsiteY0" fmla="*/ 0 h 2997053"/>
              <a:gd name="connsiteX1" fmla="*/ 4131604 w 4131604"/>
              <a:gd name="connsiteY1" fmla="*/ 0 h 2997053"/>
              <a:gd name="connsiteX2" fmla="*/ 3769407 w 4131604"/>
              <a:gd name="connsiteY2" fmla="*/ 2984862 h 2997053"/>
              <a:gd name="connsiteX3" fmla="*/ 6096 w 4131604"/>
              <a:gd name="connsiteY3" fmla="*/ 2997053 h 2997053"/>
              <a:gd name="connsiteX4" fmla="*/ 0 w 4131604"/>
              <a:gd name="connsiteY4" fmla="*/ 0 h 2997053"/>
              <a:gd name="connsiteX0" fmla="*/ 0 w 4131604"/>
              <a:gd name="connsiteY0" fmla="*/ 0 h 2997054"/>
              <a:gd name="connsiteX1" fmla="*/ 4131604 w 4131604"/>
              <a:gd name="connsiteY1" fmla="*/ 0 h 2997054"/>
              <a:gd name="connsiteX2" fmla="*/ 3769407 w 4131604"/>
              <a:gd name="connsiteY2" fmla="*/ 2997054 h 2997054"/>
              <a:gd name="connsiteX3" fmla="*/ 6096 w 4131604"/>
              <a:gd name="connsiteY3" fmla="*/ 2997053 h 2997054"/>
              <a:gd name="connsiteX4" fmla="*/ 0 w 4131604"/>
              <a:gd name="connsiteY4" fmla="*/ 0 h 2997054"/>
              <a:gd name="connsiteX0" fmla="*/ 3048 w 4125508"/>
              <a:gd name="connsiteY0" fmla="*/ 0 h 2997054"/>
              <a:gd name="connsiteX1" fmla="*/ 4125508 w 4125508"/>
              <a:gd name="connsiteY1" fmla="*/ 0 h 2997054"/>
              <a:gd name="connsiteX2" fmla="*/ 3763311 w 4125508"/>
              <a:gd name="connsiteY2" fmla="*/ 2997054 h 2997054"/>
              <a:gd name="connsiteX3" fmla="*/ 0 w 4125508"/>
              <a:gd name="connsiteY3" fmla="*/ 2997053 h 2997054"/>
              <a:gd name="connsiteX4" fmla="*/ 3048 w 4125508"/>
              <a:gd name="connsiteY4" fmla="*/ 0 h 299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508" h="2997054">
                <a:moveTo>
                  <a:pt x="3048" y="0"/>
                </a:moveTo>
                <a:lnTo>
                  <a:pt x="4125508" y="0"/>
                </a:lnTo>
                <a:lnTo>
                  <a:pt x="3763311" y="2997054"/>
                </a:lnTo>
                <a:lnTo>
                  <a:pt x="0" y="2997053"/>
                </a:lnTo>
                <a:lnTo>
                  <a:pt x="3048" y="0"/>
                </a:lnTo>
                <a:close/>
              </a:path>
            </a:pathLst>
          </a:cu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156F0-4BCC-E894-F235-BB8B629E9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75339" y="2157005"/>
            <a:ext cx="4058007" cy="990159"/>
          </a:xfrm>
        </p:spPr>
        <p:txBody>
          <a:bodyPr anchor="t" anchorCtr="0">
            <a:noAutofit/>
          </a:bodyPr>
          <a:lstStyle>
            <a:lvl1pPr algn="l">
              <a:defRPr sz="2300">
                <a:solidFill>
                  <a:srgbClr val="BE0000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C65F1F-DA38-627A-DC2E-25C0B33C8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6481" y="362222"/>
            <a:ext cx="2596865" cy="691954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50A58DF-93FC-30F9-BB3D-84CDED4C50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5188" y="4421189"/>
            <a:ext cx="4058158" cy="198782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5 September 2023 </a:t>
            </a:r>
            <a:r>
              <a:rPr lang="de-DE" dirty="0"/>
              <a:t>–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person</a:t>
            </a:r>
            <a:endParaRPr lang="de-DE" dirty="0"/>
          </a:p>
        </p:txBody>
      </p:sp>
      <p:sp>
        <p:nvSpPr>
          <p:cNvPr id="15" name="Medienplatzhalter 14">
            <a:extLst>
              <a:ext uri="{FF2B5EF4-FFF2-40B4-BE49-F238E27FC236}">
                <a16:creationId xmlns:a16="http://schemas.microsoft.com/office/drawing/2014/main" id="{1F594A51-4F82-FDF3-F101-A1C697E80D31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-13155" y="764635"/>
            <a:ext cx="4126471" cy="4396083"/>
          </a:xfrm>
          <a:custGeom>
            <a:avLst/>
            <a:gdLst>
              <a:gd name="connsiteX0" fmla="*/ 0 w 4114800"/>
              <a:gd name="connsiteY0" fmla="*/ 4365666 h 4365666"/>
              <a:gd name="connsiteX1" fmla="*/ 1028700 w 4114800"/>
              <a:gd name="connsiteY1" fmla="*/ 0 h 4365666"/>
              <a:gd name="connsiteX2" fmla="*/ 3086100 w 4114800"/>
              <a:gd name="connsiteY2" fmla="*/ 0 h 4365666"/>
              <a:gd name="connsiteX3" fmla="*/ 4114800 w 4114800"/>
              <a:gd name="connsiteY3" fmla="*/ 4365666 h 4365666"/>
              <a:gd name="connsiteX4" fmla="*/ 0 w 4114800"/>
              <a:gd name="connsiteY4" fmla="*/ 4365666 h 4365666"/>
              <a:gd name="connsiteX0" fmla="*/ 4453 w 4119253"/>
              <a:gd name="connsiteY0" fmla="*/ 4383479 h 4383479"/>
              <a:gd name="connsiteX1" fmla="*/ 0 w 4119253"/>
              <a:gd name="connsiteY1" fmla="*/ 0 h 4383479"/>
              <a:gd name="connsiteX2" fmla="*/ 3090553 w 4119253"/>
              <a:gd name="connsiteY2" fmla="*/ 17813 h 4383479"/>
              <a:gd name="connsiteX3" fmla="*/ 4119253 w 4119253"/>
              <a:gd name="connsiteY3" fmla="*/ 4383479 h 4383479"/>
              <a:gd name="connsiteX4" fmla="*/ 4453 w 4119253"/>
              <a:gd name="connsiteY4" fmla="*/ 4383479 h 4383479"/>
              <a:gd name="connsiteX0" fmla="*/ 4453 w 4119253"/>
              <a:gd name="connsiteY0" fmla="*/ 4383479 h 4383479"/>
              <a:gd name="connsiteX1" fmla="*/ 0 w 4119253"/>
              <a:gd name="connsiteY1" fmla="*/ 0 h 4383479"/>
              <a:gd name="connsiteX2" fmla="*/ 4117769 w 4119253"/>
              <a:gd name="connsiteY2" fmla="*/ 11875 h 4383479"/>
              <a:gd name="connsiteX3" fmla="*/ 4119253 w 4119253"/>
              <a:gd name="connsiteY3" fmla="*/ 4383479 h 4383479"/>
              <a:gd name="connsiteX4" fmla="*/ 4453 w 4119253"/>
              <a:gd name="connsiteY4" fmla="*/ 4383479 h 4383479"/>
              <a:gd name="connsiteX0" fmla="*/ 4453 w 4117769"/>
              <a:gd name="connsiteY0" fmla="*/ 4383479 h 4383479"/>
              <a:gd name="connsiteX1" fmla="*/ 0 w 4117769"/>
              <a:gd name="connsiteY1" fmla="*/ 0 h 4383479"/>
              <a:gd name="connsiteX2" fmla="*/ 4117769 w 4117769"/>
              <a:gd name="connsiteY2" fmla="*/ 11875 h 4383479"/>
              <a:gd name="connsiteX3" fmla="*/ 3590801 w 4117769"/>
              <a:gd name="connsiteY3" fmla="*/ 4377541 h 4383479"/>
              <a:gd name="connsiteX4" fmla="*/ 4453 w 4117769"/>
              <a:gd name="connsiteY4" fmla="*/ 4383479 h 4383479"/>
              <a:gd name="connsiteX0" fmla="*/ 4453 w 4117769"/>
              <a:gd name="connsiteY0" fmla="*/ 4383479 h 4383479"/>
              <a:gd name="connsiteX1" fmla="*/ 0 w 4117769"/>
              <a:gd name="connsiteY1" fmla="*/ 0 h 4383479"/>
              <a:gd name="connsiteX2" fmla="*/ 4117769 w 4117769"/>
              <a:gd name="connsiteY2" fmla="*/ 11875 h 4383479"/>
              <a:gd name="connsiteX3" fmla="*/ 3590801 w 4117769"/>
              <a:gd name="connsiteY3" fmla="*/ 4377541 h 4383479"/>
              <a:gd name="connsiteX4" fmla="*/ 4453 w 4117769"/>
              <a:gd name="connsiteY4" fmla="*/ 4383479 h 4383479"/>
              <a:gd name="connsiteX0" fmla="*/ 4453 w 4117769"/>
              <a:gd name="connsiteY0" fmla="*/ 4383479 h 4383479"/>
              <a:gd name="connsiteX1" fmla="*/ 0 w 4117769"/>
              <a:gd name="connsiteY1" fmla="*/ 0 h 4383479"/>
              <a:gd name="connsiteX2" fmla="*/ 4117769 w 4117769"/>
              <a:gd name="connsiteY2" fmla="*/ 11875 h 4383479"/>
              <a:gd name="connsiteX3" fmla="*/ 3590801 w 4117769"/>
              <a:gd name="connsiteY3" fmla="*/ 4377541 h 4383479"/>
              <a:gd name="connsiteX4" fmla="*/ 4453 w 4117769"/>
              <a:gd name="connsiteY4" fmla="*/ 4383479 h 4383479"/>
              <a:gd name="connsiteX0" fmla="*/ 4453 w 4117769"/>
              <a:gd name="connsiteY0" fmla="*/ 4383479 h 4383479"/>
              <a:gd name="connsiteX1" fmla="*/ 0 w 4117769"/>
              <a:gd name="connsiteY1" fmla="*/ 0 h 4383479"/>
              <a:gd name="connsiteX2" fmla="*/ 4117769 w 4117769"/>
              <a:gd name="connsiteY2" fmla="*/ 11875 h 4383479"/>
              <a:gd name="connsiteX3" fmla="*/ 3590801 w 4117769"/>
              <a:gd name="connsiteY3" fmla="*/ 4377541 h 4383479"/>
              <a:gd name="connsiteX4" fmla="*/ 4453 w 4117769"/>
              <a:gd name="connsiteY4" fmla="*/ 4383479 h 4383479"/>
              <a:gd name="connsiteX0" fmla="*/ 4453 w 4117769"/>
              <a:gd name="connsiteY0" fmla="*/ 4383479 h 4383479"/>
              <a:gd name="connsiteX1" fmla="*/ 0 w 4117769"/>
              <a:gd name="connsiteY1" fmla="*/ 0 h 4383479"/>
              <a:gd name="connsiteX2" fmla="*/ 4117769 w 4117769"/>
              <a:gd name="connsiteY2" fmla="*/ 11875 h 4383479"/>
              <a:gd name="connsiteX3" fmla="*/ 3590801 w 4117769"/>
              <a:gd name="connsiteY3" fmla="*/ 4377541 h 4383479"/>
              <a:gd name="connsiteX4" fmla="*/ 4453 w 4117769"/>
              <a:gd name="connsiteY4" fmla="*/ 4383479 h 4383479"/>
              <a:gd name="connsiteX0" fmla="*/ 4453 w 4117769"/>
              <a:gd name="connsiteY0" fmla="*/ 4383479 h 4383479"/>
              <a:gd name="connsiteX1" fmla="*/ 0 w 4117769"/>
              <a:gd name="connsiteY1" fmla="*/ 0 h 4383479"/>
              <a:gd name="connsiteX2" fmla="*/ 4117769 w 4117769"/>
              <a:gd name="connsiteY2" fmla="*/ 11875 h 4383479"/>
              <a:gd name="connsiteX3" fmla="*/ 3578926 w 4117769"/>
              <a:gd name="connsiteY3" fmla="*/ 4383479 h 4383479"/>
              <a:gd name="connsiteX4" fmla="*/ 4453 w 4117769"/>
              <a:gd name="connsiteY4" fmla="*/ 4383479 h 4383479"/>
              <a:gd name="connsiteX0" fmla="*/ 4453 w 4117769"/>
              <a:gd name="connsiteY0" fmla="*/ 4371604 h 4371604"/>
              <a:gd name="connsiteX1" fmla="*/ 0 w 4117769"/>
              <a:gd name="connsiteY1" fmla="*/ 23751 h 4371604"/>
              <a:gd name="connsiteX2" fmla="*/ 4117769 w 4117769"/>
              <a:gd name="connsiteY2" fmla="*/ 0 h 4371604"/>
              <a:gd name="connsiteX3" fmla="*/ 3578926 w 4117769"/>
              <a:gd name="connsiteY3" fmla="*/ 4371604 h 4371604"/>
              <a:gd name="connsiteX4" fmla="*/ 4453 w 4117769"/>
              <a:gd name="connsiteY4" fmla="*/ 4371604 h 4371604"/>
              <a:gd name="connsiteX0" fmla="*/ 308 w 4113624"/>
              <a:gd name="connsiteY0" fmla="*/ 4371604 h 4371604"/>
              <a:gd name="connsiteX1" fmla="*/ 1793 w 4113624"/>
              <a:gd name="connsiteY1" fmla="*/ 11875 h 4371604"/>
              <a:gd name="connsiteX2" fmla="*/ 4113624 w 4113624"/>
              <a:gd name="connsiteY2" fmla="*/ 0 h 4371604"/>
              <a:gd name="connsiteX3" fmla="*/ 3574781 w 4113624"/>
              <a:gd name="connsiteY3" fmla="*/ 4371604 h 4371604"/>
              <a:gd name="connsiteX4" fmla="*/ 308 w 4113624"/>
              <a:gd name="connsiteY4" fmla="*/ 4371604 h 4371604"/>
              <a:gd name="connsiteX0" fmla="*/ 308 w 4113624"/>
              <a:gd name="connsiteY0" fmla="*/ 4371604 h 4391059"/>
              <a:gd name="connsiteX1" fmla="*/ 1793 w 4113624"/>
              <a:gd name="connsiteY1" fmla="*/ 11875 h 4391059"/>
              <a:gd name="connsiteX2" fmla="*/ 4113624 w 4113624"/>
              <a:gd name="connsiteY2" fmla="*/ 0 h 4391059"/>
              <a:gd name="connsiteX3" fmla="*/ 3568296 w 4113624"/>
              <a:gd name="connsiteY3" fmla="*/ 4391059 h 4391059"/>
              <a:gd name="connsiteX4" fmla="*/ 308 w 4113624"/>
              <a:gd name="connsiteY4" fmla="*/ 4371604 h 4391059"/>
              <a:gd name="connsiteX0" fmla="*/ 89 w 4126375"/>
              <a:gd name="connsiteY0" fmla="*/ 4384574 h 4391059"/>
              <a:gd name="connsiteX1" fmla="*/ 14544 w 4126375"/>
              <a:gd name="connsiteY1" fmla="*/ 11875 h 4391059"/>
              <a:gd name="connsiteX2" fmla="*/ 4126375 w 4126375"/>
              <a:gd name="connsiteY2" fmla="*/ 0 h 4391059"/>
              <a:gd name="connsiteX3" fmla="*/ 3581047 w 4126375"/>
              <a:gd name="connsiteY3" fmla="*/ 4391059 h 4391059"/>
              <a:gd name="connsiteX4" fmla="*/ 89 w 4126375"/>
              <a:gd name="connsiteY4" fmla="*/ 4384574 h 4391059"/>
              <a:gd name="connsiteX0" fmla="*/ 5000 w 4131286"/>
              <a:gd name="connsiteY0" fmla="*/ 4384574 h 4391059"/>
              <a:gd name="connsiteX1" fmla="*/ 0 w 4131286"/>
              <a:gd name="connsiteY1" fmla="*/ 5390 h 4391059"/>
              <a:gd name="connsiteX2" fmla="*/ 4131286 w 4131286"/>
              <a:gd name="connsiteY2" fmla="*/ 0 h 4391059"/>
              <a:gd name="connsiteX3" fmla="*/ 3585958 w 4131286"/>
              <a:gd name="connsiteY3" fmla="*/ 4391059 h 4391059"/>
              <a:gd name="connsiteX4" fmla="*/ 5000 w 4131286"/>
              <a:gd name="connsiteY4" fmla="*/ 4384574 h 4391059"/>
              <a:gd name="connsiteX0" fmla="*/ 426 w 4126712"/>
              <a:gd name="connsiteY0" fmla="*/ 4394257 h 4400742"/>
              <a:gd name="connsiteX1" fmla="*/ 450 w 4126712"/>
              <a:gd name="connsiteY1" fmla="*/ 0 h 4400742"/>
              <a:gd name="connsiteX2" fmla="*/ 4126712 w 4126712"/>
              <a:gd name="connsiteY2" fmla="*/ 9683 h 4400742"/>
              <a:gd name="connsiteX3" fmla="*/ 3581384 w 4126712"/>
              <a:gd name="connsiteY3" fmla="*/ 4400742 h 4400742"/>
              <a:gd name="connsiteX4" fmla="*/ 426 w 4126712"/>
              <a:gd name="connsiteY4" fmla="*/ 4394257 h 4400742"/>
              <a:gd name="connsiteX0" fmla="*/ 185 w 4126471"/>
              <a:gd name="connsiteY0" fmla="*/ 4394257 h 4400742"/>
              <a:gd name="connsiteX1" fmla="*/ 5233 w 4126471"/>
              <a:gd name="connsiteY1" fmla="*/ 0 h 4400742"/>
              <a:gd name="connsiteX2" fmla="*/ 4126471 w 4126471"/>
              <a:gd name="connsiteY2" fmla="*/ 9683 h 4400742"/>
              <a:gd name="connsiteX3" fmla="*/ 3581143 w 4126471"/>
              <a:gd name="connsiteY3" fmla="*/ 4400742 h 4400742"/>
              <a:gd name="connsiteX4" fmla="*/ 185 w 4126471"/>
              <a:gd name="connsiteY4" fmla="*/ 4394257 h 4400742"/>
              <a:gd name="connsiteX0" fmla="*/ 185 w 4126471"/>
              <a:gd name="connsiteY0" fmla="*/ 4394257 h 4400742"/>
              <a:gd name="connsiteX1" fmla="*/ 5233 w 4126471"/>
              <a:gd name="connsiteY1" fmla="*/ 0 h 4400742"/>
              <a:gd name="connsiteX2" fmla="*/ 4126471 w 4126471"/>
              <a:gd name="connsiteY2" fmla="*/ 9683 h 4400742"/>
              <a:gd name="connsiteX3" fmla="*/ 3581143 w 4126471"/>
              <a:gd name="connsiteY3" fmla="*/ 4400742 h 4400742"/>
              <a:gd name="connsiteX4" fmla="*/ 185 w 4126471"/>
              <a:gd name="connsiteY4" fmla="*/ 4394257 h 4400742"/>
              <a:gd name="connsiteX0" fmla="*/ 5000 w 4131286"/>
              <a:gd name="connsiteY0" fmla="*/ 4399282 h 4405767"/>
              <a:gd name="connsiteX1" fmla="*/ 0 w 4131286"/>
              <a:gd name="connsiteY1" fmla="*/ 0 h 4405767"/>
              <a:gd name="connsiteX2" fmla="*/ 4131286 w 4131286"/>
              <a:gd name="connsiteY2" fmla="*/ 14708 h 4405767"/>
              <a:gd name="connsiteX3" fmla="*/ 3585958 w 4131286"/>
              <a:gd name="connsiteY3" fmla="*/ 4405767 h 4405767"/>
              <a:gd name="connsiteX4" fmla="*/ 5000 w 4131286"/>
              <a:gd name="connsiteY4" fmla="*/ 4399282 h 4405767"/>
              <a:gd name="connsiteX0" fmla="*/ 185 w 4126471"/>
              <a:gd name="connsiteY0" fmla="*/ 4384574 h 4391059"/>
              <a:gd name="connsiteX1" fmla="*/ 5234 w 4126471"/>
              <a:gd name="connsiteY1" fmla="*/ 365 h 4391059"/>
              <a:gd name="connsiteX2" fmla="*/ 4126471 w 4126471"/>
              <a:gd name="connsiteY2" fmla="*/ 0 h 4391059"/>
              <a:gd name="connsiteX3" fmla="*/ 3581143 w 4126471"/>
              <a:gd name="connsiteY3" fmla="*/ 4391059 h 4391059"/>
              <a:gd name="connsiteX4" fmla="*/ 185 w 4126471"/>
              <a:gd name="connsiteY4" fmla="*/ 4384574 h 4391059"/>
              <a:gd name="connsiteX0" fmla="*/ 185 w 4126471"/>
              <a:gd name="connsiteY0" fmla="*/ 4384574 h 4396083"/>
              <a:gd name="connsiteX1" fmla="*/ 5234 w 4126471"/>
              <a:gd name="connsiteY1" fmla="*/ 365 h 4396083"/>
              <a:gd name="connsiteX2" fmla="*/ 4126471 w 4126471"/>
              <a:gd name="connsiteY2" fmla="*/ 0 h 4396083"/>
              <a:gd name="connsiteX3" fmla="*/ 3591192 w 4126471"/>
              <a:gd name="connsiteY3" fmla="*/ 4396083 h 4396083"/>
              <a:gd name="connsiteX4" fmla="*/ 185 w 4126471"/>
              <a:gd name="connsiteY4" fmla="*/ 4384574 h 4396083"/>
              <a:gd name="connsiteX0" fmla="*/ 185 w 4126471"/>
              <a:gd name="connsiteY0" fmla="*/ 4394459 h 4396083"/>
              <a:gd name="connsiteX1" fmla="*/ 5234 w 4126471"/>
              <a:gd name="connsiteY1" fmla="*/ 365 h 4396083"/>
              <a:gd name="connsiteX2" fmla="*/ 4126471 w 4126471"/>
              <a:gd name="connsiteY2" fmla="*/ 0 h 4396083"/>
              <a:gd name="connsiteX3" fmla="*/ 3591192 w 4126471"/>
              <a:gd name="connsiteY3" fmla="*/ 4396083 h 4396083"/>
              <a:gd name="connsiteX4" fmla="*/ 185 w 4126471"/>
              <a:gd name="connsiteY4" fmla="*/ 4394459 h 439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471" h="4396083">
                <a:moveTo>
                  <a:pt x="185" y="4394459"/>
                </a:moveTo>
                <a:cubicBezTo>
                  <a:pt x="-1299" y="2933299"/>
                  <a:pt x="6718" y="1461525"/>
                  <a:pt x="5234" y="365"/>
                </a:cubicBezTo>
                <a:lnTo>
                  <a:pt x="4126471" y="0"/>
                </a:lnTo>
                <a:cubicBezTo>
                  <a:pt x="4126966" y="2473"/>
                  <a:pt x="3596635" y="4375796"/>
                  <a:pt x="3591192" y="4396083"/>
                </a:cubicBezTo>
                <a:lnTo>
                  <a:pt x="185" y="4394459"/>
                </a:lnTo>
                <a:close/>
              </a:path>
            </a:pathLst>
          </a:custGeo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2808395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9">
            <a:extLst>
              <a:ext uri="{FF2B5EF4-FFF2-40B4-BE49-F238E27FC236}">
                <a16:creationId xmlns:a16="http://schemas.microsoft.com/office/drawing/2014/main" id="{F7F37916-332E-22F0-5A63-34914BCC6D20}"/>
              </a:ext>
            </a:extLst>
          </p:cNvPr>
          <p:cNvSpPr/>
          <p:nvPr userDrawn="1"/>
        </p:nvSpPr>
        <p:spPr>
          <a:xfrm>
            <a:off x="-20004" y="748407"/>
            <a:ext cx="7350008" cy="4413381"/>
          </a:xfrm>
          <a:custGeom>
            <a:avLst/>
            <a:gdLst>
              <a:gd name="connsiteX0" fmla="*/ 0 w 5574030"/>
              <a:gd name="connsiteY0" fmla="*/ 0 h 6858000"/>
              <a:gd name="connsiteX1" fmla="*/ 5574030 w 5574030"/>
              <a:gd name="connsiteY1" fmla="*/ 0 h 6858000"/>
              <a:gd name="connsiteX2" fmla="*/ 5574030 w 5574030"/>
              <a:gd name="connsiteY2" fmla="*/ 6858000 h 6858000"/>
              <a:gd name="connsiteX3" fmla="*/ 0 w 5574030"/>
              <a:gd name="connsiteY3" fmla="*/ 6858000 h 6858000"/>
              <a:gd name="connsiteX4" fmla="*/ 0 w 5574030"/>
              <a:gd name="connsiteY4" fmla="*/ 0 h 6858000"/>
              <a:gd name="connsiteX0" fmla="*/ 834390 w 6408420"/>
              <a:gd name="connsiteY0" fmla="*/ 0 h 6869430"/>
              <a:gd name="connsiteX1" fmla="*/ 6408420 w 6408420"/>
              <a:gd name="connsiteY1" fmla="*/ 0 h 6869430"/>
              <a:gd name="connsiteX2" fmla="*/ 6408420 w 6408420"/>
              <a:gd name="connsiteY2" fmla="*/ 6858000 h 6869430"/>
              <a:gd name="connsiteX3" fmla="*/ 0 w 6408420"/>
              <a:gd name="connsiteY3" fmla="*/ 6869430 h 6869430"/>
              <a:gd name="connsiteX4" fmla="*/ 834390 w 6408420"/>
              <a:gd name="connsiteY4" fmla="*/ 0 h 6869430"/>
              <a:gd name="connsiteX0" fmla="*/ 834390 w 6408420"/>
              <a:gd name="connsiteY0" fmla="*/ 0 h 6869430"/>
              <a:gd name="connsiteX1" fmla="*/ 6408420 w 6408420"/>
              <a:gd name="connsiteY1" fmla="*/ 0 h 6869430"/>
              <a:gd name="connsiteX2" fmla="*/ 6408420 w 6408420"/>
              <a:gd name="connsiteY2" fmla="*/ 6858000 h 6869430"/>
              <a:gd name="connsiteX3" fmla="*/ 0 w 6408420"/>
              <a:gd name="connsiteY3" fmla="*/ 6869430 h 6869430"/>
              <a:gd name="connsiteX4" fmla="*/ 834390 w 6408420"/>
              <a:gd name="connsiteY4" fmla="*/ 0 h 6869430"/>
              <a:gd name="connsiteX0" fmla="*/ 10981553 w 16555583"/>
              <a:gd name="connsiteY0" fmla="*/ 0 h 6869430"/>
              <a:gd name="connsiteX1" fmla="*/ 0 w 16555583"/>
              <a:gd name="connsiteY1" fmla="*/ 90468 h 6869430"/>
              <a:gd name="connsiteX2" fmla="*/ 16555583 w 16555583"/>
              <a:gd name="connsiteY2" fmla="*/ 6858000 h 6869430"/>
              <a:gd name="connsiteX3" fmla="*/ 10147163 w 16555583"/>
              <a:gd name="connsiteY3" fmla="*/ 6869430 h 6869430"/>
              <a:gd name="connsiteX4" fmla="*/ 10981553 w 16555583"/>
              <a:gd name="connsiteY4" fmla="*/ 0 h 6869430"/>
              <a:gd name="connsiteX0" fmla="*/ 11007401 w 11007401"/>
              <a:gd name="connsiteY0" fmla="*/ 0 h 6896772"/>
              <a:gd name="connsiteX1" fmla="*/ 25848 w 11007401"/>
              <a:gd name="connsiteY1" fmla="*/ 90468 h 6896772"/>
              <a:gd name="connsiteX2" fmla="*/ 0 w 11007401"/>
              <a:gd name="connsiteY2" fmla="*/ 6896772 h 6896772"/>
              <a:gd name="connsiteX3" fmla="*/ 10173011 w 11007401"/>
              <a:gd name="connsiteY3" fmla="*/ 6869430 h 6896772"/>
              <a:gd name="connsiteX4" fmla="*/ 11007401 w 11007401"/>
              <a:gd name="connsiteY4" fmla="*/ 0 h 6896772"/>
              <a:gd name="connsiteX0" fmla="*/ 15220609 w 15220609"/>
              <a:gd name="connsiteY0" fmla="*/ 0 h 6896772"/>
              <a:gd name="connsiteX1" fmla="*/ 0 w 15220609"/>
              <a:gd name="connsiteY1" fmla="*/ 103392 h 6896772"/>
              <a:gd name="connsiteX2" fmla="*/ 4213208 w 15220609"/>
              <a:gd name="connsiteY2" fmla="*/ 6896772 h 6896772"/>
              <a:gd name="connsiteX3" fmla="*/ 14386219 w 15220609"/>
              <a:gd name="connsiteY3" fmla="*/ 6869430 h 6896772"/>
              <a:gd name="connsiteX4" fmla="*/ 15220609 w 15220609"/>
              <a:gd name="connsiteY4" fmla="*/ 0 h 6896772"/>
              <a:gd name="connsiteX0" fmla="*/ 15285229 w 15285229"/>
              <a:gd name="connsiteY0" fmla="*/ 0 h 6909696"/>
              <a:gd name="connsiteX1" fmla="*/ 64620 w 15285229"/>
              <a:gd name="connsiteY1" fmla="*/ 103392 h 6909696"/>
              <a:gd name="connsiteX2" fmla="*/ 0 w 15285229"/>
              <a:gd name="connsiteY2" fmla="*/ 6909696 h 6909696"/>
              <a:gd name="connsiteX3" fmla="*/ 14450839 w 15285229"/>
              <a:gd name="connsiteY3" fmla="*/ 6869430 h 6909696"/>
              <a:gd name="connsiteX4" fmla="*/ 15285229 w 15285229"/>
              <a:gd name="connsiteY4" fmla="*/ 0 h 6909696"/>
              <a:gd name="connsiteX0" fmla="*/ 15285229 w 15285229"/>
              <a:gd name="connsiteY0" fmla="*/ 0 h 6909696"/>
              <a:gd name="connsiteX1" fmla="*/ 64620 w 15285229"/>
              <a:gd name="connsiteY1" fmla="*/ 0 h 6909696"/>
              <a:gd name="connsiteX2" fmla="*/ 0 w 15285229"/>
              <a:gd name="connsiteY2" fmla="*/ 6909696 h 6909696"/>
              <a:gd name="connsiteX3" fmla="*/ 14450839 w 15285229"/>
              <a:gd name="connsiteY3" fmla="*/ 6869430 h 6909696"/>
              <a:gd name="connsiteX4" fmla="*/ 15285229 w 15285229"/>
              <a:gd name="connsiteY4" fmla="*/ 0 h 6909696"/>
              <a:gd name="connsiteX0" fmla="*/ 15285229 w 15285229"/>
              <a:gd name="connsiteY0" fmla="*/ 15996 h 6925692"/>
              <a:gd name="connsiteX1" fmla="*/ 4015532 w 15285229"/>
              <a:gd name="connsiteY1" fmla="*/ 0 h 6925692"/>
              <a:gd name="connsiteX2" fmla="*/ 0 w 15285229"/>
              <a:gd name="connsiteY2" fmla="*/ 6925692 h 6925692"/>
              <a:gd name="connsiteX3" fmla="*/ 14450839 w 15285229"/>
              <a:gd name="connsiteY3" fmla="*/ 6885426 h 6925692"/>
              <a:gd name="connsiteX4" fmla="*/ 15285229 w 15285229"/>
              <a:gd name="connsiteY4" fmla="*/ 15996 h 6925692"/>
              <a:gd name="connsiteX0" fmla="*/ 11269697 w 11269697"/>
              <a:gd name="connsiteY0" fmla="*/ 15996 h 6925692"/>
              <a:gd name="connsiteX1" fmla="*/ 0 w 11269697"/>
              <a:gd name="connsiteY1" fmla="*/ 0 h 6925692"/>
              <a:gd name="connsiteX2" fmla="*/ 31354 w 11269697"/>
              <a:gd name="connsiteY2" fmla="*/ 6925692 h 6925692"/>
              <a:gd name="connsiteX3" fmla="*/ 10435307 w 11269697"/>
              <a:gd name="connsiteY3" fmla="*/ 6885426 h 6925692"/>
              <a:gd name="connsiteX4" fmla="*/ 11269697 w 11269697"/>
              <a:gd name="connsiteY4" fmla="*/ 15996 h 6925692"/>
              <a:gd name="connsiteX0" fmla="*/ 11286330 w 11286330"/>
              <a:gd name="connsiteY0" fmla="*/ 15996 h 6925692"/>
              <a:gd name="connsiteX1" fmla="*/ 16633 w 11286330"/>
              <a:gd name="connsiteY1" fmla="*/ 0 h 6925692"/>
              <a:gd name="connsiteX2" fmla="*/ 0 w 11286330"/>
              <a:gd name="connsiteY2" fmla="*/ 6925692 h 6925692"/>
              <a:gd name="connsiteX3" fmla="*/ 10451940 w 11286330"/>
              <a:gd name="connsiteY3" fmla="*/ 6885426 h 6925692"/>
              <a:gd name="connsiteX4" fmla="*/ 11286330 w 11286330"/>
              <a:gd name="connsiteY4" fmla="*/ 15996 h 6925692"/>
              <a:gd name="connsiteX0" fmla="*/ 11269860 w 11269860"/>
              <a:gd name="connsiteY0" fmla="*/ 15996 h 6885426"/>
              <a:gd name="connsiteX1" fmla="*/ 163 w 11269860"/>
              <a:gd name="connsiteY1" fmla="*/ 0 h 6885426"/>
              <a:gd name="connsiteX2" fmla="*/ 127490 w 11269860"/>
              <a:gd name="connsiteY2" fmla="*/ 6669763 h 6885426"/>
              <a:gd name="connsiteX3" fmla="*/ 10435470 w 11269860"/>
              <a:gd name="connsiteY3" fmla="*/ 6885426 h 6885426"/>
              <a:gd name="connsiteX4" fmla="*/ 11269860 w 11269860"/>
              <a:gd name="connsiteY4" fmla="*/ 15996 h 6885426"/>
              <a:gd name="connsiteX0" fmla="*/ 11286330 w 11286330"/>
              <a:gd name="connsiteY0" fmla="*/ 15996 h 6885426"/>
              <a:gd name="connsiteX1" fmla="*/ 16633 w 11286330"/>
              <a:gd name="connsiteY1" fmla="*/ 0 h 6885426"/>
              <a:gd name="connsiteX2" fmla="*/ 0 w 11286330"/>
              <a:gd name="connsiteY2" fmla="*/ 6781732 h 6885426"/>
              <a:gd name="connsiteX3" fmla="*/ 10451940 w 11286330"/>
              <a:gd name="connsiteY3" fmla="*/ 6885426 h 6885426"/>
              <a:gd name="connsiteX4" fmla="*/ 11286330 w 11286330"/>
              <a:gd name="connsiteY4" fmla="*/ 15996 h 6885426"/>
              <a:gd name="connsiteX0" fmla="*/ 11286330 w 11286330"/>
              <a:gd name="connsiteY0" fmla="*/ 15996 h 6781732"/>
              <a:gd name="connsiteX1" fmla="*/ 16633 w 11286330"/>
              <a:gd name="connsiteY1" fmla="*/ 0 h 6781732"/>
              <a:gd name="connsiteX2" fmla="*/ 0 w 11286330"/>
              <a:gd name="connsiteY2" fmla="*/ 6781732 h 6781732"/>
              <a:gd name="connsiteX3" fmla="*/ 10483932 w 11286330"/>
              <a:gd name="connsiteY3" fmla="*/ 6757462 h 6781732"/>
              <a:gd name="connsiteX4" fmla="*/ 11286330 w 11286330"/>
              <a:gd name="connsiteY4" fmla="*/ 15996 h 6781732"/>
              <a:gd name="connsiteX0" fmla="*/ 11302457 w 11302457"/>
              <a:gd name="connsiteY0" fmla="*/ 0 h 6765736"/>
              <a:gd name="connsiteX1" fmla="*/ 769 w 11302457"/>
              <a:gd name="connsiteY1" fmla="*/ 0 h 6765736"/>
              <a:gd name="connsiteX2" fmla="*/ 16127 w 11302457"/>
              <a:gd name="connsiteY2" fmla="*/ 6765736 h 6765736"/>
              <a:gd name="connsiteX3" fmla="*/ 10500059 w 11302457"/>
              <a:gd name="connsiteY3" fmla="*/ 6741466 h 6765736"/>
              <a:gd name="connsiteX4" fmla="*/ 11302457 w 11302457"/>
              <a:gd name="connsiteY4" fmla="*/ 0 h 6765736"/>
              <a:gd name="connsiteX0" fmla="*/ 11302457 w 11302457"/>
              <a:gd name="connsiteY0" fmla="*/ 0 h 6769618"/>
              <a:gd name="connsiteX1" fmla="*/ 769 w 11302457"/>
              <a:gd name="connsiteY1" fmla="*/ 0 h 6769618"/>
              <a:gd name="connsiteX2" fmla="*/ 16127 w 11302457"/>
              <a:gd name="connsiteY2" fmla="*/ 6765736 h 6769618"/>
              <a:gd name="connsiteX3" fmla="*/ 10500059 w 11302457"/>
              <a:gd name="connsiteY3" fmla="*/ 6769618 h 6769618"/>
              <a:gd name="connsiteX4" fmla="*/ 11302457 w 11302457"/>
              <a:gd name="connsiteY4" fmla="*/ 0 h 6769618"/>
              <a:gd name="connsiteX0" fmla="*/ 11305099 w 11305099"/>
              <a:gd name="connsiteY0" fmla="*/ 0 h 6775120"/>
              <a:gd name="connsiteX1" fmla="*/ 3411 w 11305099"/>
              <a:gd name="connsiteY1" fmla="*/ 0 h 6775120"/>
              <a:gd name="connsiteX2" fmla="*/ 0 w 11305099"/>
              <a:gd name="connsiteY2" fmla="*/ 6775120 h 6775120"/>
              <a:gd name="connsiteX3" fmla="*/ 10502701 w 11305099"/>
              <a:gd name="connsiteY3" fmla="*/ 6769618 h 6775120"/>
              <a:gd name="connsiteX4" fmla="*/ 11305099 w 11305099"/>
              <a:gd name="connsiteY4" fmla="*/ 0 h 6775120"/>
              <a:gd name="connsiteX0" fmla="*/ 11312196 w 11312196"/>
              <a:gd name="connsiteY0" fmla="*/ 0 h 6775120"/>
              <a:gd name="connsiteX1" fmla="*/ 1124 w 11312196"/>
              <a:gd name="connsiteY1" fmla="*/ 0 h 6775120"/>
              <a:gd name="connsiteX2" fmla="*/ 7097 w 11312196"/>
              <a:gd name="connsiteY2" fmla="*/ 6775120 h 6775120"/>
              <a:gd name="connsiteX3" fmla="*/ 10509798 w 11312196"/>
              <a:gd name="connsiteY3" fmla="*/ 6769618 h 6775120"/>
              <a:gd name="connsiteX4" fmla="*/ 11312196 w 11312196"/>
              <a:gd name="connsiteY4" fmla="*/ 0 h 6775120"/>
              <a:gd name="connsiteX0" fmla="*/ 11312196 w 11312196"/>
              <a:gd name="connsiteY0" fmla="*/ 0 h 6779002"/>
              <a:gd name="connsiteX1" fmla="*/ 1124 w 11312196"/>
              <a:gd name="connsiteY1" fmla="*/ 0 h 6779002"/>
              <a:gd name="connsiteX2" fmla="*/ 7097 w 11312196"/>
              <a:gd name="connsiteY2" fmla="*/ 6775120 h 6779002"/>
              <a:gd name="connsiteX3" fmla="*/ 10519182 w 11312196"/>
              <a:gd name="connsiteY3" fmla="*/ 6779002 h 6779002"/>
              <a:gd name="connsiteX4" fmla="*/ 11312196 w 11312196"/>
              <a:gd name="connsiteY4" fmla="*/ 0 h 6779002"/>
              <a:gd name="connsiteX0" fmla="*/ 11314484 w 11314484"/>
              <a:gd name="connsiteY0" fmla="*/ 0 h 6793888"/>
              <a:gd name="connsiteX1" fmla="*/ 3412 w 11314484"/>
              <a:gd name="connsiteY1" fmla="*/ 0 h 6793888"/>
              <a:gd name="connsiteX2" fmla="*/ 0 w 11314484"/>
              <a:gd name="connsiteY2" fmla="*/ 6793888 h 6793888"/>
              <a:gd name="connsiteX3" fmla="*/ 10521470 w 11314484"/>
              <a:gd name="connsiteY3" fmla="*/ 6779002 h 6793888"/>
              <a:gd name="connsiteX4" fmla="*/ 11314484 w 11314484"/>
              <a:gd name="connsiteY4" fmla="*/ 0 h 6793888"/>
              <a:gd name="connsiteX0" fmla="*/ 11314484 w 11314484"/>
              <a:gd name="connsiteY0" fmla="*/ 0 h 6793888"/>
              <a:gd name="connsiteX1" fmla="*/ 22179 w 11314484"/>
              <a:gd name="connsiteY1" fmla="*/ 0 h 6793888"/>
              <a:gd name="connsiteX2" fmla="*/ 0 w 11314484"/>
              <a:gd name="connsiteY2" fmla="*/ 6793888 h 6793888"/>
              <a:gd name="connsiteX3" fmla="*/ 10521470 w 11314484"/>
              <a:gd name="connsiteY3" fmla="*/ 6779002 h 6793888"/>
              <a:gd name="connsiteX4" fmla="*/ 11314484 w 11314484"/>
              <a:gd name="connsiteY4" fmla="*/ 0 h 679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4484" h="6793888">
                <a:moveTo>
                  <a:pt x="11314484" y="0"/>
                </a:moveTo>
                <a:lnTo>
                  <a:pt x="22179" y="0"/>
                </a:lnTo>
                <a:cubicBezTo>
                  <a:pt x="16635" y="2308564"/>
                  <a:pt x="5544" y="4485324"/>
                  <a:pt x="0" y="6793888"/>
                </a:cubicBezTo>
                <a:lnTo>
                  <a:pt x="10521470" y="6779002"/>
                </a:lnTo>
                <a:lnTo>
                  <a:pt x="11314484" y="0"/>
                </a:lnTo>
                <a:close/>
              </a:path>
            </a:pathLst>
          </a:cu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5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9" y="2116800"/>
            <a:ext cx="5396346" cy="736016"/>
          </a:xfrm>
        </p:spPr>
        <p:txBody>
          <a:bodyPr anchor="t" anchorCtr="0">
            <a:noAutofit/>
          </a:bodyPr>
          <a:lstStyle>
            <a:lvl1pPr algn="l">
              <a:defRPr sz="23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3407A3-3A31-8103-6B64-1E79990E3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79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_image_870x9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5">
            <a:extLst>
              <a:ext uri="{FF2B5EF4-FFF2-40B4-BE49-F238E27FC236}">
                <a16:creationId xmlns:a16="http://schemas.microsoft.com/office/drawing/2014/main" id="{A8344D66-F8A0-3C13-56D2-CC9DC4943F6C}"/>
              </a:ext>
            </a:extLst>
          </p:cNvPr>
          <p:cNvSpPr/>
          <p:nvPr userDrawn="1"/>
        </p:nvSpPr>
        <p:spPr>
          <a:xfrm>
            <a:off x="-2552" y="2158639"/>
            <a:ext cx="4079533" cy="2984862"/>
          </a:xfrm>
          <a:custGeom>
            <a:avLst/>
            <a:gdLst>
              <a:gd name="connsiteX0" fmla="*/ 0 w 4113316"/>
              <a:gd name="connsiteY0" fmla="*/ 0 h 2984861"/>
              <a:gd name="connsiteX1" fmla="*/ 4113316 w 4113316"/>
              <a:gd name="connsiteY1" fmla="*/ 0 h 2984861"/>
              <a:gd name="connsiteX2" fmla="*/ 4113316 w 4113316"/>
              <a:gd name="connsiteY2" fmla="*/ 2984861 h 2984861"/>
              <a:gd name="connsiteX3" fmla="*/ 0 w 4113316"/>
              <a:gd name="connsiteY3" fmla="*/ 2984861 h 2984861"/>
              <a:gd name="connsiteX4" fmla="*/ 0 w 4113316"/>
              <a:gd name="connsiteY4" fmla="*/ 0 h 2984861"/>
              <a:gd name="connsiteX0" fmla="*/ 0 w 4113316"/>
              <a:gd name="connsiteY0" fmla="*/ 0 h 2984861"/>
              <a:gd name="connsiteX1" fmla="*/ 4113316 w 4113316"/>
              <a:gd name="connsiteY1" fmla="*/ 0 h 2984861"/>
              <a:gd name="connsiteX2" fmla="*/ 3377046 w 4113316"/>
              <a:gd name="connsiteY2" fmla="*/ 2978924 h 2984861"/>
              <a:gd name="connsiteX3" fmla="*/ 0 w 4113316"/>
              <a:gd name="connsiteY3" fmla="*/ 2984861 h 2984861"/>
              <a:gd name="connsiteX4" fmla="*/ 0 w 4113316"/>
              <a:gd name="connsiteY4" fmla="*/ 0 h 2984861"/>
              <a:gd name="connsiteX0" fmla="*/ 0 w 4113316"/>
              <a:gd name="connsiteY0" fmla="*/ 0 h 2984862"/>
              <a:gd name="connsiteX1" fmla="*/ 4113316 w 4113316"/>
              <a:gd name="connsiteY1" fmla="*/ 0 h 2984862"/>
              <a:gd name="connsiteX2" fmla="*/ 3751119 w 4113316"/>
              <a:gd name="connsiteY2" fmla="*/ 2984862 h 2984862"/>
              <a:gd name="connsiteX3" fmla="*/ 0 w 4113316"/>
              <a:gd name="connsiteY3" fmla="*/ 2984861 h 2984862"/>
              <a:gd name="connsiteX4" fmla="*/ 0 w 4113316"/>
              <a:gd name="connsiteY4" fmla="*/ 0 h 2984862"/>
              <a:gd name="connsiteX0" fmla="*/ 34148 w 4113316"/>
              <a:gd name="connsiteY0" fmla="*/ 3795 h 2984862"/>
              <a:gd name="connsiteX1" fmla="*/ 4113316 w 4113316"/>
              <a:gd name="connsiteY1" fmla="*/ 0 h 2984862"/>
              <a:gd name="connsiteX2" fmla="*/ 3751119 w 4113316"/>
              <a:gd name="connsiteY2" fmla="*/ 2984862 h 2984862"/>
              <a:gd name="connsiteX3" fmla="*/ 0 w 4113316"/>
              <a:gd name="connsiteY3" fmla="*/ 2984861 h 2984862"/>
              <a:gd name="connsiteX4" fmla="*/ 34148 w 4113316"/>
              <a:gd name="connsiteY4" fmla="*/ 3795 h 2984862"/>
              <a:gd name="connsiteX0" fmla="*/ 3794 w 4082962"/>
              <a:gd name="connsiteY0" fmla="*/ 3795 h 2988655"/>
              <a:gd name="connsiteX1" fmla="*/ 4082962 w 4082962"/>
              <a:gd name="connsiteY1" fmla="*/ 0 h 2988655"/>
              <a:gd name="connsiteX2" fmla="*/ 3720765 w 4082962"/>
              <a:gd name="connsiteY2" fmla="*/ 2984862 h 2988655"/>
              <a:gd name="connsiteX3" fmla="*/ 0 w 4082962"/>
              <a:gd name="connsiteY3" fmla="*/ 2988655 h 2988655"/>
              <a:gd name="connsiteX4" fmla="*/ 3794 w 4082962"/>
              <a:gd name="connsiteY4" fmla="*/ 3795 h 2988655"/>
              <a:gd name="connsiteX0" fmla="*/ 32 w 4079200"/>
              <a:gd name="connsiteY0" fmla="*/ 3795 h 2984862"/>
              <a:gd name="connsiteX1" fmla="*/ 4079200 w 4079200"/>
              <a:gd name="connsiteY1" fmla="*/ 0 h 2984862"/>
              <a:gd name="connsiteX2" fmla="*/ 3717003 w 4079200"/>
              <a:gd name="connsiteY2" fmla="*/ 2984862 h 2984862"/>
              <a:gd name="connsiteX3" fmla="*/ 34180 w 4079200"/>
              <a:gd name="connsiteY3" fmla="*/ 2984861 h 2984862"/>
              <a:gd name="connsiteX4" fmla="*/ 32 w 4079200"/>
              <a:gd name="connsiteY4" fmla="*/ 3795 h 2984862"/>
              <a:gd name="connsiteX0" fmla="*/ 168 w 4079336"/>
              <a:gd name="connsiteY0" fmla="*/ 3795 h 2992450"/>
              <a:gd name="connsiteX1" fmla="*/ 4079336 w 4079336"/>
              <a:gd name="connsiteY1" fmla="*/ 0 h 2992450"/>
              <a:gd name="connsiteX2" fmla="*/ 3717139 w 4079336"/>
              <a:gd name="connsiteY2" fmla="*/ 2984862 h 2992450"/>
              <a:gd name="connsiteX3" fmla="*/ 3963 w 4079336"/>
              <a:gd name="connsiteY3" fmla="*/ 2992450 h 2992450"/>
              <a:gd name="connsiteX4" fmla="*/ 168 w 4079336"/>
              <a:gd name="connsiteY4" fmla="*/ 3795 h 2992450"/>
              <a:gd name="connsiteX0" fmla="*/ 168 w 4079336"/>
              <a:gd name="connsiteY0" fmla="*/ 3795 h 2992450"/>
              <a:gd name="connsiteX1" fmla="*/ 4079336 w 4079336"/>
              <a:gd name="connsiteY1" fmla="*/ 0 h 2992450"/>
              <a:gd name="connsiteX2" fmla="*/ 3717139 w 4079336"/>
              <a:gd name="connsiteY2" fmla="*/ 2984862 h 2992450"/>
              <a:gd name="connsiteX3" fmla="*/ 3963 w 4079336"/>
              <a:gd name="connsiteY3" fmla="*/ 2992450 h 2992450"/>
              <a:gd name="connsiteX4" fmla="*/ 168 w 4079336"/>
              <a:gd name="connsiteY4" fmla="*/ 3795 h 2992450"/>
              <a:gd name="connsiteX0" fmla="*/ 41 w 4079209"/>
              <a:gd name="connsiteY0" fmla="*/ 3795 h 2984862"/>
              <a:gd name="connsiteX1" fmla="*/ 4079209 w 4079209"/>
              <a:gd name="connsiteY1" fmla="*/ 0 h 2984862"/>
              <a:gd name="connsiteX2" fmla="*/ 3717012 w 4079209"/>
              <a:gd name="connsiteY2" fmla="*/ 2984862 h 2984862"/>
              <a:gd name="connsiteX3" fmla="*/ 26601 w 4079209"/>
              <a:gd name="connsiteY3" fmla="*/ 2962096 h 2984862"/>
              <a:gd name="connsiteX4" fmla="*/ 41 w 4079209"/>
              <a:gd name="connsiteY4" fmla="*/ 3795 h 2984862"/>
              <a:gd name="connsiteX0" fmla="*/ 41 w 4079209"/>
              <a:gd name="connsiteY0" fmla="*/ 3795 h 2984862"/>
              <a:gd name="connsiteX1" fmla="*/ 4079209 w 4079209"/>
              <a:gd name="connsiteY1" fmla="*/ 0 h 2984862"/>
              <a:gd name="connsiteX2" fmla="*/ 3717012 w 4079209"/>
              <a:gd name="connsiteY2" fmla="*/ 2984862 h 2984862"/>
              <a:gd name="connsiteX3" fmla="*/ 26601 w 4079209"/>
              <a:gd name="connsiteY3" fmla="*/ 2973478 h 2984862"/>
              <a:gd name="connsiteX4" fmla="*/ 41 w 4079209"/>
              <a:gd name="connsiteY4" fmla="*/ 3795 h 2984862"/>
              <a:gd name="connsiteX0" fmla="*/ 109 w 4079277"/>
              <a:gd name="connsiteY0" fmla="*/ 3795 h 2992449"/>
              <a:gd name="connsiteX1" fmla="*/ 4079277 w 4079277"/>
              <a:gd name="connsiteY1" fmla="*/ 0 h 2992449"/>
              <a:gd name="connsiteX2" fmla="*/ 3717080 w 4079277"/>
              <a:gd name="connsiteY2" fmla="*/ 2984862 h 2992449"/>
              <a:gd name="connsiteX3" fmla="*/ 7698 w 4079277"/>
              <a:gd name="connsiteY3" fmla="*/ 2992449 h 2992449"/>
              <a:gd name="connsiteX4" fmla="*/ 109 w 4079277"/>
              <a:gd name="connsiteY4" fmla="*/ 3795 h 2992449"/>
              <a:gd name="connsiteX0" fmla="*/ 109 w 4079277"/>
              <a:gd name="connsiteY0" fmla="*/ 3795 h 2988655"/>
              <a:gd name="connsiteX1" fmla="*/ 4079277 w 4079277"/>
              <a:gd name="connsiteY1" fmla="*/ 0 h 2988655"/>
              <a:gd name="connsiteX2" fmla="*/ 3717080 w 4079277"/>
              <a:gd name="connsiteY2" fmla="*/ 2984862 h 2988655"/>
              <a:gd name="connsiteX3" fmla="*/ 7698 w 4079277"/>
              <a:gd name="connsiteY3" fmla="*/ 2988655 h 2988655"/>
              <a:gd name="connsiteX4" fmla="*/ 109 w 4079277"/>
              <a:gd name="connsiteY4" fmla="*/ 3795 h 2988655"/>
              <a:gd name="connsiteX0" fmla="*/ 82 w 4079250"/>
              <a:gd name="connsiteY0" fmla="*/ 3795 h 2984862"/>
              <a:gd name="connsiteX1" fmla="*/ 4079250 w 4079250"/>
              <a:gd name="connsiteY1" fmla="*/ 0 h 2984862"/>
              <a:gd name="connsiteX2" fmla="*/ 3717053 w 4079250"/>
              <a:gd name="connsiteY2" fmla="*/ 2984862 h 2984862"/>
              <a:gd name="connsiteX3" fmla="*/ 11465 w 4079250"/>
              <a:gd name="connsiteY3" fmla="*/ 2984861 h 2984862"/>
              <a:gd name="connsiteX4" fmla="*/ 82 w 4079250"/>
              <a:gd name="connsiteY4" fmla="*/ 3795 h 2984862"/>
              <a:gd name="connsiteX0" fmla="*/ 365 w 4079533"/>
              <a:gd name="connsiteY0" fmla="*/ 3795 h 2984862"/>
              <a:gd name="connsiteX1" fmla="*/ 4079533 w 4079533"/>
              <a:gd name="connsiteY1" fmla="*/ 0 h 2984862"/>
              <a:gd name="connsiteX2" fmla="*/ 3717336 w 4079533"/>
              <a:gd name="connsiteY2" fmla="*/ 2984862 h 2984862"/>
              <a:gd name="connsiteX3" fmla="*/ 365 w 4079533"/>
              <a:gd name="connsiteY3" fmla="*/ 2977273 h 2984862"/>
              <a:gd name="connsiteX4" fmla="*/ 365 w 4079533"/>
              <a:gd name="connsiteY4" fmla="*/ 3795 h 2984862"/>
              <a:gd name="connsiteX0" fmla="*/ 35 w 4079203"/>
              <a:gd name="connsiteY0" fmla="*/ 3795 h 2984862"/>
              <a:gd name="connsiteX1" fmla="*/ 4079203 w 4079203"/>
              <a:gd name="connsiteY1" fmla="*/ 0 h 2984862"/>
              <a:gd name="connsiteX2" fmla="*/ 3717006 w 4079203"/>
              <a:gd name="connsiteY2" fmla="*/ 2984862 h 2984862"/>
              <a:gd name="connsiteX3" fmla="*/ 31785 w 4079203"/>
              <a:gd name="connsiteY3" fmla="*/ 2948698 h 2984862"/>
              <a:gd name="connsiteX4" fmla="*/ 35 w 4079203"/>
              <a:gd name="connsiteY4" fmla="*/ 3795 h 2984862"/>
              <a:gd name="connsiteX0" fmla="*/ 365 w 4079533"/>
              <a:gd name="connsiteY0" fmla="*/ 3795 h 2984862"/>
              <a:gd name="connsiteX1" fmla="*/ 4079533 w 4079533"/>
              <a:gd name="connsiteY1" fmla="*/ 0 h 2984862"/>
              <a:gd name="connsiteX2" fmla="*/ 3717336 w 4079533"/>
              <a:gd name="connsiteY2" fmla="*/ 2984862 h 2984862"/>
              <a:gd name="connsiteX3" fmla="*/ 365 w 4079533"/>
              <a:gd name="connsiteY3" fmla="*/ 2983623 h 2984862"/>
              <a:gd name="connsiteX4" fmla="*/ 365 w 4079533"/>
              <a:gd name="connsiteY4" fmla="*/ 3795 h 29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9533" h="2984862">
                <a:moveTo>
                  <a:pt x="365" y="3795"/>
                </a:moveTo>
                <a:lnTo>
                  <a:pt x="4079533" y="0"/>
                </a:lnTo>
                <a:lnTo>
                  <a:pt x="3717336" y="2984862"/>
                </a:lnTo>
                <a:lnTo>
                  <a:pt x="365" y="2983623"/>
                </a:lnTo>
                <a:cubicBezTo>
                  <a:pt x="1630" y="1950728"/>
                  <a:pt x="-900" y="998748"/>
                  <a:pt x="365" y="3795"/>
                </a:cubicBezTo>
                <a:close/>
              </a:path>
            </a:pathLst>
          </a:cu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ED7117-A357-DB66-32F4-5B0A8AE9E1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12972D4-1E70-24DF-8ACF-276C7F1D77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75340" y="2157005"/>
            <a:ext cx="4058007" cy="990159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9AFBF62-2D6D-9941-EFCF-F1720B76CE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779464"/>
            <a:ext cx="4113213" cy="4364037"/>
          </a:xfrm>
          <a:custGeom>
            <a:avLst/>
            <a:gdLst>
              <a:gd name="connsiteX0" fmla="*/ 0 w 4113213"/>
              <a:gd name="connsiteY0" fmla="*/ 0 h 4364037"/>
              <a:gd name="connsiteX1" fmla="*/ 4113213 w 4113213"/>
              <a:gd name="connsiteY1" fmla="*/ 0 h 4364037"/>
              <a:gd name="connsiteX2" fmla="*/ 4113213 w 4113213"/>
              <a:gd name="connsiteY2" fmla="*/ 4364037 h 4364037"/>
              <a:gd name="connsiteX3" fmla="*/ 0 w 4113213"/>
              <a:gd name="connsiteY3" fmla="*/ 4364037 h 4364037"/>
              <a:gd name="connsiteX4" fmla="*/ 0 w 4113213"/>
              <a:gd name="connsiteY4" fmla="*/ 0 h 4364037"/>
              <a:gd name="connsiteX0" fmla="*/ 0 w 4113213"/>
              <a:gd name="connsiteY0" fmla="*/ 0 h 4364037"/>
              <a:gd name="connsiteX1" fmla="*/ 4113213 w 4113213"/>
              <a:gd name="connsiteY1" fmla="*/ 0 h 4364037"/>
              <a:gd name="connsiteX2" fmla="*/ 3568607 w 4113213"/>
              <a:gd name="connsiteY2" fmla="*/ 4364037 h 4364037"/>
              <a:gd name="connsiteX3" fmla="*/ 0 w 4113213"/>
              <a:gd name="connsiteY3" fmla="*/ 4364037 h 4364037"/>
              <a:gd name="connsiteX4" fmla="*/ 0 w 4113213"/>
              <a:gd name="connsiteY4" fmla="*/ 0 h 43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3213" h="4364037">
                <a:moveTo>
                  <a:pt x="0" y="0"/>
                </a:moveTo>
                <a:lnTo>
                  <a:pt x="4113213" y="0"/>
                </a:lnTo>
                <a:lnTo>
                  <a:pt x="3568607" y="4364037"/>
                </a:lnTo>
                <a:lnTo>
                  <a:pt x="0" y="436403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19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8" y="348713"/>
            <a:ext cx="6360995" cy="316305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7B06-6219-7675-586C-825793B6BC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998" y="1522799"/>
            <a:ext cx="4860000" cy="3271987"/>
          </a:xfrm>
        </p:spPr>
        <p:txBody>
          <a:bodyPr>
            <a:normAutofit/>
          </a:bodyPr>
          <a:lstStyle>
            <a:lvl1pPr marL="255600" indent="-172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1600"/>
            </a:lvl1pPr>
            <a:lvl2pPr marL="628650" indent="-285750" algn="l">
              <a:buFont typeface="Wingdings" panose="05000000000000000000" pitchFamily="2" charset="2"/>
              <a:buChar char="§"/>
              <a:defRPr sz="1500"/>
            </a:lvl2pPr>
            <a:lvl3pPr marL="971550" indent="-285750" algn="l">
              <a:buFont typeface="Wingdings" panose="05000000000000000000" pitchFamily="2" charset="2"/>
              <a:buChar char="§"/>
              <a:defRPr sz="1350"/>
            </a:lvl3pPr>
            <a:lvl4pPr marL="1200150" indent="-171450" algn="l">
              <a:buFont typeface="Wingdings" panose="05000000000000000000" pitchFamily="2" charset="2"/>
              <a:buChar char="§"/>
              <a:defRPr sz="1200"/>
            </a:lvl4pPr>
            <a:lvl5pPr marL="1543050" indent="-171450" algn="l">
              <a:buFont typeface="Wingdings" panose="05000000000000000000" pitchFamily="2" charset="2"/>
              <a:buChar char="§"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Folientext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Rechteck 15">
            <a:extLst>
              <a:ext uri="{FF2B5EF4-FFF2-40B4-BE49-F238E27FC236}">
                <a16:creationId xmlns:a16="http://schemas.microsoft.com/office/drawing/2014/main" id="{A8344D66-F8A0-3C13-56D2-CC9DC4943F6C}"/>
              </a:ext>
            </a:extLst>
          </p:cNvPr>
          <p:cNvSpPr/>
          <p:nvPr userDrawn="1"/>
        </p:nvSpPr>
        <p:spPr>
          <a:xfrm rot="10800000">
            <a:off x="5152292" y="2262554"/>
            <a:ext cx="3991706" cy="2880946"/>
          </a:xfrm>
          <a:custGeom>
            <a:avLst/>
            <a:gdLst>
              <a:gd name="connsiteX0" fmla="*/ 0 w 4113316"/>
              <a:gd name="connsiteY0" fmla="*/ 0 h 2984861"/>
              <a:gd name="connsiteX1" fmla="*/ 4113316 w 4113316"/>
              <a:gd name="connsiteY1" fmla="*/ 0 h 2984861"/>
              <a:gd name="connsiteX2" fmla="*/ 4113316 w 4113316"/>
              <a:gd name="connsiteY2" fmla="*/ 2984861 h 2984861"/>
              <a:gd name="connsiteX3" fmla="*/ 0 w 4113316"/>
              <a:gd name="connsiteY3" fmla="*/ 2984861 h 2984861"/>
              <a:gd name="connsiteX4" fmla="*/ 0 w 4113316"/>
              <a:gd name="connsiteY4" fmla="*/ 0 h 2984861"/>
              <a:gd name="connsiteX0" fmla="*/ 0 w 4113316"/>
              <a:gd name="connsiteY0" fmla="*/ 0 h 2984861"/>
              <a:gd name="connsiteX1" fmla="*/ 4113316 w 4113316"/>
              <a:gd name="connsiteY1" fmla="*/ 0 h 2984861"/>
              <a:gd name="connsiteX2" fmla="*/ 3377046 w 4113316"/>
              <a:gd name="connsiteY2" fmla="*/ 2978924 h 2984861"/>
              <a:gd name="connsiteX3" fmla="*/ 0 w 4113316"/>
              <a:gd name="connsiteY3" fmla="*/ 2984861 h 2984861"/>
              <a:gd name="connsiteX4" fmla="*/ 0 w 4113316"/>
              <a:gd name="connsiteY4" fmla="*/ 0 h 2984861"/>
              <a:gd name="connsiteX0" fmla="*/ 0 w 4113316"/>
              <a:gd name="connsiteY0" fmla="*/ 0 h 2984862"/>
              <a:gd name="connsiteX1" fmla="*/ 4113316 w 4113316"/>
              <a:gd name="connsiteY1" fmla="*/ 0 h 2984862"/>
              <a:gd name="connsiteX2" fmla="*/ 3751119 w 4113316"/>
              <a:gd name="connsiteY2" fmla="*/ 2984862 h 2984862"/>
              <a:gd name="connsiteX3" fmla="*/ 0 w 4113316"/>
              <a:gd name="connsiteY3" fmla="*/ 2984861 h 2984862"/>
              <a:gd name="connsiteX4" fmla="*/ 0 w 4113316"/>
              <a:gd name="connsiteY4" fmla="*/ 0 h 2984862"/>
              <a:gd name="connsiteX0" fmla="*/ 34148 w 4113316"/>
              <a:gd name="connsiteY0" fmla="*/ 3795 h 2984862"/>
              <a:gd name="connsiteX1" fmla="*/ 4113316 w 4113316"/>
              <a:gd name="connsiteY1" fmla="*/ 0 h 2984862"/>
              <a:gd name="connsiteX2" fmla="*/ 3751119 w 4113316"/>
              <a:gd name="connsiteY2" fmla="*/ 2984862 h 2984862"/>
              <a:gd name="connsiteX3" fmla="*/ 0 w 4113316"/>
              <a:gd name="connsiteY3" fmla="*/ 2984861 h 2984862"/>
              <a:gd name="connsiteX4" fmla="*/ 34148 w 4113316"/>
              <a:gd name="connsiteY4" fmla="*/ 3795 h 2984862"/>
              <a:gd name="connsiteX0" fmla="*/ 3794 w 4082962"/>
              <a:gd name="connsiteY0" fmla="*/ 3795 h 2988655"/>
              <a:gd name="connsiteX1" fmla="*/ 4082962 w 4082962"/>
              <a:gd name="connsiteY1" fmla="*/ 0 h 2988655"/>
              <a:gd name="connsiteX2" fmla="*/ 3720765 w 4082962"/>
              <a:gd name="connsiteY2" fmla="*/ 2984862 h 2988655"/>
              <a:gd name="connsiteX3" fmla="*/ 0 w 4082962"/>
              <a:gd name="connsiteY3" fmla="*/ 2988655 h 2988655"/>
              <a:gd name="connsiteX4" fmla="*/ 3794 w 4082962"/>
              <a:gd name="connsiteY4" fmla="*/ 3795 h 2988655"/>
              <a:gd name="connsiteX0" fmla="*/ 32 w 4079200"/>
              <a:gd name="connsiteY0" fmla="*/ 3795 h 2984862"/>
              <a:gd name="connsiteX1" fmla="*/ 4079200 w 4079200"/>
              <a:gd name="connsiteY1" fmla="*/ 0 h 2984862"/>
              <a:gd name="connsiteX2" fmla="*/ 3717003 w 4079200"/>
              <a:gd name="connsiteY2" fmla="*/ 2984862 h 2984862"/>
              <a:gd name="connsiteX3" fmla="*/ 34180 w 4079200"/>
              <a:gd name="connsiteY3" fmla="*/ 2984861 h 2984862"/>
              <a:gd name="connsiteX4" fmla="*/ 32 w 4079200"/>
              <a:gd name="connsiteY4" fmla="*/ 3795 h 2984862"/>
              <a:gd name="connsiteX0" fmla="*/ 168 w 4079336"/>
              <a:gd name="connsiteY0" fmla="*/ 3795 h 2992450"/>
              <a:gd name="connsiteX1" fmla="*/ 4079336 w 4079336"/>
              <a:gd name="connsiteY1" fmla="*/ 0 h 2992450"/>
              <a:gd name="connsiteX2" fmla="*/ 3717139 w 4079336"/>
              <a:gd name="connsiteY2" fmla="*/ 2984862 h 2992450"/>
              <a:gd name="connsiteX3" fmla="*/ 3963 w 4079336"/>
              <a:gd name="connsiteY3" fmla="*/ 2992450 h 2992450"/>
              <a:gd name="connsiteX4" fmla="*/ 168 w 4079336"/>
              <a:gd name="connsiteY4" fmla="*/ 3795 h 2992450"/>
              <a:gd name="connsiteX0" fmla="*/ 168 w 4079336"/>
              <a:gd name="connsiteY0" fmla="*/ 3795 h 2992450"/>
              <a:gd name="connsiteX1" fmla="*/ 4079336 w 4079336"/>
              <a:gd name="connsiteY1" fmla="*/ 0 h 2992450"/>
              <a:gd name="connsiteX2" fmla="*/ 3717139 w 4079336"/>
              <a:gd name="connsiteY2" fmla="*/ 2984862 h 2992450"/>
              <a:gd name="connsiteX3" fmla="*/ 3963 w 4079336"/>
              <a:gd name="connsiteY3" fmla="*/ 2992450 h 2992450"/>
              <a:gd name="connsiteX4" fmla="*/ 168 w 4079336"/>
              <a:gd name="connsiteY4" fmla="*/ 3795 h 2992450"/>
              <a:gd name="connsiteX0" fmla="*/ 41 w 4079209"/>
              <a:gd name="connsiteY0" fmla="*/ 3795 h 2984862"/>
              <a:gd name="connsiteX1" fmla="*/ 4079209 w 4079209"/>
              <a:gd name="connsiteY1" fmla="*/ 0 h 2984862"/>
              <a:gd name="connsiteX2" fmla="*/ 3717012 w 4079209"/>
              <a:gd name="connsiteY2" fmla="*/ 2984862 h 2984862"/>
              <a:gd name="connsiteX3" fmla="*/ 26601 w 4079209"/>
              <a:gd name="connsiteY3" fmla="*/ 2962096 h 2984862"/>
              <a:gd name="connsiteX4" fmla="*/ 41 w 4079209"/>
              <a:gd name="connsiteY4" fmla="*/ 3795 h 2984862"/>
              <a:gd name="connsiteX0" fmla="*/ 41 w 4079209"/>
              <a:gd name="connsiteY0" fmla="*/ 3795 h 2984862"/>
              <a:gd name="connsiteX1" fmla="*/ 4079209 w 4079209"/>
              <a:gd name="connsiteY1" fmla="*/ 0 h 2984862"/>
              <a:gd name="connsiteX2" fmla="*/ 3717012 w 4079209"/>
              <a:gd name="connsiteY2" fmla="*/ 2984862 h 2984862"/>
              <a:gd name="connsiteX3" fmla="*/ 26601 w 4079209"/>
              <a:gd name="connsiteY3" fmla="*/ 2973478 h 2984862"/>
              <a:gd name="connsiteX4" fmla="*/ 41 w 4079209"/>
              <a:gd name="connsiteY4" fmla="*/ 3795 h 2984862"/>
              <a:gd name="connsiteX0" fmla="*/ 109 w 4079277"/>
              <a:gd name="connsiteY0" fmla="*/ 3795 h 2992449"/>
              <a:gd name="connsiteX1" fmla="*/ 4079277 w 4079277"/>
              <a:gd name="connsiteY1" fmla="*/ 0 h 2992449"/>
              <a:gd name="connsiteX2" fmla="*/ 3717080 w 4079277"/>
              <a:gd name="connsiteY2" fmla="*/ 2984862 h 2992449"/>
              <a:gd name="connsiteX3" fmla="*/ 7698 w 4079277"/>
              <a:gd name="connsiteY3" fmla="*/ 2992449 h 2992449"/>
              <a:gd name="connsiteX4" fmla="*/ 109 w 4079277"/>
              <a:gd name="connsiteY4" fmla="*/ 3795 h 2992449"/>
              <a:gd name="connsiteX0" fmla="*/ 109 w 4079277"/>
              <a:gd name="connsiteY0" fmla="*/ 3795 h 2988655"/>
              <a:gd name="connsiteX1" fmla="*/ 4079277 w 4079277"/>
              <a:gd name="connsiteY1" fmla="*/ 0 h 2988655"/>
              <a:gd name="connsiteX2" fmla="*/ 3717080 w 4079277"/>
              <a:gd name="connsiteY2" fmla="*/ 2984862 h 2988655"/>
              <a:gd name="connsiteX3" fmla="*/ 7698 w 4079277"/>
              <a:gd name="connsiteY3" fmla="*/ 2988655 h 2988655"/>
              <a:gd name="connsiteX4" fmla="*/ 109 w 4079277"/>
              <a:gd name="connsiteY4" fmla="*/ 3795 h 2988655"/>
              <a:gd name="connsiteX0" fmla="*/ 82 w 4079250"/>
              <a:gd name="connsiteY0" fmla="*/ 3795 h 2984862"/>
              <a:gd name="connsiteX1" fmla="*/ 4079250 w 4079250"/>
              <a:gd name="connsiteY1" fmla="*/ 0 h 2984862"/>
              <a:gd name="connsiteX2" fmla="*/ 3717053 w 4079250"/>
              <a:gd name="connsiteY2" fmla="*/ 2984862 h 2984862"/>
              <a:gd name="connsiteX3" fmla="*/ 11465 w 4079250"/>
              <a:gd name="connsiteY3" fmla="*/ 2984861 h 2984862"/>
              <a:gd name="connsiteX4" fmla="*/ 82 w 4079250"/>
              <a:gd name="connsiteY4" fmla="*/ 3795 h 2984862"/>
              <a:gd name="connsiteX0" fmla="*/ 365 w 4079533"/>
              <a:gd name="connsiteY0" fmla="*/ 3795 h 2984862"/>
              <a:gd name="connsiteX1" fmla="*/ 4079533 w 4079533"/>
              <a:gd name="connsiteY1" fmla="*/ 0 h 2984862"/>
              <a:gd name="connsiteX2" fmla="*/ 3717336 w 4079533"/>
              <a:gd name="connsiteY2" fmla="*/ 2984862 h 2984862"/>
              <a:gd name="connsiteX3" fmla="*/ 365 w 4079533"/>
              <a:gd name="connsiteY3" fmla="*/ 2977273 h 2984862"/>
              <a:gd name="connsiteX4" fmla="*/ 365 w 4079533"/>
              <a:gd name="connsiteY4" fmla="*/ 3795 h 2984862"/>
              <a:gd name="connsiteX0" fmla="*/ 35 w 4079203"/>
              <a:gd name="connsiteY0" fmla="*/ 3795 h 2984862"/>
              <a:gd name="connsiteX1" fmla="*/ 4079203 w 4079203"/>
              <a:gd name="connsiteY1" fmla="*/ 0 h 2984862"/>
              <a:gd name="connsiteX2" fmla="*/ 3717006 w 4079203"/>
              <a:gd name="connsiteY2" fmla="*/ 2984862 h 2984862"/>
              <a:gd name="connsiteX3" fmla="*/ 31785 w 4079203"/>
              <a:gd name="connsiteY3" fmla="*/ 2948698 h 2984862"/>
              <a:gd name="connsiteX4" fmla="*/ 35 w 4079203"/>
              <a:gd name="connsiteY4" fmla="*/ 3795 h 2984862"/>
              <a:gd name="connsiteX0" fmla="*/ 365 w 4079533"/>
              <a:gd name="connsiteY0" fmla="*/ 3795 h 2984862"/>
              <a:gd name="connsiteX1" fmla="*/ 4079533 w 4079533"/>
              <a:gd name="connsiteY1" fmla="*/ 0 h 2984862"/>
              <a:gd name="connsiteX2" fmla="*/ 3717336 w 4079533"/>
              <a:gd name="connsiteY2" fmla="*/ 2984862 h 2984862"/>
              <a:gd name="connsiteX3" fmla="*/ 365 w 4079533"/>
              <a:gd name="connsiteY3" fmla="*/ 2983623 h 2984862"/>
              <a:gd name="connsiteX4" fmla="*/ 365 w 4079533"/>
              <a:gd name="connsiteY4" fmla="*/ 3795 h 298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9533" h="2984862">
                <a:moveTo>
                  <a:pt x="365" y="3795"/>
                </a:moveTo>
                <a:lnTo>
                  <a:pt x="4079533" y="0"/>
                </a:lnTo>
                <a:lnTo>
                  <a:pt x="3717336" y="2984862"/>
                </a:lnTo>
                <a:lnTo>
                  <a:pt x="365" y="2983623"/>
                </a:lnTo>
                <a:cubicBezTo>
                  <a:pt x="1630" y="1950728"/>
                  <a:pt x="-900" y="998748"/>
                  <a:pt x="365" y="3795"/>
                </a:cubicBezTo>
                <a:close/>
              </a:path>
            </a:pathLst>
          </a:cu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C9AFBF62-2D6D-9941-EFCF-F1720B76CE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10556" y="1213338"/>
            <a:ext cx="3833444" cy="3930162"/>
          </a:xfrm>
          <a:custGeom>
            <a:avLst/>
            <a:gdLst>
              <a:gd name="connsiteX0" fmla="*/ 0 w 3626111"/>
              <a:gd name="connsiteY0" fmla="*/ 0 h 3804073"/>
              <a:gd name="connsiteX1" fmla="*/ 3626111 w 3626111"/>
              <a:gd name="connsiteY1" fmla="*/ 0 h 3804073"/>
              <a:gd name="connsiteX2" fmla="*/ 3626111 w 3626111"/>
              <a:gd name="connsiteY2" fmla="*/ 3804073 h 3804073"/>
              <a:gd name="connsiteX3" fmla="*/ 0 w 3626111"/>
              <a:gd name="connsiteY3" fmla="*/ 3804073 h 3804073"/>
              <a:gd name="connsiteX4" fmla="*/ 0 w 3626111"/>
              <a:gd name="connsiteY4" fmla="*/ 0 h 3804073"/>
              <a:gd name="connsiteX0" fmla="*/ 527539 w 3626111"/>
              <a:gd name="connsiteY0" fmla="*/ 0 h 3804073"/>
              <a:gd name="connsiteX1" fmla="*/ 3626111 w 3626111"/>
              <a:gd name="connsiteY1" fmla="*/ 0 h 3804073"/>
              <a:gd name="connsiteX2" fmla="*/ 3626111 w 3626111"/>
              <a:gd name="connsiteY2" fmla="*/ 3804073 h 3804073"/>
              <a:gd name="connsiteX3" fmla="*/ 0 w 3626111"/>
              <a:gd name="connsiteY3" fmla="*/ 3804073 h 3804073"/>
              <a:gd name="connsiteX4" fmla="*/ 527539 w 3626111"/>
              <a:gd name="connsiteY4" fmla="*/ 0 h 3804073"/>
              <a:gd name="connsiteX0" fmla="*/ 427893 w 3626111"/>
              <a:gd name="connsiteY0" fmla="*/ 0 h 3804073"/>
              <a:gd name="connsiteX1" fmla="*/ 3626111 w 3626111"/>
              <a:gd name="connsiteY1" fmla="*/ 0 h 3804073"/>
              <a:gd name="connsiteX2" fmla="*/ 3626111 w 3626111"/>
              <a:gd name="connsiteY2" fmla="*/ 3804073 h 3804073"/>
              <a:gd name="connsiteX3" fmla="*/ 0 w 3626111"/>
              <a:gd name="connsiteY3" fmla="*/ 3804073 h 3804073"/>
              <a:gd name="connsiteX4" fmla="*/ 427893 w 3626111"/>
              <a:gd name="connsiteY4" fmla="*/ 0 h 3804073"/>
              <a:gd name="connsiteX0" fmla="*/ 461160 w 3626111"/>
              <a:gd name="connsiteY0" fmla="*/ 11347 h 3804073"/>
              <a:gd name="connsiteX1" fmla="*/ 3626111 w 3626111"/>
              <a:gd name="connsiteY1" fmla="*/ 0 h 3804073"/>
              <a:gd name="connsiteX2" fmla="*/ 3626111 w 3626111"/>
              <a:gd name="connsiteY2" fmla="*/ 3804073 h 3804073"/>
              <a:gd name="connsiteX3" fmla="*/ 0 w 3626111"/>
              <a:gd name="connsiteY3" fmla="*/ 3804073 h 3804073"/>
              <a:gd name="connsiteX4" fmla="*/ 461160 w 3626111"/>
              <a:gd name="connsiteY4" fmla="*/ 11347 h 3804073"/>
              <a:gd name="connsiteX0" fmla="*/ 472250 w 3626111"/>
              <a:gd name="connsiteY0" fmla="*/ 5673 h 3804073"/>
              <a:gd name="connsiteX1" fmla="*/ 3626111 w 3626111"/>
              <a:gd name="connsiteY1" fmla="*/ 0 h 3804073"/>
              <a:gd name="connsiteX2" fmla="*/ 3626111 w 3626111"/>
              <a:gd name="connsiteY2" fmla="*/ 3804073 h 3804073"/>
              <a:gd name="connsiteX3" fmla="*/ 0 w 3626111"/>
              <a:gd name="connsiteY3" fmla="*/ 3804073 h 3804073"/>
              <a:gd name="connsiteX4" fmla="*/ 472250 w 3626111"/>
              <a:gd name="connsiteY4" fmla="*/ 5673 h 380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6111" h="3804073">
                <a:moveTo>
                  <a:pt x="472250" y="5673"/>
                </a:moveTo>
                <a:lnTo>
                  <a:pt x="3626111" y="0"/>
                </a:lnTo>
                <a:lnTo>
                  <a:pt x="3626111" y="3804073"/>
                </a:lnTo>
                <a:lnTo>
                  <a:pt x="0" y="3804073"/>
                </a:lnTo>
                <a:lnTo>
                  <a:pt x="472250" y="5673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Optional: Bild hinzufügen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D7117-A357-DB66-32F4-5B0A8AE9E1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15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640x4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9" y="348713"/>
            <a:ext cx="6360623" cy="316800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600" y="1522800"/>
            <a:ext cx="4194000" cy="3271987"/>
          </a:xfrm>
        </p:spPr>
        <p:txBody>
          <a:bodyPr>
            <a:normAutofit/>
          </a:bodyPr>
          <a:lstStyle>
            <a:lvl1pPr marL="255600" indent="-172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tabLst/>
              <a:defRPr sz="1600"/>
            </a:lvl1pPr>
            <a:lvl2pPr marL="628650" indent="-285750" algn="l">
              <a:buFont typeface="Wingdings" panose="05000000000000000000" pitchFamily="2" charset="2"/>
              <a:buChar char="§"/>
              <a:defRPr sz="1500"/>
            </a:lvl2pPr>
            <a:lvl3pPr marL="971550" indent="-285750" algn="l">
              <a:buFont typeface="Wingdings" panose="05000000000000000000" pitchFamily="2" charset="2"/>
              <a:buChar char="§"/>
              <a:defRPr sz="1350"/>
            </a:lvl3pPr>
            <a:lvl4pPr marL="1200150" indent="-171450" algn="l">
              <a:buFont typeface="Wingdings" panose="05000000000000000000" pitchFamily="2" charset="2"/>
              <a:buChar char="§"/>
              <a:defRPr sz="1200"/>
            </a:lvl4pPr>
            <a:lvl5pPr marL="1543050" indent="-171450" algn="l">
              <a:buFont typeface="Wingdings" panose="05000000000000000000" pitchFamily="2" charset="2"/>
              <a:buChar char="§"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/>
              <a:t>Folientext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E6F1F4B-35C8-EF38-563B-5591C6EEE0F0}"/>
              </a:ext>
            </a:extLst>
          </p:cNvPr>
          <p:cNvSpPr/>
          <p:nvPr userDrawn="1"/>
        </p:nvSpPr>
        <p:spPr>
          <a:xfrm>
            <a:off x="5014912" y="1721644"/>
            <a:ext cx="3643313" cy="2421731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Bildplatzhalter 21">
            <a:extLst>
              <a:ext uri="{FF2B5EF4-FFF2-40B4-BE49-F238E27FC236}">
                <a16:creationId xmlns:a16="http://schemas.microsoft.com/office/drawing/2014/main" id="{BDB8F971-27DA-07C8-C98B-5457F5150A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2863" y="1614488"/>
            <a:ext cx="3651250" cy="24209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13510E66-C6A9-5CB5-025A-94C8F9493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988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video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8" y="348713"/>
            <a:ext cx="7831875" cy="316305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7B06-6219-7675-586C-825793B6BC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998" y="778710"/>
            <a:ext cx="7831875" cy="71967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Folientext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C80A55-7D6B-C2E7-1228-6B7A8433C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8E25936E-1144-076E-C0BF-45AB13FC8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43400" y="4168011"/>
            <a:ext cx="4068127" cy="71486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de-DE" dirty="0"/>
              <a:t>Videolegende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4343400" y="1746000"/>
            <a:ext cx="3997800" cy="2246400"/>
          </a:xfrm>
          <a:prstGeom prst="rect">
            <a:avLst/>
          </a:pr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Medienplatzhalter 7"/>
          <p:cNvSpPr>
            <a:spLocks noGrp="1"/>
          </p:cNvSpPr>
          <p:nvPr>
            <p:ph type="media" sz="quarter" idx="14"/>
          </p:nvPr>
        </p:nvSpPr>
        <p:spPr>
          <a:xfrm>
            <a:off x="4419600" y="1673999"/>
            <a:ext cx="3994713" cy="2246400"/>
          </a:xfrm>
        </p:spPr>
        <p:txBody>
          <a:bodyPr/>
          <a:lstStyle/>
          <a:p>
            <a:r>
              <a:rPr lang="de-DE" smtClean="0"/>
              <a:t>Mediaclip durch Klicken auf Symbol hinzufügen</a:t>
            </a:r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80998" y="1673999"/>
            <a:ext cx="3752090" cy="3208881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Folientext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87594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98" y="348713"/>
            <a:ext cx="7831875" cy="316305"/>
          </a:xfrm>
        </p:spPr>
        <p:txBody>
          <a:bodyPr anchor="t" anchorCtr="0">
            <a:noAutofit/>
          </a:bodyPr>
          <a:lstStyle>
            <a:lvl1pPr algn="l">
              <a:defRPr sz="2300"/>
            </a:lvl1pPr>
          </a:lstStyle>
          <a:p>
            <a:r>
              <a:rPr lang="de-DE" dirty="0"/>
              <a:t>Folientitel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AC80A55-7D6B-C2E7-1228-6B7A8433C8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1527" y="246698"/>
            <a:ext cx="422564" cy="46482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355C28D-70AA-BFA7-1E35-4BD6D773E2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600" y="1522800"/>
            <a:ext cx="4194000" cy="327198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>
                <a:srgbClr val="C00000"/>
              </a:buClr>
              <a:buFontTx/>
              <a:buNone/>
              <a:tabLst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Folientext</a:t>
            </a:r>
          </a:p>
          <a:p>
            <a:endParaRPr lang="de-DE" dirty="0"/>
          </a:p>
        </p:txBody>
      </p:sp>
      <p:sp>
        <p:nvSpPr>
          <p:cNvPr id="10" name="Diagrammplatzhalter 8">
            <a:extLst>
              <a:ext uri="{FF2B5EF4-FFF2-40B4-BE49-F238E27FC236}">
                <a16:creationId xmlns:a16="http://schemas.microsoft.com/office/drawing/2014/main" id="{ABC1115E-1D05-E98D-86B7-CECBEB7F4FA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135726" y="1522463"/>
            <a:ext cx="3698366" cy="3271987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703965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4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80" r:id="rId3"/>
    <p:sldLayoutId id="2147483705" r:id="rId4"/>
    <p:sldLayoutId id="2147483695" r:id="rId5"/>
    <p:sldLayoutId id="2147483706" r:id="rId6"/>
    <p:sldLayoutId id="2147483688" r:id="rId7"/>
    <p:sldLayoutId id="2147483699" r:id="rId8"/>
    <p:sldLayoutId id="2147483689" r:id="rId9"/>
    <p:sldLayoutId id="2147483701" r:id="rId10"/>
    <p:sldLayoutId id="2147483700" r:id="rId11"/>
    <p:sldLayoutId id="2147483702" r:id="rId12"/>
    <p:sldLayoutId id="2147483703" r:id="rId13"/>
    <p:sldLayoutId id="2147483704" r:id="rId14"/>
    <p:sldLayoutId id="2147483687" r:id="rId15"/>
    <p:sldLayoutId id="2147483707" r:id="rId16"/>
    <p:sldLayoutId id="2147483708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rgbClr val="BE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C00000"/>
        </a:buClr>
        <a:buFont typeface="Wingdings" pitchFamily="2" charset="2"/>
        <a:buChar char="§"/>
        <a:defRPr sz="1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Wingdings" pitchFamily="2" charset="2"/>
        <a:buChar char="§"/>
        <a:defRPr sz="1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Wingdings" pitchFamily="2" charset="2"/>
        <a:buChar char="§"/>
        <a:defRPr sz="1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Wingdings" pitchFamily="2" charset="2"/>
        <a:buChar char="§"/>
        <a:defRPr sz="1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Wingdings" pitchFamily="2" charset="2"/>
        <a:buChar char="§"/>
        <a:defRPr sz="1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es-platform/renku_templ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es-platform/renku_templates" TargetMode="External"/><Relationship Id="rId2" Type="http://schemas.openxmlformats.org/officeDocument/2006/relationships/hyperlink" Target="https://renkula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renku.readthedocs.io/en/latest/tutorials/first_steps/03_add_data.html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example.com/data/file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renku.readthedocs.io/en/latest/topic-guides/data/da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023C-5CFD-F0F2-C694-AF87AE050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Renku</a:t>
            </a:r>
            <a:r>
              <a:rPr lang="de-CH" dirty="0" smtClean="0"/>
              <a:t> Checklist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0F9F-0CCD-8521-ED45-D2A852EA7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6" name="Gruppieren 5"/>
          <p:cNvGrpSpPr/>
          <p:nvPr/>
        </p:nvGrpSpPr>
        <p:grpSpPr>
          <a:xfrm>
            <a:off x="815391" y="2510225"/>
            <a:ext cx="2316480" cy="2074901"/>
            <a:chOff x="365225" y="370485"/>
            <a:chExt cx="2316480" cy="2074901"/>
          </a:xfrm>
          <a:solidFill>
            <a:schemeClr val="accent2">
              <a:lumMod val="50000"/>
              <a:lumOff val="50000"/>
            </a:schemeClr>
          </a:solidFill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2446" y="2122308"/>
              <a:ext cx="839259" cy="323078"/>
            </a:xfrm>
            <a:prstGeom prst="rect">
              <a:avLst/>
            </a:prstGeom>
            <a:grpFill/>
          </p:spPr>
        </p:pic>
        <p:sp>
          <p:nvSpPr>
            <p:cNvPr id="8" name="Ellipse 7"/>
            <p:cNvSpPr/>
            <p:nvPr/>
          </p:nvSpPr>
          <p:spPr>
            <a:xfrm>
              <a:off x="365225" y="370485"/>
              <a:ext cx="1971040" cy="1971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6000" dirty="0" smtClean="0"/>
                <a:t>UES </a:t>
              </a:r>
              <a:r>
                <a:rPr lang="de-CH" sz="2000" dirty="0" smtClean="0"/>
                <a:t>Lab</a:t>
              </a:r>
              <a:endParaRPr lang="de-CH" sz="20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035786" y="1119006"/>
              <a:ext cx="47413" cy="4741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Ellipse 9"/>
            <p:cNvSpPr/>
            <p:nvPr/>
          </p:nvSpPr>
          <p:spPr>
            <a:xfrm>
              <a:off x="937572" y="1222866"/>
              <a:ext cx="108374" cy="108374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067111" y="716922"/>
              <a:ext cx="87683" cy="8768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505" y="908466"/>
              <a:ext cx="45719" cy="45719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Ellipse 12"/>
            <p:cNvSpPr/>
            <p:nvPr/>
          </p:nvSpPr>
          <p:spPr>
            <a:xfrm>
              <a:off x="968899" y="954185"/>
              <a:ext cx="45719" cy="45719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500" l="3721" r="962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1942" y="808877"/>
              <a:ext cx="89009" cy="413989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1095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Add Model </a:t>
            </a:r>
            <a:r>
              <a:rPr lang="de-CH" dirty="0" err="1"/>
              <a:t>data</a:t>
            </a:r>
            <a:r>
              <a:rPr lang="de-CH" dirty="0"/>
              <a:t> to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catalogue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32" y="1905002"/>
            <a:ext cx="4500959" cy="253178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452" y="3826928"/>
            <a:ext cx="3387712" cy="516473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998" y="918883"/>
            <a:ext cx="3665331" cy="3875903"/>
          </a:xfrm>
        </p:spPr>
        <p:txBody>
          <a:bodyPr>
            <a:normAutofit/>
          </a:bodyPr>
          <a:lstStyle/>
          <a:p>
            <a:r>
              <a:rPr lang="de-CH" sz="1400" dirty="0" err="1" smtClean="0"/>
              <a:t>Everytime</a:t>
            </a:r>
            <a:r>
              <a:rPr lang="de-CH" sz="1400" dirty="0" smtClean="0"/>
              <a:t> you </a:t>
            </a:r>
            <a:r>
              <a:rPr lang="de-CH" sz="1400" dirty="0" err="1" smtClean="0"/>
              <a:t>commit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push your </a:t>
            </a:r>
            <a:r>
              <a:rPr lang="de-CH" sz="1400" dirty="0" err="1" smtClean="0"/>
              <a:t>project</a:t>
            </a:r>
            <a:r>
              <a:rPr lang="de-CH" sz="1400" dirty="0" smtClean="0"/>
              <a:t> </a:t>
            </a:r>
            <a:r>
              <a:rPr lang="de-CH" sz="1400" dirty="0" err="1" smtClean="0"/>
              <a:t>changes</a:t>
            </a:r>
            <a:r>
              <a:rPr lang="de-CH" sz="1400" dirty="0" smtClean="0"/>
              <a:t> to your git-</a:t>
            </a:r>
            <a:r>
              <a:rPr lang="de-CH" sz="1400" dirty="0" err="1" smtClean="0"/>
              <a:t>repo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customized</a:t>
            </a:r>
            <a:r>
              <a:rPr lang="de-CH" sz="1400" dirty="0" smtClean="0"/>
              <a:t> renku </a:t>
            </a:r>
            <a:r>
              <a:rPr lang="de-CH" sz="1400" dirty="0" err="1" smtClean="0"/>
              <a:t>graph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posted</a:t>
            </a:r>
            <a:r>
              <a:rPr lang="de-CH" sz="1400" dirty="0" smtClean="0"/>
              <a:t> to our </a:t>
            </a:r>
            <a:r>
              <a:rPr lang="de-CH" sz="1400" dirty="0" err="1" smtClean="0"/>
              <a:t>GraphDB</a:t>
            </a:r>
            <a:r>
              <a:rPr lang="de-CH" sz="1400" dirty="0" smtClean="0"/>
              <a:t>. The </a:t>
            </a:r>
            <a:r>
              <a:rPr lang="de-CH" sz="1400" dirty="0" err="1" smtClean="0"/>
              <a:t>GraphDB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scraped</a:t>
            </a:r>
            <a:r>
              <a:rPr lang="de-CH" sz="1400" dirty="0" smtClean="0"/>
              <a:t> </a:t>
            </a:r>
            <a:r>
              <a:rPr lang="de-CH" sz="1400" dirty="0" err="1" smtClean="0"/>
              <a:t>every</a:t>
            </a:r>
            <a:r>
              <a:rPr lang="de-CH" sz="1400" dirty="0" smtClean="0"/>
              <a:t> 24 </a:t>
            </a:r>
            <a:r>
              <a:rPr lang="de-CH" sz="1400" dirty="0" err="1" smtClean="0"/>
              <a:t>hours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it’s</a:t>
            </a:r>
            <a:r>
              <a:rPr lang="de-CH" sz="1400" dirty="0" smtClean="0"/>
              <a:t> </a:t>
            </a:r>
            <a:r>
              <a:rPr lang="de-CH" sz="1400" dirty="0" err="1" smtClean="0"/>
              <a:t>attributes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</a:t>
            </a:r>
            <a:r>
              <a:rPr lang="de-CH" sz="1400" dirty="0" err="1" smtClean="0"/>
              <a:t>stored</a:t>
            </a:r>
            <a:r>
              <a:rPr lang="de-CH" sz="1400" dirty="0" smtClean="0"/>
              <a:t> on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model</a:t>
            </a:r>
            <a:r>
              <a:rPr lang="de-CH" sz="1400" dirty="0" smtClean="0"/>
              <a:t> </a:t>
            </a:r>
            <a:r>
              <a:rPr lang="de-CH" sz="1400" dirty="0" err="1" smtClean="0"/>
              <a:t>wiki</a:t>
            </a:r>
            <a:r>
              <a:rPr lang="de-CH" sz="1400" dirty="0" smtClean="0"/>
              <a:t> </a:t>
            </a:r>
            <a:r>
              <a:rPr lang="de-CH" sz="1400" dirty="0" err="1" smtClean="0"/>
              <a:t>page</a:t>
            </a:r>
            <a:r>
              <a:rPr lang="de-CH" sz="1400" dirty="0" smtClean="0"/>
              <a:t>. The </a:t>
            </a:r>
            <a:r>
              <a:rPr lang="de-CH" sz="1400" dirty="0" err="1" smtClean="0"/>
              <a:t>model</a:t>
            </a:r>
            <a:r>
              <a:rPr lang="de-CH" sz="1400" dirty="0" smtClean="0"/>
              <a:t> </a:t>
            </a:r>
            <a:r>
              <a:rPr lang="de-CH" sz="1400" dirty="0" err="1" smtClean="0"/>
              <a:t>wiki</a:t>
            </a:r>
            <a:r>
              <a:rPr lang="de-CH" sz="1400" dirty="0" smtClean="0"/>
              <a:t> </a:t>
            </a:r>
            <a:r>
              <a:rPr lang="de-CH" sz="1400" dirty="0" err="1" smtClean="0"/>
              <a:t>page</a:t>
            </a:r>
            <a:r>
              <a:rPr lang="de-CH" sz="1400" dirty="0" smtClean="0"/>
              <a:t> </a:t>
            </a:r>
            <a:r>
              <a:rPr lang="de-CH" sz="1400" dirty="0" err="1" smtClean="0"/>
              <a:t>shall</a:t>
            </a:r>
            <a:r>
              <a:rPr lang="de-CH" sz="1400" dirty="0" smtClean="0"/>
              <a:t> </a:t>
            </a:r>
            <a:r>
              <a:rPr lang="de-CH" sz="1400" dirty="0" err="1" smtClean="0"/>
              <a:t>generate</a:t>
            </a:r>
            <a:r>
              <a:rPr lang="de-CH" sz="1400" dirty="0" smtClean="0"/>
              <a:t> a </a:t>
            </a:r>
            <a:r>
              <a:rPr lang="de-CH" sz="1400" dirty="0" err="1" smtClean="0"/>
              <a:t>complete</a:t>
            </a:r>
            <a:r>
              <a:rPr lang="de-CH" sz="1400" dirty="0" smtClean="0"/>
              <a:t> </a:t>
            </a:r>
            <a:r>
              <a:rPr lang="de-CH" sz="1400" dirty="0" err="1" smtClean="0"/>
              <a:t>overview</a:t>
            </a:r>
            <a:r>
              <a:rPr lang="de-CH" sz="1400" dirty="0" smtClean="0"/>
              <a:t> </a:t>
            </a:r>
            <a:r>
              <a:rPr lang="de-CH" sz="1400" dirty="0" err="1" smtClean="0"/>
              <a:t>of</a:t>
            </a:r>
            <a:r>
              <a:rPr lang="de-CH" sz="1400" dirty="0" smtClean="0"/>
              <a:t> all </a:t>
            </a:r>
            <a:r>
              <a:rPr lang="de-CH" sz="1400" dirty="0" err="1" smtClean="0"/>
              <a:t>models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its</a:t>
            </a:r>
            <a:r>
              <a:rPr lang="de-CH" sz="1400" dirty="0" smtClean="0"/>
              <a:t> </a:t>
            </a:r>
            <a:r>
              <a:rPr lang="de-CH" sz="1400" dirty="0" err="1" smtClean="0"/>
              <a:t>performances</a:t>
            </a:r>
            <a:r>
              <a:rPr lang="de-CH" sz="1400" dirty="0" smtClean="0"/>
              <a:t> </a:t>
            </a:r>
            <a:r>
              <a:rPr lang="de-CH" sz="1400" dirty="0" err="1" smtClean="0"/>
              <a:t>among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lab.  </a:t>
            </a:r>
          </a:p>
          <a:p>
            <a:r>
              <a:rPr lang="de-CH" sz="1400" dirty="0" smtClean="0"/>
              <a:t>The </a:t>
            </a:r>
            <a:r>
              <a:rPr lang="de-CH" sz="1400" dirty="0" err="1" smtClean="0"/>
              <a:t>attribute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model</a:t>
            </a:r>
            <a:r>
              <a:rPr lang="de-CH" sz="1400" dirty="0"/>
              <a:t> </a:t>
            </a:r>
            <a:r>
              <a:rPr lang="de-CH" sz="1400" dirty="0" err="1" smtClean="0"/>
              <a:t>needs</a:t>
            </a:r>
            <a:r>
              <a:rPr lang="de-CH" sz="1400" dirty="0" smtClean="0"/>
              <a:t> to </a:t>
            </a:r>
            <a:r>
              <a:rPr lang="de-CH" sz="1400" dirty="0" err="1" smtClean="0"/>
              <a:t>be</a:t>
            </a:r>
            <a:r>
              <a:rPr lang="de-CH" sz="1400" dirty="0" smtClean="0"/>
              <a:t> specified in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b="1" dirty="0" smtClean="0"/>
              <a:t>main.py </a:t>
            </a:r>
            <a:r>
              <a:rPr lang="de-CH" sz="1400" b="1" dirty="0" err="1" smtClean="0"/>
              <a:t>file</a:t>
            </a:r>
            <a:r>
              <a:rPr lang="de-CH" sz="1400" dirty="0" smtClean="0"/>
              <a:t>. A </a:t>
            </a:r>
            <a:r>
              <a:rPr lang="de-CH" sz="1400" dirty="0" err="1" smtClean="0"/>
              <a:t>demo</a:t>
            </a:r>
            <a:r>
              <a:rPr lang="de-CH" sz="1400" dirty="0" smtClean="0"/>
              <a:t> main.py </a:t>
            </a:r>
            <a:r>
              <a:rPr lang="de-CH" sz="1400" dirty="0" err="1" smtClean="0"/>
              <a:t>can</a:t>
            </a:r>
            <a:r>
              <a:rPr lang="de-CH" sz="1400" dirty="0" smtClean="0"/>
              <a:t> </a:t>
            </a:r>
            <a:r>
              <a:rPr lang="de-CH" sz="1400" dirty="0" err="1" smtClean="0"/>
              <a:t>be</a:t>
            </a:r>
            <a:r>
              <a:rPr lang="de-CH" sz="1400" dirty="0" smtClean="0"/>
              <a:t> </a:t>
            </a:r>
            <a:r>
              <a:rPr lang="de-CH" sz="1400" dirty="0" err="1" smtClean="0"/>
              <a:t>looked</a:t>
            </a:r>
            <a:r>
              <a:rPr lang="de-CH" sz="1400" dirty="0" smtClean="0"/>
              <a:t> </a:t>
            </a:r>
            <a:r>
              <a:rPr lang="de-CH" sz="1400" dirty="0" err="1" smtClean="0"/>
              <a:t>up</a:t>
            </a:r>
            <a:r>
              <a:rPr lang="de-CH" sz="1400" dirty="0" smtClean="0"/>
              <a:t>. </a:t>
            </a:r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defined</a:t>
            </a:r>
            <a:r>
              <a:rPr lang="de-CH" sz="1400" dirty="0" smtClean="0"/>
              <a:t> just </a:t>
            </a:r>
            <a:r>
              <a:rPr lang="de-CH" sz="1400" dirty="0" err="1" smtClean="0"/>
              <a:t>mse</a:t>
            </a:r>
            <a:r>
              <a:rPr lang="de-CH" sz="1400" dirty="0" smtClean="0"/>
              <a:t> </a:t>
            </a:r>
            <a:r>
              <a:rPr lang="de-CH" sz="1400" dirty="0" err="1" smtClean="0"/>
              <a:t>for</a:t>
            </a:r>
            <a:r>
              <a:rPr lang="de-CH" sz="1400" dirty="0" smtClean="0"/>
              <a:t> </a:t>
            </a:r>
            <a:r>
              <a:rPr lang="de-CH" sz="1400" dirty="0" err="1" smtClean="0"/>
              <a:t>this</a:t>
            </a:r>
            <a:r>
              <a:rPr lang="de-CH" sz="1400" dirty="0" smtClean="0"/>
              <a:t> </a:t>
            </a:r>
            <a:r>
              <a:rPr lang="de-CH" sz="1400" dirty="0" err="1" smtClean="0"/>
              <a:t>purpose</a:t>
            </a:r>
            <a:r>
              <a:rPr lang="de-CH" sz="1400" dirty="0" smtClean="0"/>
              <a:t>. The </a:t>
            </a:r>
            <a:r>
              <a:rPr lang="de-CH" sz="1400" dirty="0" err="1" smtClean="0"/>
              <a:t>model</a:t>
            </a:r>
            <a:r>
              <a:rPr lang="de-CH" sz="1400" dirty="0" smtClean="0"/>
              <a:t> </a:t>
            </a:r>
            <a:r>
              <a:rPr lang="de-CH" sz="1400" dirty="0" err="1" smtClean="0"/>
              <a:t>itself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all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metrics</a:t>
            </a:r>
            <a:r>
              <a:rPr lang="de-CH" sz="1400" dirty="0" smtClean="0"/>
              <a:t> to </a:t>
            </a:r>
            <a:r>
              <a:rPr lang="de-CH" sz="1400" dirty="0" err="1" smtClean="0"/>
              <a:t>be</a:t>
            </a:r>
            <a:r>
              <a:rPr lang="de-CH" sz="1400" dirty="0" smtClean="0"/>
              <a:t> </a:t>
            </a:r>
            <a:r>
              <a:rPr lang="de-CH" sz="1400" dirty="0" err="1" smtClean="0"/>
              <a:t>tracked</a:t>
            </a:r>
            <a:r>
              <a:rPr lang="de-CH" sz="1400" dirty="0" smtClean="0"/>
              <a:t> have to </a:t>
            </a:r>
            <a:r>
              <a:rPr lang="de-CH" sz="1400" dirty="0" err="1" smtClean="0"/>
              <a:t>be</a:t>
            </a:r>
            <a:r>
              <a:rPr lang="de-CH" sz="1400" dirty="0" smtClean="0"/>
              <a:t> </a:t>
            </a:r>
            <a:r>
              <a:rPr lang="de-CH" sz="1400" dirty="0" err="1" smtClean="0"/>
              <a:t>added</a:t>
            </a:r>
            <a:r>
              <a:rPr lang="de-CH" sz="1400" dirty="0" smtClean="0"/>
              <a:t> to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export</a:t>
            </a:r>
            <a:r>
              <a:rPr lang="de-CH" sz="1400" dirty="0" smtClean="0"/>
              <a:t> </a:t>
            </a:r>
            <a:r>
              <a:rPr lang="de-CH" sz="1400" dirty="0" err="1" smtClean="0"/>
              <a:t>statement</a:t>
            </a:r>
            <a:r>
              <a:rPr lang="de-CH" sz="1400" dirty="0" smtClean="0"/>
              <a:t>:</a:t>
            </a:r>
            <a:endParaRPr lang="de-CH" sz="1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132" y="958549"/>
            <a:ext cx="4090975" cy="828357"/>
          </a:xfrm>
          <a:prstGeom prst="rect">
            <a:avLst/>
          </a:prstGeom>
        </p:spPr>
      </p:pic>
      <p:cxnSp>
        <p:nvCxnSpPr>
          <p:cNvPr id="9" name="Gerader Verbinder 8"/>
          <p:cNvCxnSpPr/>
          <p:nvPr/>
        </p:nvCxnSpPr>
        <p:spPr>
          <a:xfrm flipH="1">
            <a:off x="5495365" y="3275723"/>
            <a:ext cx="1985682" cy="619445"/>
          </a:xfrm>
          <a:prstGeom prst="line">
            <a:avLst/>
          </a:prstGeom>
          <a:ln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endCxn id="7" idx="3"/>
          </p:cNvCxnSpPr>
          <p:nvPr/>
        </p:nvCxnSpPr>
        <p:spPr>
          <a:xfrm>
            <a:off x="8682318" y="3275723"/>
            <a:ext cx="165846" cy="809442"/>
          </a:xfrm>
          <a:prstGeom prst="line">
            <a:avLst/>
          </a:prstGeom>
          <a:ln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42" y="4003403"/>
            <a:ext cx="34575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5850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Create a </a:t>
            </a:r>
            <a:r>
              <a:rPr lang="de-CH" dirty="0" err="1"/>
              <a:t>demo</a:t>
            </a:r>
            <a:r>
              <a:rPr lang="de-CH" dirty="0"/>
              <a:t> </a:t>
            </a:r>
            <a:r>
              <a:rPr lang="de-CH" dirty="0" err="1"/>
              <a:t>Jupyter</a:t>
            </a:r>
            <a:r>
              <a:rPr lang="de-CH" dirty="0"/>
              <a:t> </a:t>
            </a:r>
            <a:r>
              <a:rPr lang="de-CH" dirty="0" smtClean="0"/>
              <a:t>Notebook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998" y="1522799"/>
            <a:ext cx="4511723" cy="3271987"/>
          </a:xfrm>
        </p:spPr>
        <p:txBody>
          <a:bodyPr/>
          <a:lstStyle/>
          <a:p>
            <a:r>
              <a:rPr lang="de-CH" dirty="0" err="1" smtClean="0"/>
              <a:t>Purpose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to have a </a:t>
            </a:r>
            <a:r>
              <a:rPr lang="de-CH" dirty="0" err="1" smtClean="0"/>
              <a:t>jupyter</a:t>
            </a:r>
            <a:r>
              <a:rPr lang="de-CH" dirty="0" smtClean="0"/>
              <a:t> </a:t>
            </a:r>
            <a:r>
              <a:rPr lang="de-CH" dirty="0" err="1" smtClean="0"/>
              <a:t>notebook</a:t>
            </a:r>
            <a:r>
              <a:rPr lang="de-CH" dirty="0" smtClean="0"/>
              <a:t> that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reproduces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main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publication</a:t>
            </a:r>
            <a:r>
              <a:rPr lang="de-CH" dirty="0" smtClean="0"/>
              <a:t> </a:t>
            </a:r>
          </a:p>
          <a:p>
            <a:r>
              <a:rPr lang="de-CH" dirty="0" smtClean="0"/>
              <a:t>This </a:t>
            </a:r>
            <a:r>
              <a:rPr lang="de-CH" dirty="0" err="1" smtClean="0"/>
              <a:t>means</a:t>
            </a:r>
            <a:r>
              <a:rPr lang="de-CH" dirty="0" smtClean="0"/>
              <a:t> you have to </a:t>
            </a:r>
            <a:r>
              <a:rPr lang="de-CH" dirty="0" err="1" smtClean="0"/>
              <a:t>load</a:t>
            </a:r>
            <a:r>
              <a:rPr lang="de-CH" dirty="0" smtClean="0"/>
              <a:t> all </a:t>
            </a:r>
            <a:r>
              <a:rPr lang="de-CH" dirty="0" err="1" smtClean="0"/>
              <a:t>necessary</a:t>
            </a:r>
            <a:r>
              <a:rPr lang="de-CH" dirty="0" smtClean="0"/>
              <a:t> </a:t>
            </a:r>
            <a:r>
              <a:rPr lang="de-CH" dirty="0" err="1" smtClean="0"/>
              <a:t>libraries</a:t>
            </a:r>
            <a:r>
              <a:rPr lang="de-CH" dirty="0"/>
              <a:t> </a:t>
            </a:r>
            <a:r>
              <a:rPr lang="de-CH" dirty="0" smtClean="0"/>
              <a:t>/ </a:t>
            </a:r>
            <a:r>
              <a:rPr lang="de-CH" dirty="0" err="1" smtClean="0"/>
              <a:t>modules</a:t>
            </a:r>
            <a:r>
              <a:rPr lang="de-CH" dirty="0" smtClean="0"/>
              <a:t>,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models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provide</a:t>
            </a:r>
            <a:r>
              <a:rPr lang="de-CH" dirty="0" smtClean="0"/>
              <a:t> a min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instructions</a:t>
            </a:r>
            <a:r>
              <a:rPr lang="de-CH" dirty="0" smtClean="0"/>
              <a:t> that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carried</a:t>
            </a:r>
            <a:r>
              <a:rPr lang="de-CH" dirty="0" smtClean="0"/>
              <a:t> out to </a:t>
            </a:r>
            <a:r>
              <a:rPr lang="de-CH" dirty="0" err="1" smtClean="0"/>
              <a:t>obtain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721" y="1522799"/>
            <a:ext cx="4142095" cy="27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5804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Create Sphinx </a:t>
            </a:r>
            <a:r>
              <a:rPr lang="de-CH" dirty="0" err="1" smtClean="0"/>
              <a:t>Documentation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998" y="1128157"/>
            <a:ext cx="6123910" cy="366663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To </a:t>
            </a:r>
            <a:r>
              <a:rPr lang="de-CH" dirty="0" err="1" smtClean="0"/>
              <a:t>obtain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Sphinx </a:t>
            </a:r>
            <a:r>
              <a:rPr lang="de-CH" dirty="0" err="1" smtClean="0"/>
              <a:t>Documentation</a:t>
            </a:r>
            <a:r>
              <a:rPr lang="de-CH" dirty="0" smtClean="0"/>
              <a:t> </a:t>
            </a:r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following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terminal: </a:t>
            </a:r>
          </a:p>
          <a:p>
            <a:pPr lvl="1"/>
            <a:r>
              <a:rPr lang="en-US" i="1" dirty="0"/>
              <a:t>sphinx-</a:t>
            </a:r>
            <a:r>
              <a:rPr lang="en-US" i="1" dirty="0" err="1"/>
              <a:t>apidoc</a:t>
            </a:r>
            <a:r>
              <a:rPr lang="en-US" i="1" dirty="0"/>
              <a:t> -f -o docs/source/</a:t>
            </a:r>
            <a:r>
              <a:rPr lang="en-US" i="1" dirty="0" err="1"/>
              <a:t>api</a:t>
            </a:r>
            <a:r>
              <a:rPr lang="en-US" i="1" dirty="0"/>
              <a:t> modules</a:t>
            </a:r>
            <a:endParaRPr lang="de-CH" dirty="0"/>
          </a:p>
          <a:p>
            <a:pPr lvl="1"/>
            <a:r>
              <a:rPr lang="en-US" i="1" dirty="0"/>
              <a:t>cd docs/source</a:t>
            </a:r>
            <a:endParaRPr lang="de-CH" dirty="0"/>
          </a:p>
          <a:p>
            <a:pPr lvl="1"/>
            <a:r>
              <a:rPr lang="en-US" i="1" dirty="0"/>
              <a:t>sphinx-build -b latex . ./_latex</a:t>
            </a:r>
            <a:endParaRPr lang="de-CH" dirty="0"/>
          </a:p>
          <a:p>
            <a:pPr lvl="1"/>
            <a:r>
              <a:rPr lang="de-CH" i="1" dirty="0"/>
              <a:t>cd _</a:t>
            </a:r>
            <a:r>
              <a:rPr lang="de-CH" i="1" dirty="0" err="1"/>
              <a:t>latex</a:t>
            </a:r>
            <a:endParaRPr lang="de-CH" dirty="0"/>
          </a:p>
          <a:p>
            <a:pPr lvl="1"/>
            <a:r>
              <a:rPr lang="de-CH" i="1" dirty="0"/>
              <a:t>make</a:t>
            </a:r>
            <a:endParaRPr lang="de-CH" dirty="0"/>
          </a:p>
          <a:p>
            <a:r>
              <a:rPr lang="de-CH" dirty="0" err="1" smtClean="0"/>
              <a:t>Prerequisites</a:t>
            </a:r>
            <a:r>
              <a:rPr lang="de-CH" dirty="0" smtClean="0"/>
              <a:t>:</a:t>
            </a:r>
            <a:endParaRPr lang="de-DE" altLang="de-DE" sz="1600" dirty="0" smtClean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each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module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need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an </a:t>
            </a:r>
            <a:r>
              <a:rPr lang="de-DE" altLang="de-DE" b="1" dirty="0">
                <a:solidFill>
                  <a:srgbClr val="0D0D0D"/>
                </a:solidFill>
                <a:latin typeface="Söhne Mono"/>
              </a:rPr>
              <a:t>__init__.py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file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. This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file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is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required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to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mark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the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directory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>
                <a:solidFill>
                  <a:srgbClr val="0D0D0D"/>
                </a:solidFill>
                <a:latin typeface="Söhne"/>
              </a:rPr>
              <a:t>as</a:t>
            </a:r>
            <a:r>
              <a:rPr lang="de-DE" altLang="de-DE" sz="1600" dirty="0">
                <a:solidFill>
                  <a:srgbClr val="0D0D0D"/>
                </a:solidFill>
                <a:latin typeface="Söhne"/>
              </a:rPr>
              <a:t> a Python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package</a:t>
            </a:r>
            <a:endParaRPr lang="de-DE" altLang="de-DE" sz="1600" dirty="0" smtClean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Each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python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file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,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class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and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methods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,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should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be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commented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accodring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to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the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following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docstring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standard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: </a:t>
            </a:r>
          </a:p>
          <a:p>
            <a:pPr lvl="1"/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It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is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recommended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to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have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description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of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your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overall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project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in form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of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a readme.md. This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is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displayed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on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your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renku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project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and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will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be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also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included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in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your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sphinx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 </a:t>
            </a:r>
            <a:r>
              <a:rPr lang="de-DE" altLang="de-DE" sz="1600" dirty="0" err="1" smtClean="0">
                <a:solidFill>
                  <a:srgbClr val="0D0D0D"/>
                </a:solidFill>
                <a:latin typeface="Söhne"/>
              </a:rPr>
              <a:t>documentation</a:t>
            </a:r>
            <a:r>
              <a:rPr lang="de-DE" altLang="de-DE" sz="1600" dirty="0" smtClean="0">
                <a:solidFill>
                  <a:srgbClr val="0D0D0D"/>
                </a:solidFill>
                <a:latin typeface="Söhne"/>
              </a:rPr>
              <a:t>.  </a:t>
            </a:r>
            <a:endParaRPr lang="de-DE" altLang="de-DE" sz="1600" dirty="0">
              <a:solidFill>
                <a:srgbClr val="0D0D0D"/>
              </a:solidFill>
              <a:latin typeface="Söhne"/>
            </a:endParaRPr>
          </a:p>
          <a:p>
            <a:pPr marL="342900" lvl="1" indent="0">
              <a:buNone/>
            </a:pPr>
            <a:endParaRPr lang="de-CH" dirty="0" smtClean="0"/>
          </a:p>
        </p:txBody>
      </p:sp>
      <p:grpSp>
        <p:nvGrpSpPr>
          <p:cNvPr id="9" name="Gruppieren 8"/>
          <p:cNvGrpSpPr/>
          <p:nvPr/>
        </p:nvGrpSpPr>
        <p:grpSpPr>
          <a:xfrm>
            <a:off x="6504909" y="1923803"/>
            <a:ext cx="2516708" cy="2734108"/>
            <a:chOff x="5954238" y="1780042"/>
            <a:chExt cx="2823935" cy="3067874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4238" y="3325092"/>
              <a:ext cx="2823934" cy="1522824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4239" y="1780042"/>
              <a:ext cx="2823934" cy="1545049"/>
            </a:xfrm>
            <a:prstGeom prst="rect">
              <a:avLst/>
            </a:prstGeom>
          </p:spPr>
        </p:pic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08" y="565373"/>
            <a:ext cx="1421871" cy="1296412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7699163" y="306748"/>
            <a:ext cx="227616" cy="227616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1</a:t>
            </a:r>
            <a:endParaRPr lang="de-CH" b="1" dirty="0"/>
          </a:p>
        </p:txBody>
      </p:sp>
      <p:sp>
        <p:nvSpPr>
          <p:cNvPr id="12" name="Ellipse 11"/>
          <p:cNvSpPr/>
          <p:nvPr/>
        </p:nvSpPr>
        <p:spPr>
          <a:xfrm>
            <a:off x="8794000" y="1665178"/>
            <a:ext cx="227616" cy="227616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2</a:t>
            </a:r>
            <a:endParaRPr lang="de-CH" b="1" dirty="0"/>
          </a:p>
        </p:txBody>
      </p:sp>
      <p:sp>
        <p:nvSpPr>
          <p:cNvPr id="13" name="Ellipse 12"/>
          <p:cNvSpPr/>
          <p:nvPr/>
        </p:nvSpPr>
        <p:spPr>
          <a:xfrm>
            <a:off x="4680851" y="3237974"/>
            <a:ext cx="227616" cy="227616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1</a:t>
            </a:r>
            <a:endParaRPr lang="de-CH" b="1" dirty="0"/>
          </a:p>
        </p:txBody>
      </p:sp>
      <p:sp>
        <p:nvSpPr>
          <p:cNvPr id="14" name="Ellipse 13"/>
          <p:cNvSpPr/>
          <p:nvPr/>
        </p:nvSpPr>
        <p:spPr>
          <a:xfrm>
            <a:off x="5128483" y="3658253"/>
            <a:ext cx="227616" cy="227616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2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99560904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Links 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998" y="1406793"/>
            <a:ext cx="8453093" cy="3271987"/>
          </a:xfrm>
        </p:spPr>
        <p:txBody>
          <a:bodyPr/>
          <a:lstStyle/>
          <a:p>
            <a:pPr marL="82800" indent="0">
              <a:buNone/>
            </a:pPr>
            <a:r>
              <a:rPr lang="de-CH" b="1" dirty="0" smtClean="0"/>
              <a:t>Template</a:t>
            </a:r>
            <a:endParaRPr lang="de-CH" sz="1050" dirty="0"/>
          </a:p>
          <a:p>
            <a:r>
              <a:rPr lang="de-CH" dirty="0"/>
              <a:t>Das Template kann beim Erstellen eines neuen Projektes auf renkulab.io ausgewählt werden. Dazu muss man den folgenden Link angeben.</a:t>
            </a:r>
            <a:endParaRPr lang="de-CH" sz="1200" dirty="0"/>
          </a:p>
          <a:p>
            <a:r>
              <a:rPr lang="de-CH" u="sng" dirty="0">
                <a:hlinkClick r:id="rId2"/>
              </a:rPr>
              <a:t>https://</a:t>
            </a:r>
            <a:r>
              <a:rPr lang="de-CH" u="sng" dirty="0" smtClean="0">
                <a:hlinkClick r:id="rId2"/>
              </a:rPr>
              <a:t>github.com/hues-platform/renku_templates</a:t>
            </a:r>
            <a:r>
              <a:rPr lang="de-CH" u="sng" dirty="0" smtClean="0"/>
              <a:t> </a:t>
            </a:r>
          </a:p>
          <a:p>
            <a:endParaRPr lang="de-CH" sz="1200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56508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>
                <a:solidFill>
                  <a:srgbClr val="00B050"/>
                </a:solidFill>
              </a:rPr>
              <a:t>What </a:t>
            </a:r>
            <a:r>
              <a:rPr lang="de-CH" dirty="0" err="1" smtClean="0">
                <a:solidFill>
                  <a:srgbClr val="00B050"/>
                </a:solidFill>
              </a:rPr>
              <a:t>is</a:t>
            </a:r>
            <a:r>
              <a:rPr lang="de-CH" dirty="0" smtClean="0">
                <a:solidFill>
                  <a:srgbClr val="00B050"/>
                </a:solidFill>
              </a:rPr>
              <a:t> </a:t>
            </a:r>
            <a:r>
              <a:rPr lang="de-CH" dirty="0" smtClean="0">
                <a:solidFill>
                  <a:srgbClr val="00B050"/>
                </a:solidFill>
              </a:rPr>
              <a:t>Renku? </a:t>
            </a:r>
            <a:endParaRPr lang="de-CH" dirty="0" smtClean="0">
              <a:solidFill>
                <a:srgbClr val="00B050"/>
              </a:solidFill>
            </a:endParaRPr>
          </a:p>
          <a:p>
            <a:r>
              <a:rPr lang="de-CH" dirty="0" smtClean="0">
                <a:solidFill>
                  <a:srgbClr val="00B050"/>
                </a:solidFill>
              </a:rPr>
              <a:t>Open </a:t>
            </a:r>
            <a:r>
              <a:rPr lang="de-CH" dirty="0" err="1" smtClean="0">
                <a:solidFill>
                  <a:srgbClr val="00B050"/>
                </a:solidFill>
              </a:rPr>
              <a:t>project</a:t>
            </a:r>
            <a:r>
              <a:rPr lang="de-CH" dirty="0" smtClean="0">
                <a:solidFill>
                  <a:srgbClr val="00B050"/>
                </a:solidFill>
              </a:rPr>
              <a:t> on </a:t>
            </a:r>
            <a:r>
              <a:rPr lang="de-CH" dirty="0" err="1" smtClean="0">
                <a:solidFill>
                  <a:srgbClr val="00B050"/>
                </a:solidFill>
              </a:rPr>
              <a:t>Renku</a:t>
            </a:r>
            <a:r>
              <a:rPr lang="de-CH" dirty="0" smtClean="0">
                <a:solidFill>
                  <a:srgbClr val="00B050"/>
                </a:solidFill>
              </a:rPr>
              <a:t> (5 min)</a:t>
            </a:r>
          </a:p>
          <a:p>
            <a:r>
              <a:rPr lang="de-CH" dirty="0" err="1" smtClean="0"/>
              <a:t>Migrate</a:t>
            </a:r>
            <a:r>
              <a:rPr lang="de-CH" dirty="0" smtClean="0"/>
              <a:t> Code &amp; Data (Dennis) (15 min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Install all </a:t>
            </a:r>
            <a:r>
              <a:rPr lang="de-CH" dirty="0" err="1" smtClean="0"/>
              <a:t>project</a:t>
            </a:r>
            <a:r>
              <a:rPr lang="de-CH" dirty="0" smtClean="0"/>
              <a:t> relevant </a:t>
            </a:r>
            <a:r>
              <a:rPr lang="de-CH" dirty="0" err="1" smtClean="0"/>
              <a:t>packages</a:t>
            </a:r>
            <a:r>
              <a:rPr lang="de-CH" dirty="0" smtClean="0"/>
              <a:t> (5 min)</a:t>
            </a:r>
            <a:endParaRPr lang="de-CH" dirty="0" smtClean="0"/>
          </a:p>
          <a:p>
            <a:r>
              <a:rPr lang="de-CH" dirty="0" smtClean="0"/>
              <a:t>Create a </a:t>
            </a:r>
            <a:r>
              <a:rPr lang="de-CH" dirty="0" err="1" smtClean="0"/>
              <a:t>demo</a:t>
            </a:r>
            <a:r>
              <a:rPr lang="de-CH" dirty="0" smtClean="0"/>
              <a:t> </a:t>
            </a:r>
            <a:r>
              <a:rPr lang="de-CH" dirty="0" err="1" smtClean="0"/>
              <a:t>Jupyter</a:t>
            </a:r>
            <a:r>
              <a:rPr lang="de-CH" dirty="0" smtClean="0"/>
              <a:t> Notebook: main.py (15 min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Attachment email </a:t>
            </a:r>
            <a:endParaRPr lang="de-CH" dirty="0" smtClean="0"/>
          </a:p>
          <a:p>
            <a:r>
              <a:rPr lang="de-CH" dirty="0" smtClean="0"/>
              <a:t>Create a </a:t>
            </a:r>
            <a:r>
              <a:rPr lang="de-CH" dirty="0" err="1" smtClean="0"/>
              <a:t>renku</a:t>
            </a:r>
            <a:r>
              <a:rPr lang="de-CH" dirty="0" smtClean="0"/>
              <a:t> </a:t>
            </a:r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limit</a:t>
            </a:r>
            <a:r>
              <a:rPr lang="de-CH" dirty="0" smtClean="0"/>
              <a:t> to Model (5 min)</a:t>
            </a:r>
          </a:p>
          <a:p>
            <a:pPr lvl="1"/>
            <a:r>
              <a:rPr lang="de-CH" dirty="0" smtClean="0"/>
              <a:t>Add Model </a:t>
            </a:r>
            <a:r>
              <a:rPr lang="de-CH" dirty="0" err="1" smtClean="0"/>
              <a:t>data</a:t>
            </a:r>
            <a:r>
              <a:rPr lang="de-CH" dirty="0" smtClean="0"/>
              <a:t> to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catalogue</a:t>
            </a:r>
            <a:r>
              <a:rPr lang="de-CH" dirty="0" smtClean="0"/>
              <a:t> </a:t>
            </a:r>
            <a:endParaRPr lang="de-CH" dirty="0" smtClean="0"/>
          </a:p>
          <a:p>
            <a:pPr lvl="1"/>
            <a:r>
              <a:rPr lang="de-CH" dirty="0" smtClean="0"/>
              <a:t>Attachment email </a:t>
            </a:r>
            <a:endParaRPr lang="de-CH" dirty="0" smtClean="0"/>
          </a:p>
          <a:p>
            <a:r>
              <a:rPr lang="de-CH" dirty="0" smtClean="0"/>
              <a:t>Create Sphinx </a:t>
            </a:r>
            <a:r>
              <a:rPr lang="de-CH" dirty="0" err="1" smtClean="0"/>
              <a:t>Documentation</a:t>
            </a:r>
            <a:r>
              <a:rPr lang="de-CH" dirty="0" smtClean="0"/>
              <a:t> (5 min)</a:t>
            </a:r>
          </a:p>
          <a:p>
            <a:pPr lvl="1"/>
            <a:r>
              <a:rPr lang="de-CH" b="1" dirty="0" smtClean="0"/>
              <a:t>PDF plus HTML </a:t>
            </a:r>
          </a:p>
          <a:p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Create a 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DOI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and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link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it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on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Zenodo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(?)</a:t>
            </a:r>
          </a:p>
          <a:p>
            <a:pPr lvl="1"/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Will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be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added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at a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later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stage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CH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endParaRPr lang="de-CH" dirty="0" smtClean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Final Review (Dennis, Michael)</a:t>
            </a:r>
          </a:p>
          <a:p>
            <a:r>
              <a:rPr lang="de-CH" dirty="0"/>
              <a:t>Share via Git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smtClean="0">
                <a:sym typeface="Wingdings" panose="05000000000000000000" pitchFamily="2" charset="2"/>
              </a:rPr>
              <a:t>Public (5 min) </a:t>
            </a:r>
            <a:endParaRPr lang="de-CH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27272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6319" y="273844"/>
            <a:ext cx="8943089" cy="667852"/>
          </a:xfrm>
        </p:spPr>
        <p:txBody>
          <a:bodyPr/>
          <a:lstStyle/>
          <a:p>
            <a:r>
              <a:rPr lang="de-CH" dirty="0" smtClean="0"/>
              <a:t>What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/>
              <a:t>Renku? RDM </a:t>
            </a:r>
            <a:r>
              <a:rPr lang="de-DE" dirty="0" err="1"/>
              <a:t>Renku</a:t>
            </a:r>
            <a:r>
              <a:rPr lang="de-DE" dirty="0"/>
              <a:t> = </a:t>
            </a:r>
            <a:r>
              <a:rPr lang="de-DE" dirty="0" err="1"/>
              <a:t>Git</a:t>
            </a:r>
            <a:r>
              <a:rPr lang="de-DE" dirty="0"/>
              <a:t> + IDE + </a:t>
            </a:r>
            <a:r>
              <a:rPr lang="de-DE" dirty="0" err="1"/>
              <a:t>enhancements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FAIR </a:t>
            </a:r>
            <a:r>
              <a:rPr lang="de-DE" dirty="0" err="1"/>
              <a:t>principles</a:t>
            </a:r>
            <a:r>
              <a:rPr lang="de-DE" dirty="0"/>
              <a:t> aka </a:t>
            </a:r>
            <a:r>
              <a:rPr lang="de-DE" dirty="0" err="1"/>
              <a:t>knowledgegraph</a:t>
            </a:r>
            <a:r>
              <a:rPr lang="de-DE" dirty="0"/>
              <a:t> 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47" y="1076162"/>
            <a:ext cx="4921901" cy="278229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90716" y="941696"/>
            <a:ext cx="830011" cy="12570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sp>
        <p:nvSpPr>
          <p:cNvPr id="6" name="Rechteck 5"/>
          <p:cNvSpPr/>
          <p:nvPr/>
        </p:nvSpPr>
        <p:spPr>
          <a:xfrm>
            <a:off x="6503894" y="1584215"/>
            <a:ext cx="2499382" cy="5971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sp>
        <p:nvSpPr>
          <p:cNvPr id="7" name="Rechteck 6"/>
          <p:cNvSpPr/>
          <p:nvPr/>
        </p:nvSpPr>
        <p:spPr>
          <a:xfrm>
            <a:off x="4594040" y="1584215"/>
            <a:ext cx="1961231" cy="6145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sp>
        <p:nvSpPr>
          <p:cNvPr id="8" name="Rechteck 7"/>
          <p:cNvSpPr/>
          <p:nvPr/>
        </p:nvSpPr>
        <p:spPr>
          <a:xfrm>
            <a:off x="6555271" y="1033133"/>
            <a:ext cx="2450720" cy="5510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0"/>
          </a:p>
        </p:txBody>
      </p:sp>
      <p:sp>
        <p:nvSpPr>
          <p:cNvPr id="10" name="Rechteck 9"/>
          <p:cNvSpPr/>
          <p:nvPr/>
        </p:nvSpPr>
        <p:spPr>
          <a:xfrm>
            <a:off x="3684573" y="3964881"/>
            <a:ext cx="55087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4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https://renku.readthedocs.io/en/stable/introduction/what-is-renku.html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67824" y="2702003"/>
            <a:ext cx="638167" cy="2316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ustom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67824" y="2372516"/>
            <a:ext cx="639508" cy="2021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Renku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Untertitel 2"/>
          <p:cNvSpPr txBox="1">
            <a:spLocks/>
          </p:cNvSpPr>
          <p:nvPr/>
        </p:nvSpPr>
        <p:spPr>
          <a:xfrm>
            <a:off x="381000" y="1059443"/>
            <a:ext cx="3339724" cy="39083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C00000"/>
              </a:buClr>
              <a:buFont typeface="Wingdings" pitchFamily="2" charset="2"/>
              <a:buChar char="§"/>
              <a:defRPr sz="17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§"/>
              <a:defRPr sz="17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§"/>
              <a:defRPr sz="17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§"/>
              <a:defRPr sz="17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itchFamily="2" charset="2"/>
              <a:buChar char="§"/>
              <a:defRPr sz="17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00" indent="0">
              <a:buNone/>
            </a:pPr>
            <a:r>
              <a:rPr lang="en-US" sz="1400" dirty="0" err="1"/>
              <a:t>Renku</a:t>
            </a:r>
            <a:r>
              <a:rPr lang="en-US" sz="1400" dirty="0"/>
              <a:t> is a research data management </a:t>
            </a:r>
            <a:r>
              <a:rPr lang="en-US" sz="1400" dirty="0" smtClean="0"/>
              <a:t>platform (RDM) </a:t>
            </a:r>
            <a:r>
              <a:rPr lang="en-US" sz="1400" dirty="0"/>
              <a:t>designed to help researchers efficiently manage and collaborate on data-intensive </a:t>
            </a:r>
            <a:r>
              <a:rPr lang="en-US" sz="1400" dirty="0" smtClean="0"/>
              <a:t>projects. </a:t>
            </a:r>
            <a:r>
              <a:rPr lang="en-US" sz="1400" dirty="0" err="1"/>
              <a:t>Renku</a:t>
            </a:r>
            <a:r>
              <a:rPr lang="en-US" sz="1400" dirty="0"/>
              <a:t> integrates with </a:t>
            </a:r>
            <a:r>
              <a:rPr lang="en-US" sz="1400" dirty="0" err="1" smtClean="0"/>
              <a:t>Git</a:t>
            </a:r>
            <a:r>
              <a:rPr lang="en-US" sz="1400" dirty="0" smtClean="0"/>
              <a:t>, development environments on top </a:t>
            </a:r>
            <a:r>
              <a:rPr lang="en-US" sz="1400" dirty="0"/>
              <a:t>and offers features such as data versioning, </a:t>
            </a:r>
            <a:r>
              <a:rPr lang="en-US" sz="1400" dirty="0" smtClean="0"/>
              <a:t>workflow management, </a:t>
            </a:r>
            <a:r>
              <a:rPr lang="en-US" sz="1400" dirty="0"/>
              <a:t>and project organization to support the entire research </a:t>
            </a:r>
            <a:r>
              <a:rPr lang="en-US" sz="1400" dirty="0" smtClean="0"/>
              <a:t>lifecycle. We want to use </a:t>
            </a:r>
            <a:r>
              <a:rPr lang="en-US" sz="1400" dirty="0" err="1" smtClean="0"/>
              <a:t>Renku</a:t>
            </a:r>
            <a:r>
              <a:rPr lang="en-US" sz="1400" dirty="0" smtClean="0"/>
              <a:t> for Preservation, Publication and to gain an overview of the developed models and results. </a:t>
            </a:r>
          </a:p>
          <a:p>
            <a:pPr marL="82800" indent="0">
              <a:buNone/>
            </a:pPr>
            <a:endParaRPr lang="en-US" sz="1400" dirty="0"/>
          </a:p>
          <a:p>
            <a:pPr marL="82800" indent="0">
              <a:buNone/>
            </a:pPr>
            <a:endParaRPr lang="de-CH" sz="1100" dirty="0" smtClean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84" y="3459878"/>
            <a:ext cx="2549682" cy="1381554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525" y="4570282"/>
            <a:ext cx="393338" cy="345980"/>
          </a:xfrm>
          <a:prstGeom prst="rect">
            <a:avLst/>
          </a:prstGeom>
        </p:spPr>
      </p:pic>
      <p:cxnSp>
        <p:nvCxnSpPr>
          <p:cNvPr id="30" name="Gerader Verbinder 29"/>
          <p:cNvCxnSpPr/>
          <p:nvPr/>
        </p:nvCxnSpPr>
        <p:spPr>
          <a:xfrm>
            <a:off x="1775012" y="4235977"/>
            <a:ext cx="214513" cy="504764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2275286" y="4182032"/>
            <a:ext cx="0" cy="636032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0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Renku</a:t>
            </a:r>
            <a:r>
              <a:rPr lang="de-CH" dirty="0" smtClean="0"/>
              <a:t> – open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1000" y="1522799"/>
            <a:ext cx="6141494" cy="3444986"/>
          </a:xfrm>
        </p:spPr>
        <p:txBody>
          <a:bodyPr>
            <a:noAutofit/>
          </a:bodyPr>
          <a:lstStyle/>
          <a:p>
            <a:pPr marL="425700" indent="-342900">
              <a:buFont typeface="+mj-lt"/>
              <a:buAutoNum type="arabicPeriod"/>
            </a:pPr>
            <a:r>
              <a:rPr lang="de-CH" sz="1400" dirty="0" err="1">
                <a:hlinkClick r:id="rId2"/>
              </a:rPr>
              <a:t>Reproducible</a:t>
            </a:r>
            <a:r>
              <a:rPr lang="de-CH" sz="1400" dirty="0">
                <a:hlinkClick r:id="rId2"/>
              </a:rPr>
              <a:t> Data Science | Open Research | </a:t>
            </a:r>
            <a:r>
              <a:rPr lang="de-CH" sz="1400" dirty="0" err="1">
                <a:hlinkClick r:id="rId2"/>
              </a:rPr>
              <a:t>Renku</a:t>
            </a:r>
            <a:r>
              <a:rPr lang="de-CH" sz="1400" dirty="0">
                <a:hlinkClick r:id="rId2"/>
              </a:rPr>
              <a:t> (renkulab.io</a:t>
            </a:r>
            <a:r>
              <a:rPr lang="de-CH" sz="1400" dirty="0" smtClean="0">
                <a:hlinkClick r:id="rId2"/>
              </a:rPr>
              <a:t>)</a:t>
            </a:r>
            <a:r>
              <a:rPr lang="de-CH" sz="1400" dirty="0" smtClean="0"/>
              <a:t> </a:t>
            </a:r>
          </a:p>
          <a:p>
            <a:pPr marL="425700" indent="-342900">
              <a:buFont typeface="+mj-lt"/>
              <a:buAutoNum type="arabicPeriod"/>
            </a:pPr>
            <a:r>
              <a:rPr lang="de-CH" sz="1400" dirty="0" smtClean="0"/>
              <a:t>Create an </a:t>
            </a:r>
            <a:r>
              <a:rPr lang="de-CH" sz="1400" dirty="0" err="1" smtClean="0"/>
              <a:t>account</a:t>
            </a:r>
            <a:r>
              <a:rPr lang="de-CH" sz="1400" dirty="0"/>
              <a:t> </a:t>
            </a:r>
            <a:r>
              <a:rPr lang="de-CH" sz="1400" dirty="0" smtClean="0"/>
              <a:t>&amp; </a:t>
            </a:r>
            <a:r>
              <a:rPr lang="de-CH" sz="1400" dirty="0" smtClean="0"/>
              <a:t>Login </a:t>
            </a:r>
            <a:endParaRPr lang="de-CH" sz="1400" dirty="0" smtClean="0"/>
          </a:p>
          <a:p>
            <a:pPr marL="425700" indent="-342900">
              <a:buFont typeface="+mj-lt"/>
              <a:buAutoNum type="arabicPeriod"/>
            </a:pPr>
            <a:r>
              <a:rPr lang="de-CH" sz="1400" dirty="0" smtClean="0"/>
              <a:t>Go to </a:t>
            </a:r>
            <a:r>
              <a:rPr lang="de-CH" sz="1400" b="1" dirty="0" smtClean="0"/>
              <a:t>Dashboard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«</a:t>
            </a:r>
            <a:r>
              <a:rPr lang="de-CH" sz="1400" b="1" dirty="0" smtClean="0"/>
              <a:t>+Create a </a:t>
            </a:r>
            <a:r>
              <a:rPr lang="de-CH" sz="1400" b="1" dirty="0" err="1" smtClean="0"/>
              <a:t>new</a:t>
            </a:r>
            <a:r>
              <a:rPr lang="de-CH" sz="1400" b="1" dirty="0" smtClean="0"/>
              <a:t> </a:t>
            </a:r>
            <a:r>
              <a:rPr lang="de-CH" sz="1400" b="1" dirty="0" err="1" smtClean="0"/>
              <a:t>project</a:t>
            </a:r>
            <a:r>
              <a:rPr lang="de-CH" sz="1400" dirty="0" smtClean="0"/>
              <a:t>»</a:t>
            </a:r>
          </a:p>
          <a:p>
            <a:pPr marL="425700" indent="-342900">
              <a:buFont typeface="+mj-lt"/>
              <a:buAutoNum type="arabicPeriod"/>
            </a:pPr>
            <a:r>
              <a:rPr lang="de-CH" sz="1400" dirty="0" err="1" smtClean="0"/>
              <a:t>Fill</a:t>
            </a:r>
            <a:r>
              <a:rPr lang="de-CH" sz="1400" dirty="0" smtClean="0"/>
              <a:t> in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mandatory</a:t>
            </a:r>
            <a:r>
              <a:rPr lang="de-CH" sz="1400" dirty="0" smtClean="0"/>
              <a:t> </a:t>
            </a:r>
            <a:r>
              <a:rPr lang="de-CH" sz="1400" dirty="0" err="1" smtClean="0"/>
              <a:t>cells</a:t>
            </a:r>
            <a:r>
              <a:rPr lang="de-CH" sz="1400" dirty="0" smtClean="0"/>
              <a:t> </a:t>
            </a:r>
          </a:p>
          <a:p>
            <a:pPr marL="425700" indent="-342900">
              <a:buFont typeface="+mj-lt"/>
              <a:buAutoNum type="arabicPeriod"/>
            </a:pPr>
            <a:r>
              <a:rPr lang="de-CH" sz="1400" dirty="0" err="1" smtClean="0"/>
              <a:t>Use</a:t>
            </a:r>
            <a:r>
              <a:rPr lang="de-CH" sz="1400" dirty="0" smtClean="0"/>
              <a:t> our </a:t>
            </a:r>
            <a:r>
              <a:rPr lang="de-CH" sz="1400" dirty="0" err="1" smtClean="0"/>
              <a:t>template</a:t>
            </a:r>
            <a:r>
              <a:rPr lang="de-CH" sz="1400" dirty="0" smtClean="0"/>
              <a:t>: </a:t>
            </a:r>
          </a:p>
          <a:p>
            <a:pPr marL="798750" lvl="1" indent="-342900">
              <a:buFont typeface="+mj-lt"/>
              <a:buAutoNum type="alphaLcPeriod"/>
            </a:pPr>
            <a:r>
              <a:rPr lang="de-CH" sz="1400" dirty="0">
                <a:hlinkClick r:id="rId3"/>
              </a:rPr>
              <a:t>https://</a:t>
            </a:r>
            <a:r>
              <a:rPr lang="de-CH" sz="1400" dirty="0" smtClean="0">
                <a:hlinkClick r:id="rId3"/>
              </a:rPr>
              <a:t>github.com/hues-platform/renku_templates</a:t>
            </a:r>
            <a:endParaRPr lang="de-CH" sz="1400" dirty="0" smtClean="0"/>
          </a:p>
          <a:p>
            <a:pPr marL="798750" lvl="1" indent="-342900">
              <a:buFont typeface="+mj-lt"/>
              <a:buAutoNum type="alphaLcPeriod"/>
            </a:pPr>
            <a:r>
              <a:rPr lang="de-CH" sz="1400" dirty="0" err="1" smtClean="0"/>
              <a:t>Branch</a:t>
            </a:r>
            <a:r>
              <a:rPr lang="de-CH" sz="1400" dirty="0" smtClean="0"/>
              <a:t> </a:t>
            </a:r>
            <a:r>
              <a:rPr lang="de-CH" sz="1400" dirty="0" err="1" smtClean="0"/>
              <a:t>is</a:t>
            </a:r>
            <a:r>
              <a:rPr lang="de-CH" sz="1400" dirty="0" smtClean="0"/>
              <a:t> «</a:t>
            </a:r>
            <a:r>
              <a:rPr lang="de-CH" sz="1400" dirty="0" err="1" smtClean="0"/>
              <a:t>main</a:t>
            </a:r>
            <a:r>
              <a:rPr lang="de-CH" sz="1400" dirty="0" smtClean="0"/>
              <a:t>»  </a:t>
            </a:r>
          </a:p>
          <a:p>
            <a:pPr marL="425700" indent="-342900">
              <a:buFont typeface="+mj-lt"/>
              <a:buAutoNum type="arabicPeriod"/>
            </a:pPr>
            <a:r>
              <a:rPr lang="de-CH" sz="1400" dirty="0" smtClean="0"/>
              <a:t>Click «Create </a:t>
            </a:r>
            <a:r>
              <a:rPr lang="de-CH" sz="1400" dirty="0" err="1" smtClean="0"/>
              <a:t>project</a:t>
            </a:r>
            <a:r>
              <a:rPr lang="de-CH" sz="1400" dirty="0" smtClean="0"/>
              <a:t>»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94" y="115156"/>
            <a:ext cx="2423386" cy="47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2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r>
              <a:rPr lang="de-CH" dirty="0" smtClean="0"/>
              <a:t> Folder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998" y="1097267"/>
            <a:ext cx="3410846" cy="3697520"/>
          </a:xfrm>
        </p:spPr>
        <p:txBody>
          <a:bodyPr>
            <a:normAutofit/>
          </a:bodyPr>
          <a:lstStyle/>
          <a:p>
            <a:pPr marL="82800" indent="0">
              <a:buNone/>
            </a:pPr>
            <a:r>
              <a:rPr lang="de-CH" sz="1200" dirty="0" smtClean="0"/>
              <a:t>Template </a:t>
            </a:r>
            <a:r>
              <a:rPr lang="de-CH" sz="1200" dirty="0" err="1" smtClean="0"/>
              <a:t>folder</a:t>
            </a:r>
            <a:r>
              <a:rPr lang="de-CH" sz="1200" dirty="0" smtClean="0"/>
              <a:t> </a:t>
            </a:r>
            <a:r>
              <a:rPr lang="de-CH" sz="1200" dirty="0" err="1" smtClean="0"/>
              <a:t>structure</a:t>
            </a:r>
            <a:r>
              <a:rPr lang="de-CH" sz="1200" dirty="0" smtClean="0"/>
              <a:t>: </a:t>
            </a:r>
          </a:p>
          <a:p>
            <a:r>
              <a:rPr lang="de-CH" sz="1200" b="1" dirty="0" smtClean="0">
                <a:solidFill>
                  <a:schemeClr val="accent1"/>
                </a:solidFill>
              </a:rPr>
              <a:t>Data*</a:t>
            </a:r>
            <a:r>
              <a:rPr lang="de-CH" sz="1200" dirty="0" smtClean="0"/>
              <a:t>: </a:t>
            </a:r>
            <a:r>
              <a:rPr lang="de-CH" sz="1200" dirty="0"/>
              <a:t>Data that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stored</a:t>
            </a:r>
            <a:r>
              <a:rPr lang="de-CH" sz="1200" dirty="0"/>
              <a:t> on Renku (LFS) </a:t>
            </a:r>
            <a:endParaRPr lang="de-CH" sz="1200" dirty="0" smtClean="0"/>
          </a:p>
          <a:p>
            <a:r>
              <a:rPr lang="de-CH" sz="1200" dirty="0" err="1" smtClean="0"/>
              <a:t>Docs</a:t>
            </a:r>
            <a:r>
              <a:rPr lang="de-CH" sz="1200" dirty="0" smtClean="0"/>
              <a:t>: </a:t>
            </a:r>
            <a:r>
              <a:rPr lang="de-CH" sz="1200" dirty="0" err="1" smtClean="0"/>
              <a:t>default</a:t>
            </a:r>
            <a:r>
              <a:rPr lang="de-CH" sz="1200" dirty="0" smtClean="0"/>
              <a:t> </a:t>
            </a:r>
            <a:r>
              <a:rPr lang="de-CH" sz="1200" dirty="0" err="1" smtClean="0"/>
              <a:t>sphinx</a:t>
            </a:r>
            <a:r>
              <a:rPr lang="de-CH" sz="1200" dirty="0" smtClean="0"/>
              <a:t> </a:t>
            </a:r>
            <a:r>
              <a:rPr lang="de-CH" sz="1200" dirty="0" err="1" smtClean="0"/>
              <a:t>project</a:t>
            </a:r>
            <a:r>
              <a:rPr lang="de-CH" sz="1200" dirty="0" smtClean="0"/>
              <a:t> </a:t>
            </a:r>
            <a:r>
              <a:rPr lang="de-CH" sz="1200" dirty="0" smtClean="0">
                <a:sym typeface="Wingdings" panose="05000000000000000000" pitchFamily="2" charset="2"/>
              </a:rPr>
              <a:t> </a:t>
            </a:r>
            <a:r>
              <a:rPr lang="de-CH" sz="1200" dirty="0" err="1" smtClean="0">
                <a:sym typeface="Wingdings" panose="05000000000000000000" pitchFamily="2" charset="2"/>
              </a:rPr>
              <a:t>slide</a:t>
            </a:r>
            <a:r>
              <a:rPr lang="de-CH" sz="1200" dirty="0" smtClean="0">
                <a:sym typeface="Wingdings" panose="05000000000000000000" pitchFamily="2" charset="2"/>
              </a:rPr>
              <a:t> </a:t>
            </a:r>
            <a:endParaRPr lang="de-CH" sz="1200" dirty="0" smtClean="0"/>
          </a:p>
          <a:p>
            <a:r>
              <a:rPr lang="de-CH" sz="1200" dirty="0" smtClean="0"/>
              <a:t>Models: </a:t>
            </a:r>
            <a:r>
              <a:rPr lang="de-CH" sz="1200" dirty="0" err="1" smtClean="0"/>
              <a:t>trained</a:t>
            </a:r>
            <a:r>
              <a:rPr lang="de-CH" sz="1200" dirty="0" smtClean="0"/>
              <a:t> / </a:t>
            </a:r>
            <a:r>
              <a:rPr lang="de-CH" sz="1200" dirty="0" err="1" smtClean="0"/>
              <a:t>serialized</a:t>
            </a:r>
            <a:r>
              <a:rPr lang="de-CH" sz="1200" dirty="0" smtClean="0"/>
              <a:t> </a:t>
            </a:r>
            <a:r>
              <a:rPr lang="de-CH" sz="1200" dirty="0" err="1" smtClean="0"/>
              <a:t>models</a:t>
            </a:r>
            <a:r>
              <a:rPr lang="de-CH" sz="1200" dirty="0" smtClean="0"/>
              <a:t> </a:t>
            </a:r>
          </a:p>
          <a:p>
            <a:r>
              <a:rPr lang="de-CH" sz="1200" dirty="0" smtClean="0"/>
              <a:t>Notebooks: </a:t>
            </a:r>
            <a:r>
              <a:rPr lang="de-CH" sz="1200" dirty="0" err="1" smtClean="0"/>
              <a:t>Jupyter</a:t>
            </a:r>
            <a:r>
              <a:rPr lang="de-CH" sz="1200" dirty="0" smtClean="0"/>
              <a:t> Notebooks </a:t>
            </a:r>
            <a:r>
              <a:rPr lang="de-CH" sz="1200" dirty="0" err="1" smtClean="0"/>
              <a:t>for</a:t>
            </a:r>
            <a:r>
              <a:rPr lang="de-CH" sz="1200" dirty="0" smtClean="0"/>
              <a:t> </a:t>
            </a:r>
            <a:r>
              <a:rPr lang="de-CH" sz="1200" dirty="0" err="1" smtClean="0"/>
              <a:t>demo</a:t>
            </a:r>
            <a:r>
              <a:rPr lang="de-CH" sz="1200" dirty="0" smtClean="0"/>
              <a:t> </a:t>
            </a:r>
            <a:r>
              <a:rPr lang="de-CH" sz="1200" dirty="0" err="1" smtClean="0"/>
              <a:t>purposes</a:t>
            </a:r>
            <a:r>
              <a:rPr lang="de-CH" sz="1200" dirty="0" smtClean="0"/>
              <a:t> </a:t>
            </a:r>
          </a:p>
          <a:p>
            <a:r>
              <a:rPr lang="de-CH" sz="1200" dirty="0" smtClean="0"/>
              <a:t>References: </a:t>
            </a:r>
            <a:r>
              <a:rPr lang="de-CH" sz="1200" dirty="0" err="1" smtClean="0"/>
              <a:t>literature</a:t>
            </a:r>
            <a:r>
              <a:rPr lang="de-CH" sz="1200" dirty="0" smtClean="0"/>
              <a:t> </a:t>
            </a:r>
            <a:r>
              <a:rPr lang="de-CH" sz="1200" dirty="0" err="1" smtClean="0"/>
              <a:t>and</a:t>
            </a:r>
            <a:r>
              <a:rPr lang="de-CH" sz="1200" dirty="0" smtClean="0"/>
              <a:t> </a:t>
            </a:r>
            <a:r>
              <a:rPr lang="de-CH" sz="1200" dirty="0" err="1" smtClean="0"/>
              <a:t>explantory</a:t>
            </a:r>
            <a:r>
              <a:rPr lang="de-CH" sz="1200" dirty="0" smtClean="0"/>
              <a:t> </a:t>
            </a:r>
            <a:r>
              <a:rPr lang="de-CH" sz="1200" dirty="0" err="1" smtClean="0"/>
              <a:t>materials</a:t>
            </a:r>
            <a:r>
              <a:rPr lang="de-CH" sz="1200" dirty="0" smtClean="0"/>
              <a:t> </a:t>
            </a:r>
          </a:p>
          <a:p>
            <a:r>
              <a:rPr lang="de-CH" sz="1200" dirty="0" smtClean="0"/>
              <a:t>Report: </a:t>
            </a:r>
            <a:r>
              <a:rPr lang="de-CH" sz="1200" dirty="0" err="1" smtClean="0"/>
              <a:t>Publication</a:t>
            </a:r>
            <a:r>
              <a:rPr lang="de-CH" sz="1200" dirty="0" smtClean="0"/>
              <a:t> / </a:t>
            </a:r>
            <a:r>
              <a:rPr lang="de-CH" sz="1200" dirty="0" err="1" smtClean="0"/>
              <a:t>main</a:t>
            </a:r>
            <a:r>
              <a:rPr lang="de-CH" sz="1200" dirty="0" smtClean="0"/>
              <a:t> </a:t>
            </a:r>
            <a:r>
              <a:rPr lang="de-CH" sz="1200" dirty="0" err="1" smtClean="0"/>
              <a:t>results</a:t>
            </a:r>
            <a:r>
              <a:rPr lang="de-CH" sz="1200" dirty="0" smtClean="0"/>
              <a:t> e.g. </a:t>
            </a:r>
            <a:r>
              <a:rPr lang="de-CH" sz="1200" dirty="0" err="1" smtClean="0"/>
              <a:t>as</a:t>
            </a:r>
            <a:r>
              <a:rPr lang="de-CH" sz="1200" dirty="0" smtClean="0"/>
              <a:t> PDF </a:t>
            </a:r>
          </a:p>
          <a:p>
            <a:r>
              <a:rPr lang="de-CH" sz="1200" dirty="0" err="1" smtClean="0"/>
              <a:t>Src</a:t>
            </a:r>
            <a:r>
              <a:rPr lang="de-CH" sz="1200" dirty="0" smtClean="0"/>
              <a:t>/</a:t>
            </a:r>
            <a:r>
              <a:rPr lang="de-CH" sz="1200" dirty="0" err="1" smtClean="0"/>
              <a:t>name</a:t>
            </a:r>
            <a:r>
              <a:rPr lang="de-CH" sz="1200" dirty="0" smtClean="0"/>
              <a:t>: </a:t>
            </a:r>
            <a:r>
              <a:rPr lang="de-CH" sz="1200" dirty="0" err="1" smtClean="0"/>
              <a:t>source</a:t>
            </a:r>
            <a:r>
              <a:rPr lang="de-CH" sz="1200" dirty="0" smtClean="0"/>
              <a:t> </a:t>
            </a:r>
            <a:r>
              <a:rPr lang="de-CH" sz="1200" dirty="0" err="1" smtClean="0"/>
              <a:t>code</a:t>
            </a:r>
            <a:r>
              <a:rPr lang="de-CH" sz="1200" dirty="0" smtClean="0"/>
              <a:t> / </a:t>
            </a:r>
            <a:r>
              <a:rPr lang="de-CH" sz="1200" dirty="0" err="1" smtClean="0"/>
              <a:t>scripts</a:t>
            </a:r>
            <a:r>
              <a:rPr lang="de-CH" sz="1200" dirty="0" smtClean="0"/>
              <a:t> </a:t>
            </a:r>
            <a:r>
              <a:rPr lang="de-CH" sz="1200" dirty="0" err="1" smtClean="0"/>
              <a:t>of</a:t>
            </a:r>
            <a:r>
              <a:rPr lang="de-CH" sz="1200" dirty="0" smtClean="0"/>
              <a:t> your </a:t>
            </a:r>
            <a:r>
              <a:rPr lang="de-CH" sz="1200" dirty="0" err="1" smtClean="0"/>
              <a:t>project</a:t>
            </a:r>
            <a:r>
              <a:rPr lang="de-CH" sz="1200" dirty="0" smtClean="0"/>
              <a:t> </a:t>
            </a:r>
          </a:p>
          <a:p>
            <a:pPr lvl="1"/>
            <a:r>
              <a:rPr lang="de-CH" sz="1100" b="1" dirty="0" smtClean="0">
                <a:solidFill>
                  <a:schemeClr val="accent1"/>
                </a:solidFill>
              </a:rPr>
              <a:t>Data*</a:t>
            </a:r>
            <a:r>
              <a:rPr lang="de-CH" sz="1100" dirty="0" smtClean="0"/>
              <a:t>: </a:t>
            </a:r>
            <a:r>
              <a:rPr lang="de-CH" sz="1100" dirty="0" err="1" smtClean="0"/>
              <a:t>download</a:t>
            </a:r>
            <a:r>
              <a:rPr lang="de-CH" sz="1100" dirty="0" smtClean="0"/>
              <a:t> </a:t>
            </a:r>
            <a:r>
              <a:rPr lang="de-CH" sz="1100" dirty="0" err="1" smtClean="0"/>
              <a:t>data</a:t>
            </a:r>
            <a:r>
              <a:rPr lang="de-CH" sz="1100" dirty="0" smtClean="0"/>
              <a:t> </a:t>
            </a:r>
            <a:r>
              <a:rPr lang="de-CH" sz="1100" dirty="0" err="1" smtClean="0"/>
              <a:t>during</a:t>
            </a:r>
            <a:r>
              <a:rPr lang="de-CH" sz="1100" dirty="0" smtClean="0"/>
              <a:t> </a:t>
            </a:r>
            <a:r>
              <a:rPr lang="de-CH" sz="1100" dirty="0" err="1" smtClean="0"/>
              <a:t>runtime</a:t>
            </a:r>
            <a:endParaRPr lang="de-CH" sz="1100" dirty="0" smtClean="0"/>
          </a:p>
          <a:p>
            <a:pPr lvl="1"/>
            <a:r>
              <a:rPr lang="de-CH" sz="1100" dirty="0" smtClean="0"/>
              <a:t>Features: script to process </a:t>
            </a:r>
            <a:r>
              <a:rPr lang="de-CH" sz="1100" dirty="0" err="1" smtClean="0"/>
              <a:t>raw</a:t>
            </a:r>
            <a:r>
              <a:rPr lang="de-CH" sz="1100" dirty="0" smtClean="0"/>
              <a:t> </a:t>
            </a:r>
            <a:r>
              <a:rPr lang="de-CH" sz="1100" dirty="0" err="1" smtClean="0"/>
              <a:t>data</a:t>
            </a:r>
            <a:r>
              <a:rPr lang="de-CH" sz="1100" dirty="0" smtClean="0"/>
              <a:t> </a:t>
            </a:r>
            <a:r>
              <a:rPr lang="de-CH" sz="1100" dirty="0" err="1" smtClean="0"/>
              <a:t>for</a:t>
            </a:r>
            <a:r>
              <a:rPr lang="de-CH" sz="1100" dirty="0" smtClean="0"/>
              <a:t> ML </a:t>
            </a:r>
            <a:r>
              <a:rPr lang="de-CH" sz="1100" dirty="0" err="1" smtClean="0"/>
              <a:t>and</a:t>
            </a:r>
            <a:r>
              <a:rPr lang="de-CH" sz="1100" dirty="0" smtClean="0"/>
              <a:t> </a:t>
            </a:r>
            <a:r>
              <a:rPr lang="de-CH" sz="1100" dirty="0" err="1" smtClean="0"/>
              <a:t>feature</a:t>
            </a:r>
            <a:r>
              <a:rPr lang="de-CH" sz="1100" dirty="0" smtClean="0"/>
              <a:t> </a:t>
            </a:r>
            <a:r>
              <a:rPr lang="de-CH" sz="1100" dirty="0" err="1" smtClean="0"/>
              <a:t>engineering</a:t>
            </a:r>
            <a:endParaRPr lang="de-CH" sz="1100" dirty="0" smtClean="0"/>
          </a:p>
          <a:p>
            <a:pPr lvl="1"/>
            <a:r>
              <a:rPr lang="de-CH" sz="1100" dirty="0" smtClean="0"/>
              <a:t>Models: script to </a:t>
            </a:r>
            <a:r>
              <a:rPr lang="de-CH" sz="1100" dirty="0" err="1" smtClean="0"/>
              <a:t>train</a:t>
            </a:r>
            <a:r>
              <a:rPr lang="de-CH" sz="1100" dirty="0" smtClean="0"/>
              <a:t> </a:t>
            </a:r>
            <a:r>
              <a:rPr lang="de-CH" sz="1100" dirty="0" err="1" smtClean="0"/>
              <a:t>models</a:t>
            </a:r>
            <a:r>
              <a:rPr lang="de-CH" sz="1100" dirty="0" smtClean="0"/>
              <a:t> </a:t>
            </a:r>
          </a:p>
          <a:p>
            <a:pPr lvl="1"/>
            <a:r>
              <a:rPr lang="de-CH" sz="1100" dirty="0" err="1" smtClean="0"/>
              <a:t>Visualization</a:t>
            </a:r>
            <a:r>
              <a:rPr lang="de-CH" sz="1100" dirty="0" smtClean="0"/>
              <a:t>: script </a:t>
            </a:r>
            <a:r>
              <a:rPr lang="de-CH" sz="1100" dirty="0" err="1" smtClean="0"/>
              <a:t>for</a:t>
            </a:r>
            <a:r>
              <a:rPr lang="de-CH" sz="1100" dirty="0" smtClean="0"/>
              <a:t> EDA </a:t>
            </a:r>
          </a:p>
          <a:p>
            <a:r>
              <a:rPr lang="de-CH" sz="1200" dirty="0" smtClean="0"/>
              <a:t>Tests: </a:t>
            </a:r>
            <a:r>
              <a:rPr lang="de-CH" sz="1200" dirty="0" err="1" smtClean="0"/>
              <a:t>unit</a:t>
            </a:r>
            <a:r>
              <a:rPr lang="de-CH" sz="1200" dirty="0" smtClean="0"/>
              <a:t> </a:t>
            </a:r>
            <a:r>
              <a:rPr lang="de-CH" sz="1200" dirty="0" err="1" smtClean="0"/>
              <a:t>tests</a:t>
            </a:r>
            <a:r>
              <a:rPr lang="de-CH" sz="1200" dirty="0" smtClean="0"/>
              <a:t> </a:t>
            </a:r>
            <a:r>
              <a:rPr lang="de-CH" sz="1100" dirty="0" smtClean="0"/>
              <a:t> </a:t>
            </a:r>
          </a:p>
          <a:p>
            <a:endParaRPr lang="de-CH" sz="1200" dirty="0" smtClean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924" y="1719617"/>
            <a:ext cx="4756763" cy="2580163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4781815" y="1786740"/>
            <a:ext cx="227616" cy="227616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1</a:t>
            </a:r>
            <a:endParaRPr lang="de-CH" b="1" dirty="0"/>
          </a:p>
        </p:txBody>
      </p:sp>
      <p:sp>
        <p:nvSpPr>
          <p:cNvPr id="7" name="Ellipse 6"/>
          <p:cNvSpPr/>
          <p:nvPr/>
        </p:nvSpPr>
        <p:spPr>
          <a:xfrm>
            <a:off x="2227209" y="1078509"/>
            <a:ext cx="227616" cy="227616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1</a:t>
            </a:r>
            <a:endParaRPr lang="de-CH" b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35" y="581708"/>
            <a:ext cx="710517" cy="1031116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301035" y="2151865"/>
            <a:ext cx="84409" cy="84409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/>
          </a:p>
        </p:txBody>
      </p:sp>
      <p:cxnSp>
        <p:nvCxnSpPr>
          <p:cNvPr id="13" name="Gewinkelter Verbinder 12"/>
          <p:cNvCxnSpPr>
            <a:stCxn id="9" idx="2"/>
            <a:endCxn id="8" idx="1"/>
          </p:cNvCxnSpPr>
          <p:nvPr/>
        </p:nvCxnSpPr>
        <p:spPr>
          <a:xfrm rot="10800000">
            <a:off x="4301035" y="1097266"/>
            <a:ext cx="12700" cy="1096804"/>
          </a:xfrm>
          <a:prstGeom prst="bentConnector3">
            <a:avLst>
              <a:gd name="adj1" fmla="val 1800000"/>
            </a:avLst>
          </a:prstGeom>
          <a:ln>
            <a:solidFill>
              <a:srgbClr val="2A45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301034" y="2258658"/>
            <a:ext cx="84409" cy="84409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935" y="2014356"/>
            <a:ext cx="490242" cy="566195"/>
          </a:xfrm>
          <a:prstGeom prst="rect">
            <a:avLst/>
          </a:prstGeom>
        </p:spPr>
      </p:pic>
      <p:cxnSp>
        <p:nvCxnSpPr>
          <p:cNvPr id="17" name="Gewinkelter Verbinder 16"/>
          <p:cNvCxnSpPr>
            <a:stCxn id="14" idx="2"/>
            <a:endCxn id="15" idx="3"/>
          </p:cNvCxnSpPr>
          <p:nvPr/>
        </p:nvCxnSpPr>
        <p:spPr>
          <a:xfrm rot="10800000">
            <a:off x="4176178" y="2297455"/>
            <a:ext cx="124857" cy="3409"/>
          </a:xfrm>
          <a:prstGeom prst="bentConnector3">
            <a:avLst/>
          </a:prstGeom>
          <a:ln>
            <a:solidFill>
              <a:srgbClr val="2A45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847" y="3719056"/>
            <a:ext cx="597330" cy="718308"/>
          </a:xfrm>
          <a:prstGeom prst="rect">
            <a:avLst/>
          </a:prstGeom>
        </p:spPr>
      </p:pic>
      <p:sp>
        <p:nvSpPr>
          <p:cNvPr id="25" name="Ellipse 24"/>
          <p:cNvSpPr/>
          <p:nvPr/>
        </p:nvSpPr>
        <p:spPr>
          <a:xfrm>
            <a:off x="4301033" y="2814112"/>
            <a:ext cx="84409" cy="84409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dirty="0"/>
          </a:p>
        </p:txBody>
      </p:sp>
      <p:cxnSp>
        <p:nvCxnSpPr>
          <p:cNvPr id="27" name="Gewinkelter Verbinder 26"/>
          <p:cNvCxnSpPr>
            <a:stCxn id="25" idx="2"/>
            <a:endCxn id="24" idx="3"/>
          </p:cNvCxnSpPr>
          <p:nvPr/>
        </p:nvCxnSpPr>
        <p:spPr>
          <a:xfrm rot="10800000" flipV="1">
            <a:off x="4176177" y="2856316"/>
            <a:ext cx="124856" cy="1221893"/>
          </a:xfrm>
          <a:prstGeom prst="bentConnector3">
            <a:avLst>
              <a:gd name="adj1" fmla="val 19485"/>
            </a:avLst>
          </a:prstGeom>
          <a:ln>
            <a:solidFill>
              <a:srgbClr val="2A45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ntertitel 2"/>
          <p:cNvSpPr txBox="1">
            <a:spLocks/>
          </p:cNvSpPr>
          <p:nvPr/>
        </p:nvSpPr>
        <p:spPr>
          <a:xfrm>
            <a:off x="5495690" y="348713"/>
            <a:ext cx="2285230" cy="24772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5600" indent="-172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715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30" name="Untertitel 2"/>
          <p:cNvSpPr txBox="1">
            <a:spLocks/>
          </p:cNvSpPr>
          <p:nvPr/>
        </p:nvSpPr>
        <p:spPr>
          <a:xfrm>
            <a:off x="5052663" y="315289"/>
            <a:ext cx="4091337" cy="14751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5600" indent="-172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715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00" indent="0">
              <a:buFont typeface="Wingdings" pitchFamily="2" charset="2"/>
              <a:buNone/>
            </a:pPr>
            <a:r>
              <a:rPr lang="de-CH" sz="1100" b="1" dirty="0" smtClean="0">
                <a:solidFill>
                  <a:schemeClr val="accent1"/>
                </a:solidFill>
              </a:rPr>
              <a:t>*</a:t>
            </a:r>
            <a:r>
              <a:rPr lang="de-CH" sz="1100" b="1" dirty="0" smtClean="0"/>
              <a:t>Data </a:t>
            </a:r>
            <a:r>
              <a:rPr lang="de-CH" sz="1100" b="1" dirty="0" err="1" smtClean="0"/>
              <a:t>vs</a:t>
            </a:r>
            <a:r>
              <a:rPr lang="de-CH" sz="1100" b="1" dirty="0" smtClean="0"/>
              <a:t> </a:t>
            </a:r>
            <a:r>
              <a:rPr lang="de-CH" sz="1100" b="1" dirty="0" err="1" smtClean="0"/>
              <a:t>src</a:t>
            </a:r>
            <a:r>
              <a:rPr lang="de-CH" sz="1100" b="1" dirty="0" smtClean="0"/>
              <a:t>/</a:t>
            </a:r>
            <a:r>
              <a:rPr lang="de-CH" sz="1100" b="1" dirty="0" err="1" smtClean="0"/>
              <a:t>name</a:t>
            </a:r>
            <a:r>
              <a:rPr lang="de-CH" sz="1100" b="1" dirty="0" smtClean="0"/>
              <a:t>/</a:t>
            </a:r>
            <a:r>
              <a:rPr lang="de-CH" sz="1100" b="1" dirty="0" err="1" smtClean="0"/>
              <a:t>data</a:t>
            </a:r>
            <a:r>
              <a:rPr lang="de-CH" sz="1100" b="1" dirty="0" smtClean="0"/>
              <a:t> </a:t>
            </a:r>
          </a:p>
          <a:p>
            <a:r>
              <a:rPr lang="de-CH" sz="1100" dirty="0" smtClean="0"/>
              <a:t>Data: </a:t>
            </a:r>
            <a:r>
              <a:rPr lang="de-CH" sz="1100" dirty="0"/>
              <a:t>Data that </a:t>
            </a:r>
            <a:r>
              <a:rPr lang="de-CH" sz="1100" dirty="0" err="1"/>
              <a:t>is</a:t>
            </a:r>
            <a:r>
              <a:rPr lang="de-CH" sz="1100" dirty="0"/>
              <a:t> </a:t>
            </a:r>
            <a:r>
              <a:rPr lang="de-CH" sz="1100" dirty="0" err="1"/>
              <a:t>stored</a:t>
            </a:r>
            <a:r>
              <a:rPr lang="de-CH" sz="1100" dirty="0"/>
              <a:t> on Renku (LFS) e.g. </a:t>
            </a:r>
            <a:r>
              <a:rPr lang="de-CH" sz="1100" dirty="0" err="1"/>
              <a:t>as</a:t>
            </a:r>
            <a:r>
              <a:rPr lang="de-CH" sz="1100" dirty="0"/>
              <a:t> .</a:t>
            </a:r>
            <a:r>
              <a:rPr lang="de-CH" sz="1100" dirty="0" err="1"/>
              <a:t>csv</a:t>
            </a:r>
            <a:r>
              <a:rPr lang="de-CH" sz="1100" dirty="0"/>
              <a:t> </a:t>
            </a:r>
            <a:endParaRPr lang="de-CH" sz="1100" dirty="0" smtClean="0"/>
          </a:p>
          <a:p>
            <a:r>
              <a:rPr lang="de-CH" sz="1100" dirty="0" err="1"/>
              <a:t>Src</a:t>
            </a:r>
            <a:r>
              <a:rPr lang="de-CH" sz="1100" dirty="0"/>
              <a:t>/</a:t>
            </a:r>
            <a:r>
              <a:rPr lang="de-CH" sz="1100" dirty="0" err="1"/>
              <a:t>data</a:t>
            </a:r>
            <a:r>
              <a:rPr lang="de-CH" sz="1100" dirty="0"/>
              <a:t>: </a:t>
            </a:r>
            <a:r>
              <a:rPr lang="de-CH" sz="1100" dirty="0"/>
              <a:t>Data that </a:t>
            </a:r>
            <a:r>
              <a:rPr lang="de-CH" sz="1100" dirty="0" err="1"/>
              <a:t>is</a:t>
            </a:r>
            <a:r>
              <a:rPr lang="de-CH" sz="1100" dirty="0"/>
              <a:t> </a:t>
            </a:r>
            <a:r>
              <a:rPr lang="de-CH" sz="1100" dirty="0" err="1"/>
              <a:t>accessed</a:t>
            </a:r>
            <a:r>
              <a:rPr lang="de-CH" sz="1100" dirty="0"/>
              <a:t> / </a:t>
            </a:r>
            <a:r>
              <a:rPr lang="de-CH" sz="1100" dirty="0" err="1"/>
              <a:t>generated</a:t>
            </a:r>
            <a:r>
              <a:rPr lang="de-CH" sz="1100" dirty="0"/>
              <a:t> / loaded </a:t>
            </a:r>
            <a:r>
              <a:rPr lang="de-CH" sz="1100" dirty="0" err="1"/>
              <a:t>during</a:t>
            </a:r>
            <a:r>
              <a:rPr lang="de-CH" sz="1100" dirty="0"/>
              <a:t> </a:t>
            </a:r>
            <a:r>
              <a:rPr lang="de-CH" sz="1100" dirty="0" err="1"/>
              <a:t>runtime</a:t>
            </a:r>
            <a:endParaRPr lang="de-CH" sz="1100" dirty="0"/>
          </a:p>
          <a:p>
            <a:r>
              <a:rPr lang="de-CH" sz="1100" dirty="0"/>
              <a:t>This </a:t>
            </a:r>
            <a:r>
              <a:rPr lang="de-CH" sz="1100" dirty="0" err="1"/>
              <a:t>data</a:t>
            </a:r>
            <a:r>
              <a:rPr lang="de-CH" sz="1100" dirty="0"/>
              <a:t> </a:t>
            </a:r>
            <a:r>
              <a:rPr lang="de-CH" sz="1100" dirty="0" err="1"/>
              <a:t>is</a:t>
            </a:r>
            <a:r>
              <a:rPr lang="de-CH" sz="1100" dirty="0"/>
              <a:t> lost </a:t>
            </a:r>
            <a:r>
              <a:rPr lang="de-CH" sz="1100" dirty="0" err="1"/>
              <a:t>if</a:t>
            </a:r>
            <a:r>
              <a:rPr lang="de-CH" sz="1100" dirty="0"/>
              <a:t> not </a:t>
            </a:r>
            <a:r>
              <a:rPr lang="de-CH" sz="1100" dirty="0" err="1"/>
              <a:t>intentionally</a:t>
            </a:r>
            <a:r>
              <a:rPr lang="de-CH" sz="1100" dirty="0"/>
              <a:t> </a:t>
            </a:r>
            <a:r>
              <a:rPr lang="de-CH" sz="1100" dirty="0" err="1"/>
              <a:t>stored</a:t>
            </a:r>
            <a:r>
              <a:rPr lang="de-CH" sz="1100" dirty="0"/>
              <a:t> </a:t>
            </a:r>
            <a:r>
              <a:rPr lang="de-CH" sz="1100" dirty="0"/>
              <a:t>e</a:t>
            </a:r>
            <a:r>
              <a:rPr lang="de-CH" sz="1100" dirty="0" smtClean="0">
                <a:sym typeface="Wingdings" panose="05000000000000000000" pitchFamily="2" charset="2"/>
              </a:rPr>
              <a:t>.g</a:t>
            </a:r>
            <a:r>
              <a:rPr lang="de-CH" sz="1100" dirty="0">
                <a:sym typeface="Wingdings" panose="05000000000000000000" pitchFamily="2" charset="2"/>
              </a:rPr>
              <a:t>. </a:t>
            </a:r>
            <a:r>
              <a:rPr lang="de-CH" sz="1100" dirty="0">
                <a:sym typeface="Wingdings" panose="05000000000000000000" pitchFamily="2" charset="2"/>
              </a:rPr>
              <a:t>NEST Data </a:t>
            </a:r>
            <a:r>
              <a:rPr lang="de-CH" sz="1100" dirty="0" err="1">
                <a:sym typeface="Wingdings" panose="05000000000000000000" pitchFamily="2" charset="2"/>
              </a:rPr>
              <a:t>see</a:t>
            </a:r>
            <a:r>
              <a:rPr lang="de-CH" sz="1100" dirty="0">
                <a:sym typeface="Wingdings" panose="05000000000000000000" pitchFamily="2" charset="2"/>
              </a:rPr>
              <a:t> </a:t>
            </a:r>
            <a:r>
              <a:rPr lang="de-CH" sz="1100" dirty="0" err="1">
                <a:sym typeface="Wingdings" panose="05000000000000000000" pitchFamily="2" charset="2"/>
              </a:rPr>
              <a:t>next</a:t>
            </a:r>
            <a:r>
              <a:rPr lang="de-CH" sz="1100" dirty="0">
                <a:sym typeface="Wingdings" panose="05000000000000000000" pitchFamily="2" charset="2"/>
              </a:rPr>
              <a:t> </a:t>
            </a:r>
            <a:r>
              <a:rPr lang="de-CH" sz="1100" dirty="0" err="1">
                <a:sym typeface="Wingdings" panose="05000000000000000000" pitchFamily="2" charset="2"/>
              </a:rPr>
              <a:t>slide</a:t>
            </a:r>
            <a:r>
              <a:rPr lang="de-CH" sz="1100" dirty="0">
                <a:sym typeface="Wingdings" panose="05000000000000000000" pitchFamily="2" charset="2"/>
              </a:rPr>
              <a:t> </a:t>
            </a:r>
            <a:r>
              <a:rPr lang="de-CH" sz="1100" dirty="0"/>
              <a:t> </a:t>
            </a:r>
          </a:p>
          <a:p>
            <a:endParaRPr lang="de-CH" sz="1200" dirty="0"/>
          </a:p>
          <a:p>
            <a:endParaRPr lang="de-CH" sz="1200" dirty="0" smtClean="0"/>
          </a:p>
          <a:p>
            <a:pPr lvl="1"/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2630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Migrate</a:t>
            </a:r>
            <a:r>
              <a:rPr lang="de-CH" dirty="0" smtClean="0"/>
              <a:t> Code &amp; </a:t>
            </a:r>
            <a:r>
              <a:rPr lang="de-CH" dirty="0" smtClean="0"/>
              <a:t>Data: Code 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998" y="996287"/>
            <a:ext cx="3842984" cy="3798499"/>
          </a:xfrm>
        </p:spPr>
        <p:txBody>
          <a:bodyPr/>
          <a:lstStyle/>
          <a:p>
            <a:pPr marL="82800" indent="0">
              <a:buNone/>
            </a:pPr>
            <a:r>
              <a:rPr lang="de-CH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Migrate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Code from an </a:t>
            </a:r>
            <a:r>
              <a:rPr lang="de-CH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Git </a:t>
            </a:r>
            <a:r>
              <a:rPr lang="de-CH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r>
              <a:rPr lang="de-CH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CH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endParaRPr lang="de-CH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1576316"/>
            <a:ext cx="3019857" cy="3435242"/>
          </a:xfrm>
          <a:prstGeom prst="rect">
            <a:avLst/>
          </a:prstGeom>
        </p:spPr>
      </p:pic>
      <p:sp>
        <p:nvSpPr>
          <p:cNvPr id="5" name="Untertitel 2"/>
          <p:cNvSpPr txBox="1">
            <a:spLocks/>
          </p:cNvSpPr>
          <p:nvPr/>
        </p:nvSpPr>
        <p:spPr>
          <a:xfrm>
            <a:off x="4566312" y="996286"/>
            <a:ext cx="3842984" cy="37984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0" rIns="0" bIns="0" rtlCol="0">
            <a:normAutofit/>
          </a:bodyPr>
          <a:lstStyle>
            <a:lvl1pPr marL="255600" indent="-172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715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800" indent="0">
              <a:buFont typeface="Wingdings" pitchFamily="2" charset="2"/>
              <a:buNone/>
            </a:pPr>
            <a:r>
              <a:rPr lang="de-CH" b="1" dirty="0" err="1" smtClean="0"/>
              <a:t>Migrate</a:t>
            </a:r>
            <a:r>
              <a:rPr lang="de-CH" b="1" dirty="0" smtClean="0"/>
              <a:t> Code from an </a:t>
            </a:r>
            <a:r>
              <a:rPr lang="de-CH" b="1" dirty="0" err="1" smtClean="0"/>
              <a:t>existing</a:t>
            </a:r>
            <a:r>
              <a:rPr lang="de-CH" b="1" dirty="0" smtClean="0"/>
              <a:t> Git </a:t>
            </a:r>
            <a:r>
              <a:rPr lang="de-CH" b="1" dirty="0" err="1" smtClean="0"/>
              <a:t>Repo</a:t>
            </a:r>
            <a:r>
              <a:rPr lang="de-CH" b="1" dirty="0" smtClean="0"/>
              <a:t> to your </a:t>
            </a:r>
            <a:r>
              <a:rPr lang="de-CH" b="1" dirty="0" err="1" smtClean="0"/>
              <a:t>project</a:t>
            </a:r>
            <a:endParaRPr lang="de-CH" b="1" dirty="0" smtClean="0"/>
          </a:p>
          <a:p>
            <a:r>
              <a:rPr lang="de-CH" dirty="0" smtClean="0"/>
              <a:t>Download </a:t>
            </a:r>
            <a:r>
              <a:rPr lang="de-CH" dirty="0" err="1" smtClean="0"/>
              <a:t>files</a:t>
            </a:r>
            <a:r>
              <a:rPr lang="de-CH" dirty="0" smtClean="0"/>
              <a:t> from </a:t>
            </a:r>
            <a:r>
              <a:rPr lang="de-CH" dirty="0" err="1" smtClean="0"/>
              <a:t>existing</a:t>
            </a:r>
            <a:r>
              <a:rPr lang="de-CH" dirty="0" smtClean="0"/>
              <a:t> Git </a:t>
            </a:r>
            <a:r>
              <a:rPr lang="de-CH" dirty="0" err="1" smtClean="0"/>
              <a:t>Repo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upload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to your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</a:p>
          <a:p>
            <a:endParaRPr lang="de-CH" dirty="0" smtClean="0"/>
          </a:p>
          <a:p>
            <a:pPr marL="82800" indent="0">
              <a:buFont typeface="Wingdings" pitchFamily="2" charset="2"/>
              <a:buNone/>
            </a:pP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40753689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0998" y="348713"/>
            <a:ext cx="6360995" cy="552039"/>
          </a:xfrm>
        </p:spPr>
        <p:txBody>
          <a:bodyPr/>
          <a:lstStyle/>
          <a:p>
            <a:r>
              <a:rPr lang="de-CH" dirty="0" err="1" smtClean="0"/>
              <a:t>Migrate</a:t>
            </a:r>
            <a:r>
              <a:rPr lang="de-CH" dirty="0" smtClean="0"/>
              <a:t> Code &amp; </a:t>
            </a:r>
            <a:r>
              <a:rPr lang="de-CH" dirty="0" smtClean="0"/>
              <a:t>Data: Data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998" y="973653"/>
            <a:ext cx="4942696" cy="3821134"/>
          </a:xfrm>
        </p:spPr>
        <p:txBody>
          <a:bodyPr>
            <a:normAutofit/>
          </a:bodyPr>
          <a:lstStyle/>
          <a:p>
            <a:pPr marL="82800" indent="0">
              <a:buNone/>
            </a:pPr>
            <a:endParaRPr lang="de-CH" sz="1200" dirty="0"/>
          </a:p>
          <a:p>
            <a:pPr marL="82800" indent="0">
              <a:buNone/>
            </a:pPr>
            <a:r>
              <a:rPr lang="de-CH" sz="1200" b="1" dirty="0" err="1" smtClean="0"/>
              <a:t>Migrate</a:t>
            </a:r>
            <a:r>
              <a:rPr lang="de-CH" sz="1200" b="1" dirty="0" smtClean="0"/>
              <a:t> </a:t>
            </a:r>
            <a:r>
              <a:rPr lang="de-CH" sz="1200" b="1" dirty="0" err="1" smtClean="0"/>
              <a:t>data</a:t>
            </a:r>
            <a:r>
              <a:rPr lang="de-CH" sz="1200" b="1" dirty="0" smtClean="0"/>
              <a:t> to you </a:t>
            </a:r>
            <a:r>
              <a:rPr lang="de-CH" sz="1200" b="1" dirty="0" err="1" smtClean="0"/>
              <a:t>project</a:t>
            </a:r>
            <a:r>
              <a:rPr lang="de-CH" sz="1200" b="1" dirty="0" smtClean="0"/>
              <a:t>: </a:t>
            </a:r>
          </a:p>
          <a:p>
            <a:r>
              <a:rPr lang="de-CH" sz="1200" dirty="0" smtClean="0"/>
              <a:t> </a:t>
            </a:r>
            <a:r>
              <a:rPr lang="de-CH" sz="1200" dirty="0"/>
              <a:t>C</a:t>
            </a:r>
            <a:r>
              <a:rPr lang="de-CH" sz="1200" dirty="0" smtClean="0"/>
              <a:t>reate a </a:t>
            </a:r>
            <a:r>
              <a:rPr lang="de-CH" sz="1200" dirty="0" err="1" smtClean="0"/>
              <a:t>dataset</a:t>
            </a:r>
            <a:r>
              <a:rPr lang="de-CH" sz="1200" dirty="0" smtClean="0"/>
              <a:t> on your </a:t>
            </a:r>
            <a:r>
              <a:rPr lang="de-CH" sz="1200" dirty="0" err="1" smtClean="0"/>
              <a:t>project</a:t>
            </a:r>
            <a:r>
              <a:rPr lang="de-CH" sz="1200" dirty="0" smtClean="0"/>
              <a:t>: </a:t>
            </a:r>
          </a:p>
          <a:p>
            <a:pPr lvl="1"/>
            <a:r>
              <a:rPr lang="de-CH" sz="1100" dirty="0" smtClean="0"/>
              <a:t>Dataset </a:t>
            </a:r>
            <a:r>
              <a:rPr lang="de-CH" sz="1100" dirty="0" err="1" smtClean="0"/>
              <a:t>are</a:t>
            </a:r>
            <a:r>
              <a:rPr lang="de-CH" sz="1100" dirty="0" smtClean="0"/>
              <a:t> an </a:t>
            </a:r>
            <a:r>
              <a:rPr lang="de-CH" sz="1100" dirty="0" err="1" smtClean="0"/>
              <a:t>entity</a:t>
            </a:r>
            <a:r>
              <a:rPr lang="de-CH" sz="1100" dirty="0" smtClean="0"/>
              <a:t> </a:t>
            </a:r>
            <a:r>
              <a:rPr lang="de-CH" sz="1100" dirty="0" err="1" smtClean="0"/>
              <a:t>of</a:t>
            </a:r>
            <a:r>
              <a:rPr lang="de-CH" sz="1100" dirty="0" smtClean="0"/>
              <a:t> </a:t>
            </a:r>
            <a:r>
              <a:rPr lang="de-CH" sz="1100" dirty="0" err="1" smtClean="0"/>
              <a:t>the</a:t>
            </a:r>
            <a:r>
              <a:rPr lang="de-CH" sz="1100" dirty="0" smtClean="0"/>
              <a:t> </a:t>
            </a:r>
            <a:r>
              <a:rPr lang="de-CH" sz="1100" dirty="0" err="1" smtClean="0"/>
              <a:t>renkuverse</a:t>
            </a:r>
            <a:r>
              <a:rPr lang="de-CH" sz="1100" dirty="0" smtClean="0"/>
              <a:t>: </a:t>
            </a:r>
            <a:r>
              <a:rPr lang="de-CH" sz="1100" dirty="0" err="1" smtClean="0"/>
              <a:t>shareable</a:t>
            </a:r>
            <a:r>
              <a:rPr lang="de-CH" sz="1100" dirty="0" smtClean="0"/>
              <a:t> </a:t>
            </a:r>
            <a:r>
              <a:rPr lang="de-CH" sz="1100" dirty="0" err="1" smtClean="0"/>
              <a:t>among</a:t>
            </a:r>
            <a:r>
              <a:rPr lang="de-CH" sz="1100" dirty="0" smtClean="0"/>
              <a:t> </a:t>
            </a:r>
            <a:r>
              <a:rPr lang="de-CH" sz="1100" dirty="0" err="1" smtClean="0"/>
              <a:t>other</a:t>
            </a:r>
            <a:r>
              <a:rPr lang="de-CH" sz="1100" dirty="0" smtClean="0"/>
              <a:t> </a:t>
            </a:r>
            <a:r>
              <a:rPr lang="de-CH" sz="1100" dirty="0" err="1" smtClean="0"/>
              <a:t>projects</a:t>
            </a:r>
            <a:r>
              <a:rPr lang="de-CH" sz="1100" dirty="0" smtClean="0"/>
              <a:t> </a:t>
            </a:r>
            <a:r>
              <a:rPr lang="de-CH" sz="1100" dirty="0" err="1" smtClean="0"/>
              <a:t>and</a:t>
            </a:r>
            <a:r>
              <a:rPr lang="de-CH" sz="1100" dirty="0" smtClean="0"/>
              <a:t>  </a:t>
            </a:r>
            <a:r>
              <a:rPr lang="de-CH" sz="1100" dirty="0" err="1" smtClean="0"/>
              <a:t>allow</a:t>
            </a:r>
            <a:r>
              <a:rPr lang="de-CH" sz="1100" dirty="0" smtClean="0"/>
              <a:t> </a:t>
            </a:r>
            <a:r>
              <a:rPr lang="de-CH" sz="1100" dirty="0" err="1" smtClean="0"/>
              <a:t>for</a:t>
            </a:r>
            <a:r>
              <a:rPr lang="de-CH" sz="1100" dirty="0" smtClean="0"/>
              <a:t> </a:t>
            </a:r>
            <a:r>
              <a:rPr lang="de-CH" sz="1100" dirty="0" err="1" smtClean="0"/>
              <a:t>metadata</a:t>
            </a:r>
            <a:r>
              <a:rPr lang="de-CH" sz="1100" dirty="0" smtClean="0"/>
              <a:t> like </a:t>
            </a:r>
            <a:r>
              <a:rPr lang="de-CH" sz="1100" dirty="0" err="1" smtClean="0"/>
              <a:t>description</a:t>
            </a:r>
            <a:endParaRPr lang="de-CH" sz="1100" dirty="0"/>
          </a:p>
          <a:p>
            <a:pPr lvl="1"/>
            <a:r>
              <a:rPr lang="de-CH" sz="1100" dirty="0" smtClean="0"/>
              <a:t>Dataset will </a:t>
            </a:r>
            <a:r>
              <a:rPr lang="de-CH" sz="1100" dirty="0" err="1" smtClean="0"/>
              <a:t>be</a:t>
            </a:r>
            <a:r>
              <a:rPr lang="de-CH" sz="1100" dirty="0" smtClean="0"/>
              <a:t> </a:t>
            </a:r>
            <a:r>
              <a:rPr lang="de-CH" sz="1100" dirty="0" err="1" smtClean="0"/>
              <a:t>directly</a:t>
            </a:r>
            <a:r>
              <a:rPr lang="de-CH" sz="1100" dirty="0" smtClean="0"/>
              <a:t> </a:t>
            </a:r>
            <a:r>
              <a:rPr lang="de-CH" sz="1100" dirty="0" err="1" smtClean="0"/>
              <a:t>linked</a:t>
            </a:r>
            <a:r>
              <a:rPr lang="de-CH" sz="1100" dirty="0" smtClean="0"/>
              <a:t> with your </a:t>
            </a:r>
            <a:r>
              <a:rPr lang="de-CH" sz="1100" dirty="0" err="1" smtClean="0"/>
              <a:t>data</a:t>
            </a:r>
            <a:r>
              <a:rPr lang="de-CH" sz="1100" dirty="0" smtClean="0"/>
              <a:t> </a:t>
            </a:r>
            <a:r>
              <a:rPr lang="de-CH" sz="1100" dirty="0" err="1" smtClean="0"/>
              <a:t>folder</a:t>
            </a:r>
            <a:r>
              <a:rPr lang="de-CH" sz="1100" dirty="0" smtClean="0"/>
              <a:t> </a:t>
            </a:r>
            <a:r>
              <a:rPr lang="de-CH" sz="1100" dirty="0" smtClean="0">
                <a:sym typeface="Wingdings" panose="05000000000000000000" pitchFamily="2" charset="2"/>
              </a:rPr>
              <a:t> demo-</a:t>
            </a:r>
            <a:r>
              <a:rPr lang="de-CH" sz="1100" dirty="0" err="1" smtClean="0">
                <a:sym typeface="Wingdings" panose="05000000000000000000" pitchFamily="2" charset="2"/>
              </a:rPr>
              <a:t>data</a:t>
            </a:r>
            <a:endParaRPr lang="de-CH" sz="1100" dirty="0" smtClean="0">
              <a:sym typeface="Wingdings" panose="05000000000000000000" pitchFamily="2" charset="2"/>
            </a:endParaRPr>
          </a:p>
          <a:p>
            <a:r>
              <a:rPr lang="de-CH" sz="1200" dirty="0" smtClean="0">
                <a:sym typeface="Wingdings" panose="05000000000000000000" pitchFamily="2" charset="2"/>
              </a:rPr>
              <a:t>No URL / API: Upload your </a:t>
            </a:r>
            <a:r>
              <a:rPr lang="de-CH" sz="1200" dirty="0" err="1" smtClean="0">
                <a:sym typeface="Wingdings" panose="05000000000000000000" pitchFamily="2" charset="2"/>
              </a:rPr>
              <a:t>data</a:t>
            </a:r>
            <a:r>
              <a:rPr lang="de-CH" sz="1200" dirty="0" smtClean="0">
                <a:sym typeface="Wingdings" panose="05000000000000000000" pitchFamily="2" charset="2"/>
              </a:rPr>
              <a:t> </a:t>
            </a:r>
            <a:r>
              <a:rPr lang="de-CH" sz="1200" dirty="0" err="1" smtClean="0">
                <a:sym typeface="Wingdings" panose="05000000000000000000" pitchFamily="2" charset="2"/>
              </a:rPr>
              <a:t>directly</a:t>
            </a:r>
            <a:r>
              <a:rPr lang="de-CH" sz="1200" dirty="0" smtClean="0">
                <a:sym typeface="Wingdings" panose="05000000000000000000" pitchFamily="2" charset="2"/>
              </a:rPr>
              <a:t> </a:t>
            </a:r>
            <a:r>
              <a:rPr lang="de-CH" sz="1200" dirty="0" err="1" smtClean="0">
                <a:sym typeface="Wingdings" panose="05000000000000000000" pitchFamily="2" charset="2"/>
              </a:rPr>
              <a:t>into</a:t>
            </a:r>
            <a:r>
              <a:rPr lang="de-CH" sz="1200" dirty="0" smtClean="0">
                <a:sym typeface="Wingdings" panose="05000000000000000000" pitchFamily="2" charset="2"/>
              </a:rPr>
              <a:t> </a:t>
            </a:r>
            <a:r>
              <a:rPr lang="de-CH" sz="1200" dirty="0" err="1" smtClean="0">
                <a:sym typeface="Wingdings" panose="05000000000000000000" pitchFamily="2" charset="2"/>
              </a:rPr>
              <a:t>the</a:t>
            </a:r>
            <a:r>
              <a:rPr lang="de-CH" sz="1200" dirty="0" smtClean="0">
                <a:sym typeface="Wingdings" panose="05000000000000000000" pitchFamily="2" charset="2"/>
              </a:rPr>
              <a:t> </a:t>
            </a:r>
            <a:r>
              <a:rPr lang="de-CH" sz="1200" dirty="0" err="1" smtClean="0">
                <a:sym typeface="Wingdings" panose="05000000000000000000" pitchFamily="2" charset="2"/>
              </a:rPr>
              <a:t>respective</a:t>
            </a:r>
            <a:r>
              <a:rPr lang="de-CH" sz="1200" dirty="0" smtClean="0">
                <a:sym typeface="Wingdings" panose="05000000000000000000" pitchFamily="2" charset="2"/>
              </a:rPr>
              <a:t> </a:t>
            </a:r>
            <a:r>
              <a:rPr lang="de-CH" sz="1200" dirty="0" err="1" smtClean="0">
                <a:sym typeface="Wingdings" panose="05000000000000000000" pitchFamily="2" charset="2"/>
              </a:rPr>
              <a:t>folder</a:t>
            </a:r>
            <a:endParaRPr lang="de-CH" sz="1200" dirty="0">
              <a:sym typeface="Wingdings" panose="05000000000000000000" pitchFamily="2" charset="2"/>
            </a:endParaRPr>
          </a:p>
          <a:p>
            <a:pPr lvl="1"/>
            <a:r>
              <a:rPr lang="de-CH" sz="1000" dirty="0" smtClean="0">
                <a:sym typeface="Wingdings" panose="05000000000000000000" pitchFamily="2" charset="2"/>
              </a:rPr>
              <a:t>Go to </a:t>
            </a:r>
            <a:r>
              <a:rPr lang="de-CH" sz="1000" dirty="0" err="1" smtClean="0">
                <a:sym typeface="Wingdings" panose="05000000000000000000" pitchFamily="2" charset="2"/>
              </a:rPr>
              <a:t>the</a:t>
            </a:r>
            <a:r>
              <a:rPr lang="de-CH" sz="1000" dirty="0" smtClean="0">
                <a:sym typeface="Wingdings" panose="05000000000000000000" pitchFamily="2" charset="2"/>
              </a:rPr>
              <a:t> </a:t>
            </a:r>
            <a:r>
              <a:rPr lang="de-CH" sz="1000" dirty="0" err="1" smtClean="0">
                <a:sym typeface="Wingdings" panose="05000000000000000000" pitchFamily="2" charset="2"/>
              </a:rPr>
              <a:t>folder</a:t>
            </a:r>
            <a:r>
              <a:rPr lang="de-CH" sz="1000" dirty="0" smtClean="0">
                <a:sym typeface="Wingdings" panose="05000000000000000000" pitchFamily="2" charset="2"/>
              </a:rPr>
              <a:t> </a:t>
            </a:r>
            <a:r>
              <a:rPr lang="de-CH" sz="1000" dirty="0" err="1" smtClean="0">
                <a:sym typeface="Wingdings" panose="05000000000000000000" pitchFamily="2" charset="2"/>
              </a:rPr>
              <a:t>click</a:t>
            </a:r>
            <a:r>
              <a:rPr lang="de-CH" sz="1000" dirty="0">
                <a:sym typeface="Wingdings" panose="05000000000000000000" pitchFamily="2" charset="2"/>
              </a:rPr>
              <a:t>:</a:t>
            </a:r>
            <a:endParaRPr lang="de-CH" sz="1000" dirty="0" smtClean="0">
              <a:sym typeface="Wingdings" panose="05000000000000000000" pitchFamily="2" charset="2"/>
            </a:endParaRPr>
          </a:p>
          <a:p>
            <a:r>
              <a:rPr lang="de-CH" sz="1200" dirty="0" smtClean="0">
                <a:sym typeface="Wingdings" panose="05000000000000000000" pitchFamily="2" charset="2"/>
              </a:rPr>
              <a:t>URL / API:  </a:t>
            </a:r>
            <a:r>
              <a:rPr lang="de-CH" sz="1200" dirty="0" err="1" smtClean="0">
                <a:sym typeface="Wingdings" panose="05000000000000000000" pitchFamily="2" charset="2"/>
              </a:rPr>
              <a:t>dataset</a:t>
            </a:r>
            <a:r>
              <a:rPr lang="de-CH" sz="1200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CH" sz="1100" dirty="0"/>
              <a:t>renku </a:t>
            </a:r>
            <a:r>
              <a:rPr lang="de-CH" sz="1100" dirty="0" err="1"/>
              <a:t>dataset</a:t>
            </a:r>
            <a:r>
              <a:rPr lang="de-CH" sz="1100" dirty="0"/>
              <a:t> </a:t>
            </a:r>
            <a:r>
              <a:rPr lang="de-CH" sz="1100" dirty="0" err="1"/>
              <a:t>import</a:t>
            </a:r>
            <a:r>
              <a:rPr lang="de-CH" sz="1100" dirty="0"/>
              <a:t> </a:t>
            </a:r>
            <a:r>
              <a:rPr lang="de-CH" sz="1100" dirty="0">
                <a:hlinkClick r:id="rId2"/>
              </a:rPr>
              <a:t>https://</a:t>
            </a:r>
            <a:r>
              <a:rPr lang="de-CH" sz="1100" dirty="0" smtClean="0">
                <a:hlinkClick r:id="rId2"/>
              </a:rPr>
              <a:t>example.com/data/file.csv</a:t>
            </a:r>
            <a:r>
              <a:rPr lang="de-CH" sz="1100" dirty="0" smtClean="0"/>
              <a:t> </a:t>
            </a:r>
          </a:p>
          <a:p>
            <a:pPr lvl="1"/>
            <a:r>
              <a:rPr lang="de-CH" sz="1100" dirty="0"/>
              <a:t>renku </a:t>
            </a:r>
            <a:r>
              <a:rPr lang="de-CH" sz="1100" dirty="0" err="1"/>
              <a:t>dataset</a:t>
            </a:r>
            <a:r>
              <a:rPr lang="de-CH" sz="1100" dirty="0"/>
              <a:t> </a:t>
            </a:r>
            <a:r>
              <a:rPr lang="de-CH" sz="1100" dirty="0" err="1"/>
              <a:t>import</a:t>
            </a:r>
            <a:r>
              <a:rPr lang="de-CH" sz="1100" dirty="0"/>
              <a:t> --name "</a:t>
            </a:r>
            <a:r>
              <a:rPr lang="de-CH" sz="1100" dirty="0" err="1"/>
              <a:t>My</a:t>
            </a:r>
            <a:r>
              <a:rPr lang="de-CH" sz="1100" dirty="0"/>
              <a:t> Dataset" --</a:t>
            </a:r>
            <a:r>
              <a:rPr lang="de-CH" sz="1100" dirty="0" err="1"/>
              <a:t>description</a:t>
            </a:r>
            <a:r>
              <a:rPr lang="de-CH" sz="1100" dirty="0"/>
              <a:t> "Description </a:t>
            </a:r>
            <a:r>
              <a:rPr lang="de-CH" sz="1100" dirty="0" err="1"/>
              <a:t>of</a:t>
            </a:r>
            <a:r>
              <a:rPr lang="de-CH" sz="1100" dirty="0"/>
              <a:t> </a:t>
            </a:r>
            <a:r>
              <a:rPr lang="de-CH" sz="1100" dirty="0" err="1"/>
              <a:t>my</a:t>
            </a:r>
            <a:r>
              <a:rPr lang="de-CH" sz="1100" dirty="0"/>
              <a:t> </a:t>
            </a:r>
            <a:r>
              <a:rPr lang="de-CH" sz="1100" dirty="0" err="1"/>
              <a:t>dataset</a:t>
            </a:r>
            <a:r>
              <a:rPr lang="de-CH" sz="1100" dirty="0"/>
              <a:t>" --tag "tag1" </a:t>
            </a:r>
            <a:r>
              <a:rPr lang="de-CH" sz="1100" dirty="0" smtClean="0"/>
              <a:t>https</a:t>
            </a:r>
            <a:r>
              <a:rPr lang="de-CH" sz="1100" dirty="0"/>
              <a:t>://example.com/data/file.csv</a:t>
            </a:r>
            <a:endParaRPr lang="de-CH" sz="1100" dirty="0">
              <a:sym typeface="Wingdings" panose="05000000000000000000" pitchFamily="2" charset="2"/>
            </a:endParaRPr>
          </a:p>
          <a:p>
            <a:endParaRPr lang="de-CH" dirty="0" smtClean="0"/>
          </a:p>
          <a:p>
            <a:pPr marL="82800" indent="0">
              <a:buNone/>
            </a:pP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0" y="4681835"/>
            <a:ext cx="3295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Add data to your project — </a:t>
            </a:r>
            <a:r>
              <a:rPr lang="en-US" sz="1200" dirty="0" err="1">
                <a:hlinkClick r:id="rId3"/>
              </a:rPr>
              <a:t>Renku</a:t>
            </a:r>
            <a:r>
              <a:rPr lang="en-US" sz="1200" dirty="0">
                <a:hlinkClick r:id="rId3"/>
              </a:rPr>
              <a:t> </a:t>
            </a:r>
            <a:r>
              <a:rPr lang="en-US" sz="1200" dirty="0" smtClean="0">
                <a:hlinkClick r:id="rId3"/>
              </a:rPr>
              <a:t>documentation</a:t>
            </a:r>
            <a:endParaRPr lang="en-US" sz="1200" dirty="0" smtClean="0"/>
          </a:p>
          <a:p>
            <a:r>
              <a:rPr lang="it-IT" sz="1200" dirty="0">
                <a:hlinkClick r:id="rId4"/>
              </a:rPr>
              <a:t>Data in </a:t>
            </a:r>
            <a:r>
              <a:rPr lang="it-IT" sz="1200" dirty="0" err="1">
                <a:hlinkClick r:id="rId4"/>
              </a:rPr>
              <a:t>Renku</a:t>
            </a:r>
            <a:r>
              <a:rPr lang="it-IT" sz="1200" dirty="0">
                <a:hlinkClick r:id="rId4"/>
              </a:rPr>
              <a:t> — </a:t>
            </a:r>
            <a:r>
              <a:rPr lang="it-IT" sz="1200" dirty="0" err="1">
                <a:hlinkClick r:id="rId4"/>
              </a:rPr>
              <a:t>Renku</a:t>
            </a:r>
            <a:r>
              <a:rPr lang="it-IT" sz="1200" dirty="0">
                <a:hlinkClick r:id="rId4"/>
              </a:rPr>
              <a:t> </a:t>
            </a:r>
            <a:r>
              <a:rPr lang="it-IT" sz="1200" dirty="0" err="1">
                <a:hlinkClick r:id="rId4"/>
              </a:rPr>
              <a:t>documentation</a:t>
            </a:r>
            <a:endParaRPr lang="de-CH" sz="12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5323694" y="0"/>
            <a:ext cx="3820306" cy="2207823"/>
            <a:chOff x="4511652" y="2682498"/>
            <a:chExt cx="3820306" cy="2207823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5300" y="2958311"/>
              <a:ext cx="1698982" cy="193201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1652" y="2682498"/>
              <a:ext cx="3820306" cy="1359189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3694" y="2483636"/>
            <a:ext cx="1417156" cy="2056604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5528410" y="1115726"/>
            <a:ext cx="227616" cy="227616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1</a:t>
            </a:r>
            <a:endParaRPr lang="de-CH" b="1" dirty="0"/>
          </a:p>
        </p:txBody>
      </p:sp>
      <p:sp>
        <p:nvSpPr>
          <p:cNvPr id="16" name="Ellipse 15"/>
          <p:cNvSpPr/>
          <p:nvPr/>
        </p:nvSpPr>
        <p:spPr>
          <a:xfrm>
            <a:off x="2857314" y="1401270"/>
            <a:ext cx="227616" cy="227616"/>
          </a:xfrm>
          <a:prstGeom prst="ellipse">
            <a:avLst/>
          </a:prstGeom>
          <a:solidFill>
            <a:srgbClr val="2A45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smtClean="0"/>
              <a:t>1</a:t>
            </a:r>
            <a:endParaRPr lang="de-CH" b="1" dirty="0"/>
          </a:p>
        </p:txBody>
      </p:sp>
      <p:sp>
        <p:nvSpPr>
          <p:cNvPr id="18" name="Untertitel 2"/>
          <p:cNvSpPr txBox="1">
            <a:spLocks/>
          </p:cNvSpPr>
          <p:nvPr/>
        </p:nvSpPr>
        <p:spPr>
          <a:xfrm>
            <a:off x="6740850" y="2483636"/>
            <a:ext cx="2186863" cy="20566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5600" indent="-172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715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200" dirty="0" smtClean="0">
                <a:sym typeface="Wingdings" panose="05000000000000000000" pitchFamily="2" charset="2"/>
              </a:rPr>
              <a:t>Demo-</a:t>
            </a:r>
            <a:r>
              <a:rPr lang="de-CH" sz="1200" dirty="0" err="1" smtClean="0">
                <a:sym typeface="Wingdings" panose="05000000000000000000" pitchFamily="2" charset="2"/>
              </a:rPr>
              <a:t>data</a:t>
            </a:r>
            <a:r>
              <a:rPr lang="de-CH" sz="1200" dirty="0" smtClean="0">
                <a:sym typeface="Wingdings" panose="05000000000000000000" pitchFamily="2" charset="2"/>
              </a:rPr>
              <a:t>: created </a:t>
            </a:r>
            <a:r>
              <a:rPr lang="de-CH" sz="1200" dirty="0" err="1" smtClean="0">
                <a:sym typeface="Wingdings" panose="05000000000000000000" pitchFamily="2" charset="2"/>
              </a:rPr>
              <a:t>dataset</a:t>
            </a:r>
            <a:endParaRPr lang="de-CH" sz="1200" dirty="0" smtClean="0">
              <a:sym typeface="Wingdings" panose="05000000000000000000" pitchFamily="2" charset="2"/>
            </a:endParaRPr>
          </a:p>
          <a:p>
            <a:r>
              <a:rPr lang="de-CH" sz="1100" dirty="0" err="1" smtClean="0">
                <a:sym typeface="Wingdings" panose="05000000000000000000" pitchFamily="2" charset="2"/>
              </a:rPr>
              <a:t>External</a:t>
            </a:r>
            <a:r>
              <a:rPr lang="de-CH" sz="1100" dirty="0" smtClean="0">
                <a:sym typeface="Wingdings" panose="05000000000000000000" pitchFamily="2" charset="2"/>
              </a:rPr>
              <a:t>: </a:t>
            </a:r>
            <a:r>
              <a:rPr lang="de-CH" sz="1100" dirty="0" err="1" smtClean="0">
                <a:sym typeface="Wingdings" panose="05000000000000000000" pitchFamily="2" charset="2"/>
              </a:rPr>
              <a:t>data</a:t>
            </a:r>
            <a:r>
              <a:rPr lang="de-CH" sz="1100" dirty="0" smtClean="0">
                <a:sym typeface="Wingdings" panose="05000000000000000000" pitchFamily="2" charset="2"/>
              </a:rPr>
              <a:t> from 3rd </a:t>
            </a:r>
            <a:r>
              <a:rPr lang="de-CH" sz="1100" dirty="0" err="1" smtClean="0">
                <a:sym typeface="Wingdings" panose="05000000000000000000" pitchFamily="2" charset="2"/>
              </a:rPr>
              <a:t>party</a:t>
            </a:r>
            <a:r>
              <a:rPr lang="de-CH" sz="1100" dirty="0" smtClean="0">
                <a:sym typeface="Wingdings" panose="05000000000000000000" pitchFamily="2" charset="2"/>
              </a:rPr>
              <a:t>  </a:t>
            </a:r>
          </a:p>
          <a:p>
            <a:r>
              <a:rPr lang="de-CH" sz="1100" dirty="0" err="1" smtClean="0">
                <a:sym typeface="Wingdings" panose="05000000000000000000" pitchFamily="2" charset="2"/>
              </a:rPr>
              <a:t>Processed</a:t>
            </a:r>
            <a:r>
              <a:rPr lang="de-CH" sz="1100" dirty="0" smtClean="0">
                <a:sym typeface="Wingdings" panose="05000000000000000000" pitchFamily="2" charset="2"/>
              </a:rPr>
              <a:t>: final, </a:t>
            </a:r>
            <a:r>
              <a:rPr lang="de-CH" sz="1100" dirty="0" err="1" smtClean="0">
                <a:sym typeface="Wingdings" panose="05000000000000000000" pitchFamily="2" charset="2"/>
              </a:rPr>
              <a:t>canonical</a:t>
            </a:r>
            <a:r>
              <a:rPr lang="de-CH" sz="1100" dirty="0" smtClean="0">
                <a:sym typeface="Wingdings" panose="05000000000000000000" pitchFamily="2" charset="2"/>
              </a:rPr>
              <a:t> </a:t>
            </a:r>
            <a:r>
              <a:rPr lang="de-CH" sz="1100" dirty="0" err="1" smtClean="0">
                <a:sym typeface="Wingdings" panose="05000000000000000000" pitchFamily="2" charset="2"/>
              </a:rPr>
              <a:t>data</a:t>
            </a:r>
            <a:r>
              <a:rPr lang="de-CH" sz="1100" dirty="0" smtClean="0">
                <a:sym typeface="Wingdings" panose="05000000000000000000" pitchFamily="2" charset="2"/>
              </a:rPr>
              <a:t> </a:t>
            </a:r>
            <a:r>
              <a:rPr lang="de-CH" sz="1100" dirty="0" err="1" smtClean="0">
                <a:sym typeface="Wingdings" panose="05000000000000000000" pitchFamily="2" charset="2"/>
              </a:rPr>
              <a:t>for</a:t>
            </a:r>
            <a:r>
              <a:rPr lang="de-CH" sz="1100" dirty="0" smtClean="0">
                <a:sym typeface="Wingdings" panose="05000000000000000000" pitchFamily="2" charset="2"/>
              </a:rPr>
              <a:t> </a:t>
            </a:r>
            <a:r>
              <a:rPr lang="de-CH" sz="1100" dirty="0" err="1" smtClean="0">
                <a:sym typeface="Wingdings" panose="05000000000000000000" pitchFamily="2" charset="2"/>
              </a:rPr>
              <a:t>modeling</a:t>
            </a:r>
            <a:r>
              <a:rPr lang="de-CH" sz="1100" dirty="0" smtClean="0">
                <a:sym typeface="Wingdings" panose="05000000000000000000" pitchFamily="2" charset="2"/>
              </a:rPr>
              <a:t> / </a:t>
            </a:r>
            <a:r>
              <a:rPr lang="de-CH" sz="1100" dirty="0" err="1" smtClean="0">
                <a:sym typeface="Wingdings" panose="05000000000000000000" pitchFamily="2" charset="2"/>
              </a:rPr>
              <a:t>analysis</a:t>
            </a:r>
            <a:r>
              <a:rPr lang="de-CH" sz="1100" dirty="0" smtClean="0">
                <a:sym typeface="Wingdings" panose="05000000000000000000" pitchFamily="2" charset="2"/>
              </a:rPr>
              <a:t> </a:t>
            </a:r>
          </a:p>
          <a:p>
            <a:r>
              <a:rPr lang="de-CH" sz="1100" dirty="0" err="1" smtClean="0">
                <a:sym typeface="Wingdings" panose="05000000000000000000" pitchFamily="2" charset="2"/>
              </a:rPr>
              <a:t>Raw</a:t>
            </a:r>
            <a:r>
              <a:rPr lang="de-CH" sz="1100" dirty="0" smtClean="0">
                <a:sym typeface="Wingdings" panose="05000000000000000000" pitchFamily="2" charset="2"/>
              </a:rPr>
              <a:t>: original, immutable </a:t>
            </a:r>
            <a:r>
              <a:rPr lang="de-CH" sz="1100" dirty="0" err="1" smtClean="0">
                <a:sym typeface="Wingdings" panose="05000000000000000000" pitchFamily="2" charset="2"/>
              </a:rPr>
              <a:t>data</a:t>
            </a:r>
            <a:r>
              <a:rPr lang="de-CH" sz="1100" dirty="0" smtClean="0">
                <a:sym typeface="Wingdings" panose="05000000000000000000" pitchFamily="2" charset="2"/>
              </a:rPr>
              <a:t> e.g. from </a:t>
            </a:r>
            <a:r>
              <a:rPr lang="de-CH" sz="1100" dirty="0" err="1" smtClean="0">
                <a:sym typeface="Wingdings" panose="05000000000000000000" pitchFamily="2" charset="2"/>
              </a:rPr>
              <a:t>datapoints</a:t>
            </a:r>
            <a:r>
              <a:rPr lang="de-CH" sz="1100" dirty="0" smtClean="0">
                <a:sym typeface="Wingdings" panose="05000000000000000000" pitchFamily="2" charset="2"/>
              </a:rPr>
              <a:t> </a:t>
            </a:r>
            <a:r>
              <a:rPr lang="de-CH" sz="1100" dirty="0" err="1" smtClean="0">
                <a:sym typeface="Wingdings" panose="05000000000000000000" pitchFamily="2" charset="2"/>
              </a:rPr>
              <a:t>of</a:t>
            </a:r>
            <a:r>
              <a:rPr lang="de-CH" sz="1100" dirty="0" smtClean="0">
                <a:sym typeface="Wingdings" panose="05000000000000000000" pitchFamily="2" charset="2"/>
              </a:rPr>
              <a:t> NEST</a:t>
            </a:r>
          </a:p>
          <a:p>
            <a:endParaRPr lang="de-CH" sz="1200" dirty="0" smtClean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endParaRPr lang="de-CH" dirty="0" smtClean="0"/>
          </a:p>
          <a:p>
            <a:pPr marL="82800" indent="0">
              <a:buFont typeface="Wingdings" pitchFamily="2" charset="2"/>
              <a:buNone/>
            </a:pPr>
            <a:endParaRPr lang="de-CH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6171" y="2497212"/>
            <a:ext cx="1235324" cy="2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5153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0998" y="348713"/>
            <a:ext cx="8103921" cy="316305"/>
          </a:xfrm>
        </p:spPr>
        <p:txBody>
          <a:bodyPr/>
          <a:lstStyle/>
          <a:p>
            <a:r>
              <a:rPr lang="de-CH" dirty="0" err="1"/>
              <a:t>Migrate</a:t>
            </a:r>
            <a:r>
              <a:rPr lang="de-CH" dirty="0"/>
              <a:t> Code &amp; </a:t>
            </a:r>
            <a:r>
              <a:rPr lang="de-CH" dirty="0" smtClean="0"/>
              <a:t>Data: Access NEST Data </a:t>
            </a:r>
            <a:r>
              <a:rPr lang="de-CH" dirty="0" err="1" smtClean="0"/>
              <a:t>during</a:t>
            </a:r>
            <a:r>
              <a:rPr lang="de-CH" dirty="0" smtClean="0"/>
              <a:t> </a:t>
            </a:r>
            <a:r>
              <a:rPr lang="de-CH" dirty="0" err="1" smtClean="0"/>
              <a:t>runtime</a:t>
            </a:r>
            <a:r>
              <a:rPr lang="de-CH" dirty="0" smtClean="0"/>
              <a:t> 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999" y="1522799"/>
            <a:ext cx="6278882" cy="3271987"/>
          </a:xfrm>
        </p:spPr>
        <p:txBody>
          <a:bodyPr/>
          <a:lstStyle/>
          <a:p>
            <a:pPr marL="82800" indent="0">
              <a:buNone/>
            </a:pPr>
            <a:r>
              <a:rPr lang="de-CH" dirty="0" err="1" smtClean="0"/>
              <a:t>We</a:t>
            </a:r>
            <a:r>
              <a:rPr lang="de-CH" dirty="0" smtClean="0"/>
              <a:t> have </a:t>
            </a:r>
            <a:r>
              <a:rPr lang="de-CH" dirty="0" err="1" smtClean="0"/>
              <a:t>written</a:t>
            </a:r>
            <a:r>
              <a:rPr lang="de-CH" dirty="0" smtClean="0"/>
              <a:t> a script to </a:t>
            </a:r>
            <a:r>
              <a:rPr lang="de-CH" dirty="0" err="1" smtClean="0"/>
              <a:t>directly</a:t>
            </a:r>
            <a:r>
              <a:rPr lang="de-CH" dirty="0" smtClean="0"/>
              <a:t> </a:t>
            </a:r>
            <a:r>
              <a:rPr lang="de-CH" dirty="0" err="1" smtClean="0"/>
              <a:t>download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from </a:t>
            </a:r>
            <a:r>
              <a:rPr lang="de-CH" dirty="0" err="1" smtClean="0"/>
              <a:t>the</a:t>
            </a:r>
            <a:r>
              <a:rPr lang="de-CH" dirty="0" smtClean="0"/>
              <a:t> installed </a:t>
            </a:r>
            <a:r>
              <a:rPr lang="de-CH" dirty="0" err="1" smtClean="0"/>
              <a:t>sensors</a:t>
            </a:r>
            <a:r>
              <a:rPr lang="de-CH" dirty="0" smtClean="0"/>
              <a:t> </a:t>
            </a:r>
            <a:r>
              <a:rPr lang="de-CH" dirty="0" err="1" smtClean="0"/>
              <a:t>connected</a:t>
            </a:r>
            <a:r>
              <a:rPr lang="de-CH" dirty="0" smtClean="0"/>
              <a:t> with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nestcloud</a:t>
            </a:r>
            <a:r>
              <a:rPr lang="de-CH" dirty="0" smtClean="0"/>
              <a:t>: </a:t>
            </a:r>
          </a:p>
          <a:p>
            <a:r>
              <a:rPr lang="de-CH" dirty="0" smtClean="0"/>
              <a:t>The </a:t>
            </a:r>
            <a:r>
              <a:rPr lang="de-CH" dirty="0" err="1" smtClean="0"/>
              <a:t>main</a:t>
            </a:r>
            <a:r>
              <a:rPr lang="de-CH" dirty="0" smtClean="0"/>
              <a:t> script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b="1" dirty="0" smtClean="0"/>
              <a:t>collection.py.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queries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nestcloud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makes</a:t>
            </a:r>
            <a:r>
              <a:rPr lang="de-CH" dirty="0" smtClean="0"/>
              <a:t>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restclient.py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. </a:t>
            </a:r>
          </a:p>
          <a:p>
            <a:r>
              <a:rPr lang="de-CH" dirty="0" smtClean="0"/>
              <a:t>To </a:t>
            </a:r>
            <a:r>
              <a:rPr lang="de-CH" dirty="0" err="1" smtClean="0"/>
              <a:t>download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you have to </a:t>
            </a:r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datapoints</a:t>
            </a:r>
            <a:r>
              <a:rPr lang="de-CH" dirty="0" smtClean="0"/>
              <a:t>,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b="1" dirty="0" err="1" smtClean="0"/>
              <a:t>sensor_configuration.yaml</a:t>
            </a:r>
            <a:endParaRPr lang="de-CH" b="1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then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directly</a:t>
            </a:r>
            <a:r>
              <a:rPr lang="de-CH" dirty="0" smtClean="0"/>
              <a:t> loaded </a:t>
            </a:r>
            <a:r>
              <a:rPr lang="de-CH" dirty="0" err="1" smtClean="0"/>
              <a:t>during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runtime</a:t>
            </a:r>
            <a:r>
              <a:rPr lang="de-CH" dirty="0" smtClean="0"/>
              <a:t> e.g. </a:t>
            </a:r>
            <a:r>
              <a:rPr lang="de-CH" dirty="0" err="1" smtClean="0"/>
              <a:t>within</a:t>
            </a:r>
            <a:r>
              <a:rPr lang="de-CH" dirty="0" smtClean="0"/>
              <a:t> a </a:t>
            </a:r>
            <a:r>
              <a:rPr lang="de-CH" dirty="0" err="1" smtClean="0"/>
              <a:t>jupyternotebook</a:t>
            </a:r>
            <a:endParaRPr lang="de-CH" dirty="0" smtClean="0"/>
          </a:p>
          <a:p>
            <a:pPr lvl="1"/>
            <a:r>
              <a:rPr lang="de-CH" dirty="0" smtClean="0"/>
              <a:t>Set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end </a:t>
            </a:r>
            <a:r>
              <a:rPr lang="de-CH" dirty="0" err="1" smtClean="0"/>
              <a:t>date</a:t>
            </a:r>
            <a:r>
              <a:rPr lang="de-CH" dirty="0" smtClean="0"/>
              <a:t> you </a:t>
            </a:r>
            <a:r>
              <a:rPr lang="de-CH" dirty="0" err="1" smtClean="0"/>
              <a:t>wan</a:t>
            </a:r>
            <a:r>
              <a:rPr lang="de-CH" dirty="0" smtClean="0"/>
              <a:t> to </a:t>
            </a:r>
            <a:r>
              <a:rPr lang="de-CH" dirty="0" err="1" smtClean="0"/>
              <a:t>collect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</a:p>
          <a:p>
            <a:pPr lvl="1"/>
            <a:r>
              <a:rPr lang="de-CH" dirty="0" err="1" smtClean="0"/>
              <a:t>Testbed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name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datapoints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sensor_configuration.yml</a:t>
            </a:r>
            <a:r>
              <a:rPr lang="de-CH" dirty="0" smtClean="0"/>
              <a:t>   </a:t>
            </a:r>
          </a:p>
          <a:p>
            <a:pPr lvl="1"/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93" y="1522799"/>
            <a:ext cx="1638102" cy="123468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93" y="3099336"/>
            <a:ext cx="23431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3956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Run </a:t>
            </a:r>
            <a:r>
              <a:rPr lang="de-CH" dirty="0" err="1" smtClean="0"/>
              <a:t>requirements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0999" y="1522799"/>
            <a:ext cx="5767554" cy="3271987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When your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created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runs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requirements.txt </a:t>
            </a:r>
            <a:r>
              <a:rPr lang="de-CH" dirty="0" err="1" smtClean="0"/>
              <a:t>file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installs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defined</a:t>
            </a:r>
            <a:r>
              <a:rPr lang="de-CH" dirty="0" smtClean="0"/>
              <a:t> </a:t>
            </a:r>
            <a:r>
              <a:rPr lang="de-CH" dirty="0" err="1" smtClean="0"/>
              <a:t>packages</a:t>
            </a:r>
            <a:r>
              <a:rPr lang="de-CH" dirty="0" smtClean="0"/>
              <a:t>, </a:t>
            </a:r>
            <a:r>
              <a:rPr lang="de-CH" dirty="0" err="1" smtClean="0"/>
              <a:t>currently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following </a:t>
            </a:r>
            <a:r>
              <a:rPr lang="de-CH" dirty="0" err="1" smtClean="0"/>
              <a:t>packages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installed: </a:t>
            </a:r>
          </a:p>
          <a:p>
            <a:pPr lvl="1"/>
            <a:r>
              <a:rPr lang="de-CH" dirty="0"/>
              <a:t>renku-</a:t>
            </a:r>
            <a:r>
              <a:rPr lang="de-CH" dirty="0" err="1"/>
              <a:t>mls</a:t>
            </a:r>
            <a:endParaRPr lang="de-CH" dirty="0"/>
          </a:p>
          <a:p>
            <a:pPr lvl="1"/>
            <a:r>
              <a:rPr lang="de-CH" dirty="0" err="1"/>
              <a:t>sphinxcontrib-napoleon</a:t>
            </a:r>
            <a:endParaRPr lang="de-CH" dirty="0"/>
          </a:p>
          <a:p>
            <a:pPr lvl="1"/>
            <a:r>
              <a:rPr lang="de-CH" dirty="0" err="1"/>
              <a:t>sphinx</a:t>
            </a:r>
            <a:endParaRPr lang="de-CH" dirty="0"/>
          </a:p>
          <a:p>
            <a:pPr lvl="1"/>
            <a:r>
              <a:rPr lang="de-CH" dirty="0" err="1" smtClean="0"/>
              <a:t>sphinx-rtd-theme</a:t>
            </a:r>
            <a:endParaRPr lang="de-CH" dirty="0" smtClean="0"/>
          </a:p>
          <a:p>
            <a:r>
              <a:rPr lang="de-CH" dirty="0" smtClean="0"/>
              <a:t>In </a:t>
            </a:r>
            <a:r>
              <a:rPr lang="de-CH" dirty="0" err="1" smtClean="0"/>
              <a:t>case</a:t>
            </a:r>
            <a:r>
              <a:rPr lang="de-CH" dirty="0" smtClean="0"/>
              <a:t> you </a:t>
            </a:r>
            <a:r>
              <a:rPr lang="de-CH" dirty="0" err="1" smtClean="0"/>
              <a:t>need</a:t>
            </a:r>
            <a:r>
              <a:rPr lang="de-CH" dirty="0" smtClean="0"/>
              <a:t> </a:t>
            </a:r>
            <a:r>
              <a:rPr lang="de-CH" dirty="0" err="1" smtClean="0"/>
              <a:t>further</a:t>
            </a:r>
            <a:r>
              <a:rPr lang="de-CH" dirty="0" smtClean="0"/>
              <a:t> </a:t>
            </a:r>
            <a:r>
              <a:rPr lang="de-CH" dirty="0" err="1" smtClean="0"/>
              <a:t>modules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your </a:t>
            </a:r>
            <a:r>
              <a:rPr lang="de-CH" dirty="0" err="1" smtClean="0"/>
              <a:t>project</a:t>
            </a:r>
            <a:r>
              <a:rPr lang="de-CH" dirty="0" smtClean="0"/>
              <a:t>, open requirements.txt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them</a:t>
            </a:r>
            <a:r>
              <a:rPr lang="de-CH" dirty="0" smtClean="0"/>
              <a:t>. E.g. you </a:t>
            </a:r>
            <a:r>
              <a:rPr lang="de-CH" dirty="0" err="1" smtClean="0"/>
              <a:t>need</a:t>
            </a:r>
            <a:r>
              <a:rPr lang="de-CH" dirty="0" smtClean="0"/>
              <a:t> </a:t>
            </a:r>
            <a:r>
              <a:rPr lang="de-CH" dirty="0" err="1" smtClean="0"/>
              <a:t>pandas</a:t>
            </a:r>
            <a:r>
              <a:rPr lang="de-CH" dirty="0" smtClean="0"/>
              <a:t>: </a:t>
            </a:r>
          </a:p>
          <a:p>
            <a:pPr marL="425700" indent="-342900">
              <a:buFont typeface="+mj-lt"/>
              <a:buAutoNum type="arabicPeriod"/>
            </a:pPr>
            <a:r>
              <a:rPr lang="de-CH" dirty="0" smtClean="0"/>
              <a:t>check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latest</a:t>
            </a:r>
            <a:r>
              <a:rPr lang="de-CH" dirty="0" smtClean="0"/>
              <a:t> </a:t>
            </a:r>
            <a:r>
              <a:rPr lang="de-CH" dirty="0" err="1" smtClean="0"/>
              <a:t>version</a:t>
            </a:r>
            <a:r>
              <a:rPr lang="de-CH" dirty="0" smtClean="0"/>
              <a:t> e.g. </a:t>
            </a:r>
            <a:r>
              <a:rPr lang="de-CH" dirty="0" err="1" smtClean="0"/>
              <a:t>pandas</a:t>
            </a:r>
            <a:r>
              <a:rPr lang="de-CH" dirty="0" smtClean="0"/>
              <a:t> 2.2.2 </a:t>
            </a:r>
            <a:r>
              <a:rPr lang="de-CH" dirty="0"/>
              <a:t>(30.04.2024</a:t>
            </a:r>
            <a:r>
              <a:rPr lang="de-CH" dirty="0" smtClean="0"/>
              <a:t>)</a:t>
            </a:r>
          </a:p>
          <a:p>
            <a:pPr marL="425700" indent="-342900">
              <a:buFont typeface="+mj-lt"/>
              <a:buAutoNum type="arabicPeriod"/>
            </a:pP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to </a:t>
            </a:r>
            <a:r>
              <a:rPr lang="de-CH" dirty="0" err="1" smtClean="0"/>
              <a:t>the</a:t>
            </a:r>
            <a:r>
              <a:rPr lang="de-CH" dirty="0" smtClean="0"/>
              <a:t> requirements.txt</a:t>
            </a:r>
          </a:p>
          <a:p>
            <a:pPr marL="425700" indent="-342900">
              <a:buFont typeface="+mj-lt"/>
              <a:buAutoNum type="arabicPeriod"/>
            </a:pPr>
            <a:r>
              <a:rPr lang="de-CH" dirty="0" smtClean="0"/>
              <a:t>Open </a:t>
            </a:r>
            <a:r>
              <a:rPr lang="de-CH" dirty="0" err="1" smtClean="0"/>
              <a:t>the</a:t>
            </a:r>
            <a:r>
              <a:rPr lang="de-CH" dirty="0" smtClean="0"/>
              <a:t> terminal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command</a:t>
            </a:r>
            <a:r>
              <a:rPr lang="de-CH" dirty="0"/>
              <a:t>: pip install -r requirements.txt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53" y="4166572"/>
            <a:ext cx="1876425" cy="9048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048" y="1522799"/>
            <a:ext cx="2751640" cy="24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8249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Hell">
  <a:themeElements>
    <a:clrScheme name="Emp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0000"/>
      </a:accent1>
      <a:accent2>
        <a:srgbClr val="03324C"/>
      </a:accent2>
      <a:accent3>
        <a:srgbClr val="47645A"/>
      </a:accent3>
      <a:accent4>
        <a:srgbClr val="525686"/>
      </a:accent4>
      <a:accent5>
        <a:srgbClr val="5088B2"/>
      </a:accent5>
      <a:accent6>
        <a:srgbClr val="95959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0" rIns="0" bIns="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mpa Master.pptx" id="{92AE8764-F1DE-4121-B84F-D1301FE5D5A8}" vid="{0CD6DB41-F7F4-44E3-9FC7-ECFC687885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1091</Words>
  <Application>Microsoft Office PowerPoint</Application>
  <PresentationFormat>Bildschirmpräsentation (16:9)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Segoe UI</vt:lpstr>
      <vt:lpstr>Söhne</vt:lpstr>
      <vt:lpstr>Söhne Mono</vt:lpstr>
      <vt:lpstr>Wingdings</vt:lpstr>
      <vt:lpstr>1_Hell</vt:lpstr>
      <vt:lpstr>Renku Checklist</vt:lpstr>
      <vt:lpstr>Overview</vt:lpstr>
      <vt:lpstr>What is Renku? RDM Renku = Git + IDE + enhancements to be in alignment with FAIR principles aka knowledgegraph  </vt:lpstr>
      <vt:lpstr>Renku – open project </vt:lpstr>
      <vt:lpstr>Overview Folder Structure </vt:lpstr>
      <vt:lpstr>Migrate Code &amp; Data: Code  </vt:lpstr>
      <vt:lpstr>Migrate Code &amp; Data: Data </vt:lpstr>
      <vt:lpstr>Migrate Code &amp; Data: Access NEST Data during runtime  </vt:lpstr>
      <vt:lpstr>Run requirements</vt:lpstr>
      <vt:lpstr>Add Model data to the model catalogue</vt:lpstr>
      <vt:lpstr>Create a demo Jupyter Notebook </vt:lpstr>
      <vt:lpstr>Create Sphinx Documentation</vt:lpstr>
      <vt:lpstr>Links  </vt:lpstr>
    </vt:vector>
  </TitlesOfParts>
  <Company>Empa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Renku Checklist</dc:title>
  <dc:creator>Locher, Michael</dc:creator>
  <cp:lastModifiedBy>Locher, Michael</cp:lastModifiedBy>
  <cp:revision>65</cp:revision>
  <dcterms:created xsi:type="dcterms:W3CDTF">2024-04-18T06:45:18Z</dcterms:created>
  <dcterms:modified xsi:type="dcterms:W3CDTF">2024-05-06T15:45:02Z</dcterms:modified>
</cp:coreProperties>
</file>