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20"/>
  </p:notesMasterIdLst>
  <p:sldIdLst>
    <p:sldId id="256" r:id="rId2"/>
    <p:sldId id="258" r:id="rId3"/>
    <p:sldId id="272" r:id="rId4"/>
    <p:sldId id="268" r:id="rId5"/>
    <p:sldId id="271" r:id="rId6"/>
    <p:sldId id="273" r:id="rId7"/>
    <p:sldId id="263" r:id="rId8"/>
    <p:sldId id="257" r:id="rId9"/>
    <p:sldId id="274" r:id="rId10"/>
    <p:sldId id="259" r:id="rId11"/>
    <p:sldId id="262" r:id="rId12"/>
    <p:sldId id="265" r:id="rId13"/>
    <p:sldId id="269" r:id="rId14"/>
    <p:sldId id="260" r:id="rId15"/>
    <p:sldId id="266" r:id="rId16"/>
    <p:sldId id="261" r:id="rId17"/>
    <p:sldId id="267" r:id="rId18"/>
    <p:sldId id="27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gmann, Michael" initials="mih" lastIdx="8" clrIdx="0">
    <p:extLst>
      <p:ext uri="{19B8F6BF-5375-455C-9EA6-DF929625EA0E}">
        <p15:presenceInfo xmlns:p15="http://schemas.microsoft.com/office/powerpoint/2012/main" userId="Hagmann, Micha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B0F7"/>
    <a:srgbClr val="FBFBFB"/>
    <a:srgbClr val="FEFEFE"/>
    <a:srgbClr val="0070C0"/>
    <a:srgbClr val="5B9BD5"/>
    <a:srgbClr val="FF00FF"/>
    <a:srgbClr val="CACACA"/>
    <a:srgbClr val="5F5F5F"/>
    <a:srgbClr val="2A457A"/>
    <a:srgbClr val="5088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6229"/>
  </p:normalViewPr>
  <p:slideViewPr>
    <p:cSldViewPr snapToGrid="0">
      <p:cViewPr>
        <p:scale>
          <a:sx n="150" d="100"/>
          <a:sy n="150" d="100"/>
        </p:scale>
        <p:origin x="450" y="1116"/>
      </p:cViewPr>
      <p:guideLst/>
    </p:cSldViewPr>
  </p:slideViewPr>
  <p:notesTextViewPr>
    <p:cViewPr>
      <p:scale>
        <a:sx n="3" d="2"/>
        <a:sy n="3" d="2"/>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EB70D-5C08-E94B-8616-596020EA6135}" type="datetimeFigureOut">
              <a:rPr lang="de-DE" smtClean="0"/>
              <a:t>07.05.2024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986FE-7BF0-584F-B1AA-DDC75D02B314}" type="slidenum">
              <a:rPr lang="de-DE" smtClean="0"/>
              <a:t>‹Nr.›</a:t>
            </a:fld>
            <a:endParaRPr lang="de-DE" dirty="0"/>
          </a:p>
        </p:txBody>
      </p:sp>
    </p:spTree>
    <p:extLst>
      <p:ext uri="{BB962C8B-B14F-4D97-AF65-F5344CB8AC3E}">
        <p14:creationId xmlns:p14="http://schemas.microsoft.com/office/powerpoint/2010/main" val="258123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_image_870x922">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5F47D4A5-16F5-7E5D-B08B-79755E33364B}"/>
              </a:ext>
            </a:extLst>
          </p:cNvPr>
          <p:cNvSpPr/>
          <p:nvPr userDrawn="1"/>
        </p:nvSpPr>
        <p:spPr>
          <a:xfrm>
            <a:off x="-12192" y="2158640"/>
            <a:ext cx="4125508" cy="2997054"/>
          </a:xfrm>
          <a:custGeom>
            <a:avLst/>
            <a:gdLst>
              <a:gd name="connsiteX0" fmla="*/ 0 w 4113316"/>
              <a:gd name="connsiteY0" fmla="*/ 0 h 2984861"/>
              <a:gd name="connsiteX1" fmla="*/ 4113316 w 4113316"/>
              <a:gd name="connsiteY1" fmla="*/ 0 h 2984861"/>
              <a:gd name="connsiteX2" fmla="*/ 4113316 w 4113316"/>
              <a:gd name="connsiteY2" fmla="*/ 2984861 h 2984861"/>
              <a:gd name="connsiteX3" fmla="*/ 0 w 4113316"/>
              <a:gd name="connsiteY3" fmla="*/ 2984861 h 2984861"/>
              <a:gd name="connsiteX4" fmla="*/ 0 w 4113316"/>
              <a:gd name="connsiteY4" fmla="*/ 0 h 2984861"/>
              <a:gd name="connsiteX0" fmla="*/ 0 w 4113316"/>
              <a:gd name="connsiteY0" fmla="*/ 0 h 2984861"/>
              <a:gd name="connsiteX1" fmla="*/ 4113316 w 4113316"/>
              <a:gd name="connsiteY1" fmla="*/ 0 h 2984861"/>
              <a:gd name="connsiteX2" fmla="*/ 3377046 w 4113316"/>
              <a:gd name="connsiteY2" fmla="*/ 2978924 h 2984861"/>
              <a:gd name="connsiteX3" fmla="*/ 0 w 4113316"/>
              <a:gd name="connsiteY3" fmla="*/ 2984861 h 2984861"/>
              <a:gd name="connsiteX4" fmla="*/ 0 w 4113316"/>
              <a:gd name="connsiteY4" fmla="*/ 0 h 2984861"/>
              <a:gd name="connsiteX0" fmla="*/ 0 w 4113316"/>
              <a:gd name="connsiteY0" fmla="*/ 0 h 2984862"/>
              <a:gd name="connsiteX1" fmla="*/ 4113316 w 4113316"/>
              <a:gd name="connsiteY1" fmla="*/ 0 h 2984862"/>
              <a:gd name="connsiteX2" fmla="*/ 3751119 w 4113316"/>
              <a:gd name="connsiteY2" fmla="*/ 2984862 h 2984862"/>
              <a:gd name="connsiteX3" fmla="*/ 0 w 4113316"/>
              <a:gd name="connsiteY3" fmla="*/ 2984861 h 2984862"/>
              <a:gd name="connsiteX4" fmla="*/ 0 w 4113316"/>
              <a:gd name="connsiteY4" fmla="*/ 0 h 2984862"/>
              <a:gd name="connsiteX0" fmla="*/ 0 w 4131604"/>
              <a:gd name="connsiteY0" fmla="*/ 0 h 2984862"/>
              <a:gd name="connsiteX1" fmla="*/ 4131604 w 4131604"/>
              <a:gd name="connsiteY1" fmla="*/ 0 h 2984862"/>
              <a:gd name="connsiteX2" fmla="*/ 3769407 w 4131604"/>
              <a:gd name="connsiteY2" fmla="*/ 2984862 h 2984862"/>
              <a:gd name="connsiteX3" fmla="*/ 18288 w 4131604"/>
              <a:gd name="connsiteY3" fmla="*/ 2984861 h 2984862"/>
              <a:gd name="connsiteX4" fmla="*/ 0 w 4131604"/>
              <a:gd name="connsiteY4" fmla="*/ 0 h 2984862"/>
              <a:gd name="connsiteX0" fmla="*/ 0 w 4131604"/>
              <a:gd name="connsiteY0" fmla="*/ 0 h 2997053"/>
              <a:gd name="connsiteX1" fmla="*/ 4131604 w 4131604"/>
              <a:gd name="connsiteY1" fmla="*/ 0 h 2997053"/>
              <a:gd name="connsiteX2" fmla="*/ 3769407 w 4131604"/>
              <a:gd name="connsiteY2" fmla="*/ 2984862 h 2997053"/>
              <a:gd name="connsiteX3" fmla="*/ 6096 w 4131604"/>
              <a:gd name="connsiteY3" fmla="*/ 2997053 h 2997053"/>
              <a:gd name="connsiteX4" fmla="*/ 0 w 4131604"/>
              <a:gd name="connsiteY4" fmla="*/ 0 h 2997053"/>
              <a:gd name="connsiteX0" fmla="*/ 0 w 4131604"/>
              <a:gd name="connsiteY0" fmla="*/ 0 h 2997054"/>
              <a:gd name="connsiteX1" fmla="*/ 4131604 w 4131604"/>
              <a:gd name="connsiteY1" fmla="*/ 0 h 2997054"/>
              <a:gd name="connsiteX2" fmla="*/ 3769407 w 4131604"/>
              <a:gd name="connsiteY2" fmla="*/ 2997054 h 2997054"/>
              <a:gd name="connsiteX3" fmla="*/ 6096 w 4131604"/>
              <a:gd name="connsiteY3" fmla="*/ 2997053 h 2997054"/>
              <a:gd name="connsiteX4" fmla="*/ 0 w 4131604"/>
              <a:gd name="connsiteY4" fmla="*/ 0 h 2997054"/>
              <a:gd name="connsiteX0" fmla="*/ 3048 w 4125508"/>
              <a:gd name="connsiteY0" fmla="*/ 0 h 2997054"/>
              <a:gd name="connsiteX1" fmla="*/ 4125508 w 4125508"/>
              <a:gd name="connsiteY1" fmla="*/ 0 h 2997054"/>
              <a:gd name="connsiteX2" fmla="*/ 3763311 w 4125508"/>
              <a:gd name="connsiteY2" fmla="*/ 2997054 h 2997054"/>
              <a:gd name="connsiteX3" fmla="*/ 0 w 4125508"/>
              <a:gd name="connsiteY3" fmla="*/ 2997053 h 2997054"/>
              <a:gd name="connsiteX4" fmla="*/ 3048 w 4125508"/>
              <a:gd name="connsiteY4" fmla="*/ 0 h 2997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508" h="2997054">
                <a:moveTo>
                  <a:pt x="3048" y="0"/>
                </a:moveTo>
                <a:lnTo>
                  <a:pt x="4125508" y="0"/>
                </a:lnTo>
                <a:lnTo>
                  <a:pt x="3763311" y="2997054"/>
                </a:lnTo>
                <a:lnTo>
                  <a:pt x="0" y="2997053"/>
                </a:lnTo>
                <a:lnTo>
                  <a:pt x="3048" y="0"/>
                </a:lnTo>
                <a:close/>
              </a:path>
            </a:pathLst>
          </a:cu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a:extLst>
              <a:ext uri="{FF2B5EF4-FFF2-40B4-BE49-F238E27FC236}">
                <a16:creationId xmlns:a16="http://schemas.microsoft.com/office/drawing/2014/main" id="{81C156F0-4BCC-E894-F235-BB8B629E97D5}"/>
              </a:ext>
            </a:extLst>
          </p:cNvPr>
          <p:cNvSpPr>
            <a:spLocks noGrp="1"/>
          </p:cNvSpPr>
          <p:nvPr>
            <p:ph type="ctrTitle" hasCustomPrompt="1"/>
          </p:nvPr>
        </p:nvSpPr>
        <p:spPr>
          <a:xfrm>
            <a:off x="4675339" y="2157005"/>
            <a:ext cx="4058007" cy="990159"/>
          </a:xfrm>
        </p:spPr>
        <p:txBody>
          <a:bodyPr anchor="t" anchorCtr="0">
            <a:noAutofit/>
          </a:bodyPr>
          <a:lstStyle>
            <a:lvl1pPr algn="l">
              <a:defRPr sz="2300">
                <a:solidFill>
                  <a:srgbClr val="BE0000"/>
                </a:solidFill>
              </a:defRPr>
            </a:lvl1pPr>
          </a:lstStyle>
          <a:p>
            <a:r>
              <a:rPr lang="de-DE" dirty="0"/>
              <a:t>Titel der Präsentation</a:t>
            </a:r>
          </a:p>
        </p:txBody>
      </p:sp>
      <p:pic>
        <p:nvPicPr>
          <p:cNvPr id="3" name="Grafik 2">
            <a:extLst>
              <a:ext uri="{FF2B5EF4-FFF2-40B4-BE49-F238E27FC236}">
                <a16:creationId xmlns:a16="http://schemas.microsoft.com/office/drawing/2014/main" id="{A0C65F1F-DA38-627A-DC2E-25C0B33C8D9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6136481" y="362222"/>
            <a:ext cx="2596865" cy="691954"/>
          </a:xfrm>
          <a:prstGeom prst="rect">
            <a:avLst/>
          </a:prstGeom>
        </p:spPr>
      </p:pic>
      <p:sp>
        <p:nvSpPr>
          <p:cNvPr id="8" name="Textplatzhalter 7">
            <a:extLst>
              <a:ext uri="{FF2B5EF4-FFF2-40B4-BE49-F238E27FC236}">
                <a16:creationId xmlns:a16="http://schemas.microsoft.com/office/drawing/2014/main" id="{B50A58DF-93FC-30F9-BB3D-84CDED4C50D7}"/>
              </a:ext>
            </a:extLst>
          </p:cNvPr>
          <p:cNvSpPr>
            <a:spLocks noGrp="1"/>
          </p:cNvSpPr>
          <p:nvPr>
            <p:ph type="body" sz="quarter" idx="13" hasCustomPrompt="1"/>
          </p:nvPr>
        </p:nvSpPr>
        <p:spPr>
          <a:xfrm>
            <a:off x="4675188" y="4421189"/>
            <a:ext cx="4058158" cy="198782"/>
          </a:xfrm>
        </p:spPr>
        <p:txBody>
          <a:bodyPr>
            <a:noAutofit/>
          </a:bodyPr>
          <a:lstStyle>
            <a:lvl1pPr marL="0" indent="0">
              <a:buNone/>
              <a:defRPr sz="1300">
                <a:solidFill>
                  <a:schemeClr val="tx1"/>
                </a:solidFill>
              </a:defRPr>
            </a:lvl1pPr>
            <a:lvl2pPr>
              <a:defRPr sz="1300"/>
            </a:lvl2pPr>
            <a:lvl3pPr>
              <a:defRPr sz="1300"/>
            </a:lvl3pPr>
            <a:lvl4pPr>
              <a:defRPr sz="1300"/>
            </a:lvl4pPr>
            <a:lvl5pPr>
              <a:defRPr sz="1300"/>
            </a:lvl5pPr>
          </a:lstStyle>
          <a:p>
            <a:pPr lvl="0"/>
            <a:r>
              <a:rPr lang="en-US" dirty="0"/>
              <a:t>5 September 2023 </a:t>
            </a:r>
            <a:r>
              <a:rPr lang="de-DE" dirty="0"/>
              <a:t>– Name </a:t>
            </a:r>
            <a:r>
              <a:rPr lang="de-DE" dirty="0" err="1"/>
              <a:t>of</a:t>
            </a:r>
            <a:r>
              <a:rPr lang="de-DE" dirty="0"/>
              <a:t> </a:t>
            </a:r>
            <a:r>
              <a:rPr lang="de-DE" dirty="0" err="1"/>
              <a:t>presenting</a:t>
            </a:r>
            <a:r>
              <a:rPr lang="de-DE" dirty="0"/>
              <a:t> </a:t>
            </a:r>
            <a:r>
              <a:rPr lang="de-DE" dirty="0" err="1"/>
              <a:t>person</a:t>
            </a:r>
            <a:endParaRPr lang="de-DE" dirty="0"/>
          </a:p>
        </p:txBody>
      </p:sp>
      <p:pic>
        <p:nvPicPr>
          <p:cNvPr id="9" name="Grafik 8"/>
          <p:cNvPicPr/>
          <p:nvPr userDrawn="1"/>
        </p:nvPicPr>
        <p:blipFill>
          <a:blip r:embed="rId3"/>
          <a:stretch>
            <a:fillRect/>
          </a:stretch>
        </p:blipFill>
        <p:spPr>
          <a:xfrm>
            <a:off x="0" y="1833631"/>
            <a:ext cx="4113316" cy="3322064"/>
          </a:xfrm>
          <a:prstGeom prst="rect">
            <a:avLst/>
          </a:prstGeom>
        </p:spPr>
      </p:pic>
      <p:sp>
        <p:nvSpPr>
          <p:cNvPr id="4" name="Rechtwinkliges Dreieck 3"/>
          <p:cNvSpPr/>
          <p:nvPr userDrawn="1"/>
        </p:nvSpPr>
        <p:spPr>
          <a:xfrm flipH="1">
            <a:off x="3594100" y="1833631"/>
            <a:ext cx="519216" cy="3322063"/>
          </a:xfrm>
          <a:prstGeom prst="rtTriangle">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45812362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16:9 centra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999" y="348713"/>
            <a:ext cx="7831875" cy="316305"/>
          </a:xfrm>
        </p:spPr>
        <p:txBody>
          <a:bodyPr anchor="t" anchorCtr="0">
            <a:noAutofit/>
          </a:bodyPr>
          <a:lstStyle>
            <a:lvl1pPr algn="l">
              <a:defRPr sz="2300"/>
            </a:lvl1pPr>
          </a:lstStyle>
          <a:p>
            <a:r>
              <a:rPr lang="de-DE" dirty="0"/>
              <a:t>Folientitel</a:t>
            </a:r>
            <a:endParaRPr lang="en-US" dirty="0"/>
          </a:p>
        </p:txBody>
      </p:sp>
      <p:sp>
        <p:nvSpPr>
          <p:cNvPr id="3" name="Subtitle 2">
            <a:extLst>
              <a:ext uri="{FF2B5EF4-FFF2-40B4-BE49-F238E27FC236}">
                <a16:creationId xmlns:a16="http://schemas.microsoft.com/office/drawing/2014/main" id="{ADFB7B06-6219-7675-586C-825793B6BCD1}"/>
              </a:ext>
            </a:extLst>
          </p:cNvPr>
          <p:cNvSpPr>
            <a:spLocks noGrp="1"/>
          </p:cNvSpPr>
          <p:nvPr>
            <p:ph type="subTitle" idx="1" hasCustomPrompt="1"/>
          </p:nvPr>
        </p:nvSpPr>
        <p:spPr>
          <a:xfrm>
            <a:off x="380999" y="4094968"/>
            <a:ext cx="7831875" cy="719678"/>
          </a:xfrm>
        </p:spPr>
        <p:txBody>
          <a:bodyPr>
            <a:normAutofit/>
          </a:bodyPr>
          <a:lstStyle>
            <a:lvl1pPr marL="0" indent="0" algn="l">
              <a:lnSpc>
                <a:spcPct val="110000"/>
              </a:lnSpc>
              <a:buNone/>
              <a:defRPr sz="16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de-DE" dirty="0"/>
              <a:t>Folientext</a:t>
            </a:r>
          </a:p>
        </p:txBody>
      </p:sp>
      <p:pic>
        <p:nvPicPr>
          <p:cNvPr id="4" name="Grafik 3">
            <a:extLst>
              <a:ext uri="{FF2B5EF4-FFF2-40B4-BE49-F238E27FC236}">
                <a16:creationId xmlns:a16="http://schemas.microsoft.com/office/drawing/2014/main" id="{BAC80A55-7D6B-C2E7-1228-6B7A8433C856}"/>
              </a:ext>
            </a:extLst>
          </p:cNvPr>
          <p:cNvPicPr>
            <a:picLocks noChangeAspect="1"/>
          </p:cNvPicPr>
          <p:nvPr userDrawn="1"/>
        </p:nvPicPr>
        <p:blipFill>
          <a:blip r:embed="rId2"/>
          <a:stretch>
            <a:fillRect/>
          </a:stretch>
        </p:blipFill>
        <p:spPr>
          <a:xfrm>
            <a:off x="8411527" y="246698"/>
            <a:ext cx="422564" cy="464820"/>
          </a:xfrm>
          <a:prstGeom prst="rect">
            <a:avLst/>
          </a:prstGeom>
        </p:spPr>
      </p:pic>
      <p:sp>
        <p:nvSpPr>
          <p:cNvPr id="8" name="Rechteck 7"/>
          <p:cNvSpPr/>
          <p:nvPr userDrawn="1"/>
        </p:nvSpPr>
        <p:spPr>
          <a:xfrm>
            <a:off x="1590261" y="1062000"/>
            <a:ext cx="5184000" cy="2916000"/>
          </a:xfrm>
          <a:prstGeom prst="rect">
            <a:avLst/>
          </a:prstGeom>
          <a:solidFill>
            <a:srgbClr val="BE0000"/>
          </a:solidFill>
          <a:ln>
            <a:solidFill>
              <a:srgbClr val="B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Bildplatzhalter 5"/>
          <p:cNvSpPr>
            <a:spLocks noGrp="1"/>
          </p:cNvSpPr>
          <p:nvPr>
            <p:ph type="pic" sz="quarter" idx="10"/>
          </p:nvPr>
        </p:nvSpPr>
        <p:spPr>
          <a:xfrm>
            <a:off x="1699200" y="954000"/>
            <a:ext cx="5184000" cy="2916000"/>
          </a:xfrm>
        </p:spPr>
        <p:txBody>
          <a:bodyPr/>
          <a:lstStyle/>
          <a:p>
            <a:r>
              <a:rPr lang="de-DE" smtClean="0"/>
              <a:t>Bild durch Klicken auf Symbol hinzufügen</a:t>
            </a:r>
            <a:endParaRPr lang="de-CH"/>
          </a:p>
        </p:txBody>
      </p:sp>
    </p:spTree>
    <p:extLst>
      <p:ext uri="{BB962C8B-B14F-4D97-AF65-F5344CB8AC3E}">
        <p14:creationId xmlns:p14="http://schemas.microsoft.com/office/powerpoint/2010/main" val="38795704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video_16:9 centra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999" y="348713"/>
            <a:ext cx="7831875" cy="316305"/>
          </a:xfrm>
        </p:spPr>
        <p:txBody>
          <a:bodyPr anchor="t" anchorCtr="0">
            <a:noAutofit/>
          </a:bodyPr>
          <a:lstStyle>
            <a:lvl1pPr algn="l">
              <a:defRPr sz="2300"/>
            </a:lvl1pPr>
          </a:lstStyle>
          <a:p>
            <a:r>
              <a:rPr lang="de-DE" dirty="0"/>
              <a:t>Folientitel</a:t>
            </a:r>
            <a:endParaRPr lang="en-US" dirty="0"/>
          </a:p>
        </p:txBody>
      </p:sp>
      <p:sp>
        <p:nvSpPr>
          <p:cNvPr id="3" name="Subtitle 2">
            <a:extLst>
              <a:ext uri="{FF2B5EF4-FFF2-40B4-BE49-F238E27FC236}">
                <a16:creationId xmlns:a16="http://schemas.microsoft.com/office/drawing/2014/main" id="{ADFB7B06-6219-7675-586C-825793B6BCD1}"/>
              </a:ext>
            </a:extLst>
          </p:cNvPr>
          <p:cNvSpPr>
            <a:spLocks noGrp="1"/>
          </p:cNvSpPr>
          <p:nvPr>
            <p:ph type="subTitle" idx="1" hasCustomPrompt="1"/>
          </p:nvPr>
        </p:nvSpPr>
        <p:spPr>
          <a:xfrm>
            <a:off x="380999" y="4094968"/>
            <a:ext cx="7831875" cy="719678"/>
          </a:xfrm>
        </p:spPr>
        <p:txBody>
          <a:bodyPr>
            <a:normAutofit/>
          </a:bodyPr>
          <a:lstStyle>
            <a:lvl1pPr marL="0" indent="0" algn="l">
              <a:lnSpc>
                <a:spcPct val="110000"/>
              </a:lnSpc>
              <a:buNone/>
              <a:defRPr sz="16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de-DE" dirty="0"/>
              <a:t>Folientext</a:t>
            </a:r>
          </a:p>
        </p:txBody>
      </p:sp>
      <p:pic>
        <p:nvPicPr>
          <p:cNvPr id="4" name="Grafik 3">
            <a:extLst>
              <a:ext uri="{FF2B5EF4-FFF2-40B4-BE49-F238E27FC236}">
                <a16:creationId xmlns:a16="http://schemas.microsoft.com/office/drawing/2014/main" id="{BAC80A55-7D6B-C2E7-1228-6B7A8433C856}"/>
              </a:ext>
            </a:extLst>
          </p:cNvPr>
          <p:cNvPicPr>
            <a:picLocks noChangeAspect="1"/>
          </p:cNvPicPr>
          <p:nvPr userDrawn="1"/>
        </p:nvPicPr>
        <p:blipFill>
          <a:blip r:embed="rId2"/>
          <a:stretch>
            <a:fillRect/>
          </a:stretch>
        </p:blipFill>
        <p:spPr>
          <a:xfrm>
            <a:off x="8411527" y="246698"/>
            <a:ext cx="422564" cy="464820"/>
          </a:xfrm>
          <a:prstGeom prst="rect">
            <a:avLst/>
          </a:prstGeom>
        </p:spPr>
      </p:pic>
      <p:sp>
        <p:nvSpPr>
          <p:cNvPr id="8" name="Rechteck 7"/>
          <p:cNvSpPr/>
          <p:nvPr userDrawn="1"/>
        </p:nvSpPr>
        <p:spPr>
          <a:xfrm>
            <a:off x="1590261" y="1062000"/>
            <a:ext cx="5184000" cy="2916000"/>
          </a:xfrm>
          <a:prstGeom prst="rect">
            <a:avLst/>
          </a:prstGeom>
          <a:solidFill>
            <a:srgbClr val="BE0000"/>
          </a:solidFill>
          <a:ln>
            <a:solidFill>
              <a:srgbClr val="B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Medienplatzhalter 6"/>
          <p:cNvSpPr>
            <a:spLocks noGrp="1"/>
          </p:cNvSpPr>
          <p:nvPr>
            <p:ph type="media" sz="quarter" idx="10"/>
          </p:nvPr>
        </p:nvSpPr>
        <p:spPr>
          <a:xfrm>
            <a:off x="1699200" y="954000"/>
            <a:ext cx="5184000" cy="2916000"/>
          </a:xfrm>
        </p:spPr>
        <p:txBody>
          <a:bodyPr/>
          <a:lstStyle/>
          <a:p>
            <a:r>
              <a:rPr lang="de-DE" smtClean="0"/>
              <a:t>Mediaclip durch Klicken auf Symbol hinzufügen</a:t>
            </a:r>
            <a:endParaRPr lang="de-CH"/>
          </a:p>
        </p:txBody>
      </p:sp>
    </p:spTree>
    <p:extLst>
      <p:ext uri="{BB962C8B-B14F-4D97-AF65-F5344CB8AC3E}">
        <p14:creationId xmlns:p14="http://schemas.microsoft.com/office/powerpoint/2010/main" val="2199252362"/>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images_caption">
    <p:spTree>
      <p:nvGrpSpPr>
        <p:cNvPr id="1" name=""/>
        <p:cNvGrpSpPr/>
        <p:nvPr/>
      </p:nvGrpSpPr>
      <p:grpSpPr>
        <a:xfrm>
          <a:off x="0" y="0"/>
          <a:ext cx="0" cy="0"/>
          <a:chOff x="0" y="0"/>
          <a:chExt cx="0" cy="0"/>
        </a:xfrm>
      </p:grpSpPr>
      <p:sp>
        <p:nvSpPr>
          <p:cNvPr id="14" name="Rechteck 13"/>
          <p:cNvSpPr/>
          <p:nvPr userDrawn="1"/>
        </p:nvSpPr>
        <p:spPr>
          <a:xfrm>
            <a:off x="486000" y="1793019"/>
            <a:ext cx="3934800" cy="2235600"/>
          </a:xfrm>
          <a:prstGeom prst="rect">
            <a:avLst/>
          </a:prstGeom>
          <a:solidFill>
            <a:srgbClr val="BE0000"/>
          </a:solidFill>
          <a:ln>
            <a:solidFill>
              <a:srgbClr val="B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p:cNvSpPr>
            <a:spLocks noGrp="1"/>
          </p:cNvSpPr>
          <p:nvPr>
            <p:ph type="ctrTitle" hasCustomPrompt="1"/>
          </p:nvPr>
        </p:nvSpPr>
        <p:spPr>
          <a:xfrm>
            <a:off x="380998" y="348713"/>
            <a:ext cx="7831875" cy="316305"/>
          </a:xfrm>
        </p:spPr>
        <p:txBody>
          <a:bodyPr anchor="t" anchorCtr="0">
            <a:noAutofit/>
          </a:bodyPr>
          <a:lstStyle>
            <a:lvl1pPr algn="l">
              <a:defRPr sz="2300"/>
            </a:lvl1pPr>
          </a:lstStyle>
          <a:p>
            <a:r>
              <a:rPr lang="de-DE" dirty="0"/>
              <a:t>Folientitel</a:t>
            </a:r>
            <a:endParaRPr lang="en-US" dirty="0"/>
          </a:p>
        </p:txBody>
      </p:sp>
      <p:sp>
        <p:nvSpPr>
          <p:cNvPr id="3" name="Subtitle 2">
            <a:extLst>
              <a:ext uri="{FF2B5EF4-FFF2-40B4-BE49-F238E27FC236}">
                <a16:creationId xmlns:a16="http://schemas.microsoft.com/office/drawing/2014/main" id="{ADFB7B06-6219-7675-586C-825793B6BCD1}"/>
              </a:ext>
            </a:extLst>
          </p:cNvPr>
          <p:cNvSpPr>
            <a:spLocks noGrp="1"/>
          </p:cNvSpPr>
          <p:nvPr>
            <p:ph type="subTitle" idx="1" hasCustomPrompt="1"/>
          </p:nvPr>
        </p:nvSpPr>
        <p:spPr>
          <a:xfrm>
            <a:off x="380998" y="778710"/>
            <a:ext cx="7831875" cy="719678"/>
          </a:xfrm>
        </p:spPr>
        <p:txBody>
          <a:bodyPr>
            <a:normAutofit/>
          </a:bodyPr>
          <a:lstStyle>
            <a:lvl1pPr marL="0" indent="0" algn="l">
              <a:lnSpc>
                <a:spcPct val="110000"/>
              </a:lnSpc>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Folientext</a:t>
            </a:r>
          </a:p>
        </p:txBody>
      </p:sp>
      <p:pic>
        <p:nvPicPr>
          <p:cNvPr id="4" name="Grafik 3">
            <a:extLst>
              <a:ext uri="{FF2B5EF4-FFF2-40B4-BE49-F238E27FC236}">
                <a16:creationId xmlns:a16="http://schemas.microsoft.com/office/drawing/2014/main" id="{BAC80A55-7D6B-C2E7-1228-6B7A8433C856}"/>
              </a:ext>
            </a:extLst>
          </p:cNvPr>
          <p:cNvPicPr>
            <a:picLocks noChangeAspect="1"/>
          </p:cNvPicPr>
          <p:nvPr userDrawn="1"/>
        </p:nvPicPr>
        <p:blipFill>
          <a:blip r:embed="rId2"/>
          <a:stretch>
            <a:fillRect/>
          </a:stretch>
        </p:blipFill>
        <p:spPr>
          <a:xfrm>
            <a:off x="8411527" y="246698"/>
            <a:ext cx="422564" cy="464820"/>
          </a:xfrm>
          <a:prstGeom prst="rect">
            <a:avLst/>
          </a:prstGeom>
        </p:spPr>
      </p:pic>
      <p:sp>
        <p:nvSpPr>
          <p:cNvPr id="12" name="Textplatzhalter 11">
            <a:extLst>
              <a:ext uri="{FF2B5EF4-FFF2-40B4-BE49-F238E27FC236}">
                <a16:creationId xmlns:a16="http://schemas.microsoft.com/office/drawing/2014/main" id="{BEFCF083-4CAE-9A22-357E-9C977F397A9E}"/>
              </a:ext>
            </a:extLst>
          </p:cNvPr>
          <p:cNvSpPr>
            <a:spLocks noGrp="1"/>
          </p:cNvSpPr>
          <p:nvPr>
            <p:ph type="body" sz="quarter" idx="12" hasCustomPrompt="1"/>
          </p:nvPr>
        </p:nvSpPr>
        <p:spPr>
          <a:xfrm>
            <a:off x="450850" y="4233863"/>
            <a:ext cx="3727450" cy="658812"/>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13" name="Textplatzhalter 11">
            <a:extLst>
              <a:ext uri="{FF2B5EF4-FFF2-40B4-BE49-F238E27FC236}">
                <a16:creationId xmlns:a16="http://schemas.microsoft.com/office/drawing/2014/main" id="{8E25936E-1144-076E-C0BF-45AB13FC8CAD}"/>
              </a:ext>
            </a:extLst>
          </p:cNvPr>
          <p:cNvSpPr>
            <a:spLocks noGrp="1"/>
          </p:cNvSpPr>
          <p:nvPr>
            <p:ph type="body" sz="quarter" idx="13" hasCustomPrompt="1"/>
          </p:nvPr>
        </p:nvSpPr>
        <p:spPr>
          <a:xfrm>
            <a:off x="4683990" y="4233863"/>
            <a:ext cx="3727450" cy="658812"/>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15" name="Bildplatzhalter 14">
            <a:extLst>
              <a:ext uri="{FF2B5EF4-FFF2-40B4-BE49-F238E27FC236}">
                <a16:creationId xmlns:a16="http://schemas.microsoft.com/office/drawing/2014/main" id="{3137257B-3991-636E-664B-ABF967F1292B}"/>
              </a:ext>
            </a:extLst>
          </p:cNvPr>
          <p:cNvSpPr>
            <a:spLocks noGrp="1"/>
          </p:cNvSpPr>
          <p:nvPr>
            <p:ph type="pic" sz="quarter" idx="14"/>
          </p:nvPr>
        </p:nvSpPr>
        <p:spPr>
          <a:xfrm>
            <a:off x="558293" y="1719263"/>
            <a:ext cx="3909132" cy="2252207"/>
          </a:xfrm>
          <a:custGeom>
            <a:avLst/>
            <a:gdLst>
              <a:gd name="connsiteX0" fmla="*/ 0 w 3514725"/>
              <a:gd name="connsiteY0" fmla="*/ 2239962 h 2239962"/>
              <a:gd name="connsiteX1" fmla="*/ 559991 w 3514725"/>
              <a:gd name="connsiteY1" fmla="*/ 0 h 2239962"/>
              <a:gd name="connsiteX2" fmla="*/ 3514725 w 3514725"/>
              <a:gd name="connsiteY2" fmla="*/ 0 h 2239962"/>
              <a:gd name="connsiteX3" fmla="*/ 2954735 w 3514725"/>
              <a:gd name="connsiteY3" fmla="*/ 2239962 h 2239962"/>
              <a:gd name="connsiteX4" fmla="*/ 0 w 3514725"/>
              <a:gd name="connsiteY4" fmla="*/ 2239962 h 2239962"/>
              <a:gd name="connsiteX0" fmla="*/ 0 w 3514725"/>
              <a:gd name="connsiteY0" fmla="*/ 2258250 h 2258250"/>
              <a:gd name="connsiteX1" fmla="*/ 20495 w 3514725"/>
              <a:gd name="connsiteY1" fmla="*/ 0 h 2258250"/>
              <a:gd name="connsiteX2" fmla="*/ 3514725 w 3514725"/>
              <a:gd name="connsiteY2" fmla="*/ 18288 h 2258250"/>
              <a:gd name="connsiteX3" fmla="*/ 2954735 w 3514725"/>
              <a:gd name="connsiteY3" fmla="*/ 2258250 h 2258250"/>
              <a:gd name="connsiteX4" fmla="*/ 0 w 3514725"/>
              <a:gd name="connsiteY4" fmla="*/ 2258250 h 2258250"/>
              <a:gd name="connsiteX0" fmla="*/ 0 w 3807333"/>
              <a:gd name="connsiteY0" fmla="*/ 2249106 h 2258250"/>
              <a:gd name="connsiteX1" fmla="*/ 313103 w 3807333"/>
              <a:gd name="connsiteY1" fmla="*/ 0 h 2258250"/>
              <a:gd name="connsiteX2" fmla="*/ 3807333 w 3807333"/>
              <a:gd name="connsiteY2" fmla="*/ 18288 h 2258250"/>
              <a:gd name="connsiteX3" fmla="*/ 3247343 w 3807333"/>
              <a:gd name="connsiteY3" fmla="*/ 2258250 h 2258250"/>
              <a:gd name="connsiteX4" fmla="*/ 0 w 3807333"/>
              <a:gd name="connsiteY4" fmla="*/ 2249106 h 2258250"/>
              <a:gd name="connsiteX0" fmla="*/ 0 w 3807333"/>
              <a:gd name="connsiteY0" fmla="*/ 2239962 h 2249106"/>
              <a:gd name="connsiteX1" fmla="*/ 258239 w 3807333"/>
              <a:gd name="connsiteY1" fmla="*/ 0 h 2249106"/>
              <a:gd name="connsiteX2" fmla="*/ 3807333 w 3807333"/>
              <a:gd name="connsiteY2" fmla="*/ 9144 h 2249106"/>
              <a:gd name="connsiteX3" fmla="*/ 3247343 w 3807333"/>
              <a:gd name="connsiteY3" fmla="*/ 2249106 h 2249106"/>
              <a:gd name="connsiteX4" fmla="*/ 0 w 3807333"/>
              <a:gd name="connsiteY4" fmla="*/ 2239962 h 2249106"/>
              <a:gd name="connsiteX0" fmla="*/ 0 w 3898773"/>
              <a:gd name="connsiteY0" fmla="*/ 2239962 h 2249106"/>
              <a:gd name="connsiteX1" fmla="*/ 258239 w 3898773"/>
              <a:gd name="connsiteY1" fmla="*/ 0 h 2249106"/>
              <a:gd name="connsiteX2" fmla="*/ 3898773 w 3898773"/>
              <a:gd name="connsiteY2" fmla="*/ 9144 h 2249106"/>
              <a:gd name="connsiteX3" fmla="*/ 3247343 w 3898773"/>
              <a:gd name="connsiteY3" fmla="*/ 2249106 h 2249106"/>
              <a:gd name="connsiteX4" fmla="*/ 0 w 3898773"/>
              <a:gd name="connsiteY4" fmla="*/ 2239962 h 2249106"/>
              <a:gd name="connsiteX0" fmla="*/ 0 w 3898773"/>
              <a:gd name="connsiteY0" fmla="*/ 2239962 h 2249106"/>
              <a:gd name="connsiteX1" fmla="*/ 258239 w 3898773"/>
              <a:gd name="connsiteY1" fmla="*/ 0 h 2249106"/>
              <a:gd name="connsiteX2" fmla="*/ 3898773 w 3898773"/>
              <a:gd name="connsiteY2" fmla="*/ 9144 h 2249106"/>
              <a:gd name="connsiteX3" fmla="*/ 3603959 w 3898773"/>
              <a:gd name="connsiteY3" fmla="*/ 2249106 h 2249106"/>
              <a:gd name="connsiteX4" fmla="*/ 0 w 3898773"/>
              <a:gd name="connsiteY4" fmla="*/ 2239962 h 2249106"/>
              <a:gd name="connsiteX0" fmla="*/ 0 w 3898773"/>
              <a:gd name="connsiteY0" fmla="*/ 2230818 h 2239962"/>
              <a:gd name="connsiteX1" fmla="*/ 283997 w 3898773"/>
              <a:gd name="connsiteY1" fmla="*/ 8028 h 2239962"/>
              <a:gd name="connsiteX2" fmla="*/ 3898773 w 3898773"/>
              <a:gd name="connsiteY2" fmla="*/ 0 h 2239962"/>
              <a:gd name="connsiteX3" fmla="*/ 3603959 w 3898773"/>
              <a:gd name="connsiteY3" fmla="*/ 2239962 h 2239962"/>
              <a:gd name="connsiteX4" fmla="*/ 0 w 3898773"/>
              <a:gd name="connsiteY4" fmla="*/ 2230818 h 2239962"/>
              <a:gd name="connsiteX0" fmla="*/ 0 w 3898773"/>
              <a:gd name="connsiteY0" fmla="*/ 2230818 h 2244255"/>
              <a:gd name="connsiteX1" fmla="*/ 283997 w 3898773"/>
              <a:gd name="connsiteY1" fmla="*/ 8028 h 2244255"/>
              <a:gd name="connsiteX2" fmla="*/ 3898773 w 3898773"/>
              <a:gd name="connsiteY2" fmla="*/ 0 h 2244255"/>
              <a:gd name="connsiteX3" fmla="*/ 3578201 w 3898773"/>
              <a:gd name="connsiteY3" fmla="*/ 2244255 h 2244255"/>
              <a:gd name="connsiteX4" fmla="*/ 0 w 3898773"/>
              <a:gd name="connsiteY4" fmla="*/ 2230818 h 2244255"/>
              <a:gd name="connsiteX0" fmla="*/ 0 w 3898773"/>
              <a:gd name="connsiteY0" fmla="*/ 2230818 h 2248548"/>
              <a:gd name="connsiteX1" fmla="*/ 283997 w 3898773"/>
              <a:gd name="connsiteY1" fmla="*/ 8028 h 2248548"/>
              <a:gd name="connsiteX2" fmla="*/ 3898773 w 3898773"/>
              <a:gd name="connsiteY2" fmla="*/ 0 h 2248548"/>
              <a:gd name="connsiteX3" fmla="*/ 3591080 w 3898773"/>
              <a:gd name="connsiteY3" fmla="*/ 2248548 h 2248548"/>
              <a:gd name="connsiteX4" fmla="*/ 0 w 3898773"/>
              <a:gd name="connsiteY4" fmla="*/ 2230818 h 2248548"/>
              <a:gd name="connsiteX0" fmla="*/ 0 w 3898773"/>
              <a:gd name="connsiteY0" fmla="*/ 2230818 h 2244255"/>
              <a:gd name="connsiteX1" fmla="*/ 283997 w 3898773"/>
              <a:gd name="connsiteY1" fmla="*/ 8028 h 2244255"/>
              <a:gd name="connsiteX2" fmla="*/ 3898773 w 3898773"/>
              <a:gd name="connsiteY2" fmla="*/ 0 h 2244255"/>
              <a:gd name="connsiteX3" fmla="*/ 3591080 w 3898773"/>
              <a:gd name="connsiteY3" fmla="*/ 2244255 h 2244255"/>
              <a:gd name="connsiteX4" fmla="*/ 0 w 3898773"/>
              <a:gd name="connsiteY4" fmla="*/ 2230818 h 2244255"/>
              <a:gd name="connsiteX0" fmla="*/ 0 w 3907359"/>
              <a:gd name="connsiteY0" fmla="*/ 2230818 h 2244255"/>
              <a:gd name="connsiteX1" fmla="*/ 283997 w 3907359"/>
              <a:gd name="connsiteY1" fmla="*/ 8028 h 2244255"/>
              <a:gd name="connsiteX2" fmla="*/ 3907359 w 3907359"/>
              <a:gd name="connsiteY2" fmla="*/ 0 h 2244255"/>
              <a:gd name="connsiteX3" fmla="*/ 3591080 w 3907359"/>
              <a:gd name="connsiteY3" fmla="*/ 2244255 h 2244255"/>
              <a:gd name="connsiteX4" fmla="*/ 0 w 3907359"/>
              <a:gd name="connsiteY4" fmla="*/ 2230818 h 2244255"/>
              <a:gd name="connsiteX0" fmla="*/ 0 w 3907359"/>
              <a:gd name="connsiteY0" fmla="*/ 2230818 h 2244255"/>
              <a:gd name="connsiteX1" fmla="*/ 45458 w 3907359"/>
              <a:gd name="connsiteY1" fmla="*/ 77 h 2244255"/>
              <a:gd name="connsiteX2" fmla="*/ 3907359 w 3907359"/>
              <a:gd name="connsiteY2" fmla="*/ 0 h 2244255"/>
              <a:gd name="connsiteX3" fmla="*/ 3591080 w 3907359"/>
              <a:gd name="connsiteY3" fmla="*/ 2244255 h 2244255"/>
              <a:gd name="connsiteX4" fmla="*/ 0 w 3907359"/>
              <a:gd name="connsiteY4" fmla="*/ 2230818 h 2244255"/>
              <a:gd name="connsiteX0" fmla="*/ 0 w 3907359"/>
              <a:gd name="connsiteY0" fmla="*/ 2230818 h 2236304"/>
              <a:gd name="connsiteX1" fmla="*/ 45458 w 3907359"/>
              <a:gd name="connsiteY1" fmla="*/ 77 h 2236304"/>
              <a:gd name="connsiteX2" fmla="*/ 3907359 w 3907359"/>
              <a:gd name="connsiteY2" fmla="*/ 0 h 2236304"/>
              <a:gd name="connsiteX3" fmla="*/ 3861424 w 3907359"/>
              <a:gd name="connsiteY3" fmla="*/ 2236304 h 2236304"/>
              <a:gd name="connsiteX4" fmla="*/ 0 w 3907359"/>
              <a:gd name="connsiteY4" fmla="*/ 2230818 h 2236304"/>
              <a:gd name="connsiteX0" fmla="*/ 0 w 3907359"/>
              <a:gd name="connsiteY0" fmla="*/ 2230818 h 2236304"/>
              <a:gd name="connsiteX1" fmla="*/ 45458 w 3907359"/>
              <a:gd name="connsiteY1" fmla="*/ 77 h 2236304"/>
              <a:gd name="connsiteX2" fmla="*/ 3907359 w 3907359"/>
              <a:gd name="connsiteY2" fmla="*/ 0 h 2236304"/>
              <a:gd name="connsiteX3" fmla="*/ 3893229 w 3907359"/>
              <a:gd name="connsiteY3" fmla="*/ 2236304 h 2236304"/>
              <a:gd name="connsiteX4" fmla="*/ 0 w 3907359"/>
              <a:gd name="connsiteY4" fmla="*/ 2230818 h 2236304"/>
              <a:gd name="connsiteX0" fmla="*/ 0 w 3909132"/>
              <a:gd name="connsiteY0" fmla="*/ 2230818 h 2252207"/>
              <a:gd name="connsiteX1" fmla="*/ 45458 w 3909132"/>
              <a:gd name="connsiteY1" fmla="*/ 77 h 2252207"/>
              <a:gd name="connsiteX2" fmla="*/ 3907359 w 3909132"/>
              <a:gd name="connsiteY2" fmla="*/ 0 h 2252207"/>
              <a:gd name="connsiteX3" fmla="*/ 3909132 w 3909132"/>
              <a:gd name="connsiteY3" fmla="*/ 2252207 h 2252207"/>
              <a:gd name="connsiteX4" fmla="*/ 0 w 3909132"/>
              <a:gd name="connsiteY4" fmla="*/ 2230818 h 2252207"/>
              <a:gd name="connsiteX0" fmla="*/ 0 w 3909132"/>
              <a:gd name="connsiteY0" fmla="*/ 2230818 h 2252207"/>
              <a:gd name="connsiteX1" fmla="*/ 5701 w 3909132"/>
              <a:gd name="connsiteY1" fmla="*/ 8029 h 2252207"/>
              <a:gd name="connsiteX2" fmla="*/ 3907359 w 3909132"/>
              <a:gd name="connsiteY2" fmla="*/ 0 h 2252207"/>
              <a:gd name="connsiteX3" fmla="*/ 3909132 w 3909132"/>
              <a:gd name="connsiteY3" fmla="*/ 2252207 h 2252207"/>
              <a:gd name="connsiteX4" fmla="*/ 0 w 3909132"/>
              <a:gd name="connsiteY4" fmla="*/ 2230818 h 2252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9132" h="2252207">
                <a:moveTo>
                  <a:pt x="0" y="2230818"/>
                </a:moveTo>
                <a:cubicBezTo>
                  <a:pt x="1900" y="1489888"/>
                  <a:pt x="3801" y="748959"/>
                  <a:pt x="5701" y="8029"/>
                </a:cubicBezTo>
                <a:lnTo>
                  <a:pt x="3907359" y="0"/>
                </a:lnTo>
                <a:lnTo>
                  <a:pt x="3909132" y="2252207"/>
                </a:lnTo>
                <a:lnTo>
                  <a:pt x="0" y="2230818"/>
                </a:lnTo>
                <a:close/>
              </a:path>
            </a:pathLst>
          </a:custGeom>
        </p:spPr>
        <p:txBody>
          <a:bodyPr/>
          <a:lstStyle>
            <a:lvl1pPr algn="ctr">
              <a:defRPr/>
            </a:lvl1pPr>
          </a:lstStyle>
          <a:p>
            <a:r>
              <a:rPr lang="de-DE" smtClean="0"/>
              <a:t>Bild durch Klicken auf Symbol hinzufügen</a:t>
            </a:r>
            <a:endParaRPr lang="de-DE" dirty="0"/>
          </a:p>
        </p:txBody>
      </p:sp>
      <p:sp>
        <p:nvSpPr>
          <p:cNvPr id="5" name="Rechteck 4"/>
          <p:cNvSpPr/>
          <p:nvPr userDrawn="1"/>
        </p:nvSpPr>
        <p:spPr>
          <a:xfrm>
            <a:off x="4719600" y="1793019"/>
            <a:ext cx="3934800" cy="2235600"/>
          </a:xfrm>
          <a:prstGeom prst="rect">
            <a:avLst/>
          </a:prstGeom>
          <a:solidFill>
            <a:srgbClr val="BE0000"/>
          </a:solidFill>
          <a:ln>
            <a:solidFill>
              <a:srgbClr val="B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Bildplatzhalter 14">
            <a:extLst>
              <a:ext uri="{FF2B5EF4-FFF2-40B4-BE49-F238E27FC236}">
                <a16:creationId xmlns:a16="http://schemas.microsoft.com/office/drawing/2014/main" id="{EB5EFFC4-1AD9-90BA-DE0B-86F9599914B6}"/>
              </a:ext>
            </a:extLst>
          </p:cNvPr>
          <p:cNvSpPr>
            <a:spLocks noGrp="1"/>
          </p:cNvSpPr>
          <p:nvPr>
            <p:ph type="pic" sz="quarter" idx="15"/>
          </p:nvPr>
        </p:nvSpPr>
        <p:spPr>
          <a:xfrm>
            <a:off x="4792942" y="1719263"/>
            <a:ext cx="3932986" cy="2236303"/>
          </a:xfrm>
          <a:custGeom>
            <a:avLst/>
            <a:gdLst>
              <a:gd name="connsiteX0" fmla="*/ 0 w 3514725"/>
              <a:gd name="connsiteY0" fmla="*/ 2239962 h 2239962"/>
              <a:gd name="connsiteX1" fmla="*/ 559991 w 3514725"/>
              <a:gd name="connsiteY1" fmla="*/ 0 h 2239962"/>
              <a:gd name="connsiteX2" fmla="*/ 3514725 w 3514725"/>
              <a:gd name="connsiteY2" fmla="*/ 0 h 2239962"/>
              <a:gd name="connsiteX3" fmla="*/ 2954735 w 3514725"/>
              <a:gd name="connsiteY3" fmla="*/ 2239962 h 2239962"/>
              <a:gd name="connsiteX4" fmla="*/ 0 w 3514725"/>
              <a:gd name="connsiteY4" fmla="*/ 2239962 h 2239962"/>
              <a:gd name="connsiteX0" fmla="*/ 0 w 3514725"/>
              <a:gd name="connsiteY0" fmla="*/ 2258250 h 2258250"/>
              <a:gd name="connsiteX1" fmla="*/ 20495 w 3514725"/>
              <a:gd name="connsiteY1" fmla="*/ 0 h 2258250"/>
              <a:gd name="connsiteX2" fmla="*/ 3514725 w 3514725"/>
              <a:gd name="connsiteY2" fmla="*/ 18288 h 2258250"/>
              <a:gd name="connsiteX3" fmla="*/ 2954735 w 3514725"/>
              <a:gd name="connsiteY3" fmla="*/ 2258250 h 2258250"/>
              <a:gd name="connsiteX4" fmla="*/ 0 w 3514725"/>
              <a:gd name="connsiteY4" fmla="*/ 2258250 h 2258250"/>
              <a:gd name="connsiteX0" fmla="*/ 0 w 3807333"/>
              <a:gd name="connsiteY0" fmla="*/ 2249106 h 2258250"/>
              <a:gd name="connsiteX1" fmla="*/ 313103 w 3807333"/>
              <a:gd name="connsiteY1" fmla="*/ 0 h 2258250"/>
              <a:gd name="connsiteX2" fmla="*/ 3807333 w 3807333"/>
              <a:gd name="connsiteY2" fmla="*/ 18288 h 2258250"/>
              <a:gd name="connsiteX3" fmla="*/ 3247343 w 3807333"/>
              <a:gd name="connsiteY3" fmla="*/ 2258250 h 2258250"/>
              <a:gd name="connsiteX4" fmla="*/ 0 w 3807333"/>
              <a:gd name="connsiteY4" fmla="*/ 2249106 h 2258250"/>
              <a:gd name="connsiteX0" fmla="*/ 0 w 3807333"/>
              <a:gd name="connsiteY0" fmla="*/ 2239962 h 2249106"/>
              <a:gd name="connsiteX1" fmla="*/ 258239 w 3807333"/>
              <a:gd name="connsiteY1" fmla="*/ 0 h 2249106"/>
              <a:gd name="connsiteX2" fmla="*/ 3807333 w 3807333"/>
              <a:gd name="connsiteY2" fmla="*/ 9144 h 2249106"/>
              <a:gd name="connsiteX3" fmla="*/ 3247343 w 3807333"/>
              <a:gd name="connsiteY3" fmla="*/ 2249106 h 2249106"/>
              <a:gd name="connsiteX4" fmla="*/ 0 w 3807333"/>
              <a:gd name="connsiteY4" fmla="*/ 2239962 h 2249106"/>
              <a:gd name="connsiteX0" fmla="*/ 0 w 3898773"/>
              <a:gd name="connsiteY0" fmla="*/ 2239962 h 2249106"/>
              <a:gd name="connsiteX1" fmla="*/ 258239 w 3898773"/>
              <a:gd name="connsiteY1" fmla="*/ 0 h 2249106"/>
              <a:gd name="connsiteX2" fmla="*/ 3898773 w 3898773"/>
              <a:gd name="connsiteY2" fmla="*/ 9144 h 2249106"/>
              <a:gd name="connsiteX3" fmla="*/ 3247343 w 3898773"/>
              <a:gd name="connsiteY3" fmla="*/ 2249106 h 2249106"/>
              <a:gd name="connsiteX4" fmla="*/ 0 w 3898773"/>
              <a:gd name="connsiteY4" fmla="*/ 2239962 h 2249106"/>
              <a:gd name="connsiteX0" fmla="*/ 0 w 3898773"/>
              <a:gd name="connsiteY0" fmla="*/ 2239962 h 2249106"/>
              <a:gd name="connsiteX1" fmla="*/ 258239 w 3898773"/>
              <a:gd name="connsiteY1" fmla="*/ 0 h 2249106"/>
              <a:gd name="connsiteX2" fmla="*/ 3898773 w 3898773"/>
              <a:gd name="connsiteY2" fmla="*/ 9144 h 2249106"/>
              <a:gd name="connsiteX3" fmla="*/ 3603959 w 3898773"/>
              <a:gd name="connsiteY3" fmla="*/ 2249106 h 2249106"/>
              <a:gd name="connsiteX4" fmla="*/ 0 w 3898773"/>
              <a:gd name="connsiteY4" fmla="*/ 2239962 h 2249106"/>
              <a:gd name="connsiteX0" fmla="*/ 0 w 3898773"/>
              <a:gd name="connsiteY0" fmla="*/ 2230818 h 2239962"/>
              <a:gd name="connsiteX1" fmla="*/ 283997 w 3898773"/>
              <a:gd name="connsiteY1" fmla="*/ 8028 h 2239962"/>
              <a:gd name="connsiteX2" fmla="*/ 3898773 w 3898773"/>
              <a:gd name="connsiteY2" fmla="*/ 0 h 2239962"/>
              <a:gd name="connsiteX3" fmla="*/ 3603959 w 3898773"/>
              <a:gd name="connsiteY3" fmla="*/ 2239962 h 2239962"/>
              <a:gd name="connsiteX4" fmla="*/ 0 w 3898773"/>
              <a:gd name="connsiteY4" fmla="*/ 2230818 h 2239962"/>
              <a:gd name="connsiteX0" fmla="*/ 0 w 3898773"/>
              <a:gd name="connsiteY0" fmla="*/ 2230818 h 2244255"/>
              <a:gd name="connsiteX1" fmla="*/ 283997 w 3898773"/>
              <a:gd name="connsiteY1" fmla="*/ 8028 h 2244255"/>
              <a:gd name="connsiteX2" fmla="*/ 3898773 w 3898773"/>
              <a:gd name="connsiteY2" fmla="*/ 0 h 2244255"/>
              <a:gd name="connsiteX3" fmla="*/ 3578201 w 3898773"/>
              <a:gd name="connsiteY3" fmla="*/ 2244255 h 2244255"/>
              <a:gd name="connsiteX4" fmla="*/ 0 w 3898773"/>
              <a:gd name="connsiteY4" fmla="*/ 2230818 h 2244255"/>
              <a:gd name="connsiteX0" fmla="*/ 0 w 3898773"/>
              <a:gd name="connsiteY0" fmla="*/ 2230818 h 2248548"/>
              <a:gd name="connsiteX1" fmla="*/ 283997 w 3898773"/>
              <a:gd name="connsiteY1" fmla="*/ 8028 h 2248548"/>
              <a:gd name="connsiteX2" fmla="*/ 3898773 w 3898773"/>
              <a:gd name="connsiteY2" fmla="*/ 0 h 2248548"/>
              <a:gd name="connsiteX3" fmla="*/ 3591080 w 3898773"/>
              <a:gd name="connsiteY3" fmla="*/ 2248548 h 2248548"/>
              <a:gd name="connsiteX4" fmla="*/ 0 w 3898773"/>
              <a:gd name="connsiteY4" fmla="*/ 2230818 h 2248548"/>
              <a:gd name="connsiteX0" fmla="*/ 0 w 3898773"/>
              <a:gd name="connsiteY0" fmla="*/ 2230818 h 2244255"/>
              <a:gd name="connsiteX1" fmla="*/ 283997 w 3898773"/>
              <a:gd name="connsiteY1" fmla="*/ 8028 h 2244255"/>
              <a:gd name="connsiteX2" fmla="*/ 3898773 w 3898773"/>
              <a:gd name="connsiteY2" fmla="*/ 0 h 2244255"/>
              <a:gd name="connsiteX3" fmla="*/ 3591080 w 3898773"/>
              <a:gd name="connsiteY3" fmla="*/ 2244255 h 2244255"/>
              <a:gd name="connsiteX4" fmla="*/ 0 w 3898773"/>
              <a:gd name="connsiteY4" fmla="*/ 2230818 h 2244255"/>
              <a:gd name="connsiteX0" fmla="*/ 0 w 3907359"/>
              <a:gd name="connsiteY0" fmla="*/ 2230818 h 2244255"/>
              <a:gd name="connsiteX1" fmla="*/ 283997 w 3907359"/>
              <a:gd name="connsiteY1" fmla="*/ 8028 h 2244255"/>
              <a:gd name="connsiteX2" fmla="*/ 3907359 w 3907359"/>
              <a:gd name="connsiteY2" fmla="*/ 0 h 2244255"/>
              <a:gd name="connsiteX3" fmla="*/ 3591080 w 3907359"/>
              <a:gd name="connsiteY3" fmla="*/ 2244255 h 2244255"/>
              <a:gd name="connsiteX4" fmla="*/ 0 w 3907359"/>
              <a:gd name="connsiteY4" fmla="*/ 2230818 h 2244255"/>
              <a:gd name="connsiteX0" fmla="*/ 0 w 3907359"/>
              <a:gd name="connsiteY0" fmla="*/ 2230818 h 2244255"/>
              <a:gd name="connsiteX1" fmla="*/ 5701 w 3907359"/>
              <a:gd name="connsiteY1" fmla="*/ 77 h 2244255"/>
              <a:gd name="connsiteX2" fmla="*/ 3907359 w 3907359"/>
              <a:gd name="connsiteY2" fmla="*/ 0 h 2244255"/>
              <a:gd name="connsiteX3" fmla="*/ 3591080 w 3907359"/>
              <a:gd name="connsiteY3" fmla="*/ 2244255 h 2244255"/>
              <a:gd name="connsiteX4" fmla="*/ 0 w 3907359"/>
              <a:gd name="connsiteY4" fmla="*/ 2230818 h 2244255"/>
              <a:gd name="connsiteX0" fmla="*/ 0 w 3925035"/>
              <a:gd name="connsiteY0" fmla="*/ 2230818 h 2252206"/>
              <a:gd name="connsiteX1" fmla="*/ 5701 w 3925035"/>
              <a:gd name="connsiteY1" fmla="*/ 77 h 2252206"/>
              <a:gd name="connsiteX2" fmla="*/ 3907359 w 3925035"/>
              <a:gd name="connsiteY2" fmla="*/ 0 h 2252206"/>
              <a:gd name="connsiteX3" fmla="*/ 3925035 w 3925035"/>
              <a:gd name="connsiteY3" fmla="*/ 2252206 h 2252206"/>
              <a:gd name="connsiteX4" fmla="*/ 0 w 3925035"/>
              <a:gd name="connsiteY4" fmla="*/ 2230818 h 2252206"/>
              <a:gd name="connsiteX0" fmla="*/ 0 w 3932986"/>
              <a:gd name="connsiteY0" fmla="*/ 2230818 h 2236303"/>
              <a:gd name="connsiteX1" fmla="*/ 5701 w 3932986"/>
              <a:gd name="connsiteY1" fmla="*/ 77 h 2236303"/>
              <a:gd name="connsiteX2" fmla="*/ 3907359 w 3932986"/>
              <a:gd name="connsiteY2" fmla="*/ 0 h 2236303"/>
              <a:gd name="connsiteX3" fmla="*/ 3932986 w 3932986"/>
              <a:gd name="connsiteY3" fmla="*/ 2236303 h 2236303"/>
              <a:gd name="connsiteX4" fmla="*/ 0 w 3932986"/>
              <a:gd name="connsiteY4" fmla="*/ 2230818 h 2236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2986" h="2236303">
                <a:moveTo>
                  <a:pt x="0" y="2230818"/>
                </a:moveTo>
                <a:cubicBezTo>
                  <a:pt x="1900" y="1487238"/>
                  <a:pt x="3801" y="743657"/>
                  <a:pt x="5701" y="77"/>
                </a:cubicBezTo>
                <a:lnTo>
                  <a:pt x="3907359" y="0"/>
                </a:lnTo>
                <a:lnTo>
                  <a:pt x="3932986" y="2236303"/>
                </a:lnTo>
                <a:lnTo>
                  <a:pt x="0" y="2230818"/>
                </a:lnTo>
                <a:close/>
              </a:path>
            </a:pathLst>
          </a:custGeom>
        </p:spPr>
        <p:txBody>
          <a:bodyPr/>
          <a:lstStyle>
            <a:lvl1pPr algn="ctr">
              <a:defRPr/>
            </a:lvl1pPr>
          </a:lstStyle>
          <a:p>
            <a:r>
              <a:rPr lang="de-DE" smtClean="0"/>
              <a:t>Bild durch Klicken auf Symbol hinzufügen</a:t>
            </a:r>
            <a:endParaRPr lang="de-DE" dirty="0"/>
          </a:p>
        </p:txBody>
      </p:sp>
    </p:spTree>
    <p:extLst>
      <p:ext uri="{BB962C8B-B14F-4D97-AF65-F5344CB8AC3E}">
        <p14:creationId xmlns:p14="http://schemas.microsoft.com/office/powerpoint/2010/main" val="3947575181"/>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_cap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998" y="348713"/>
            <a:ext cx="7831875" cy="316305"/>
          </a:xfrm>
        </p:spPr>
        <p:txBody>
          <a:bodyPr anchor="t" anchorCtr="0">
            <a:noAutofit/>
          </a:bodyPr>
          <a:lstStyle>
            <a:lvl1pPr algn="l">
              <a:defRPr sz="2300"/>
            </a:lvl1pPr>
          </a:lstStyle>
          <a:p>
            <a:r>
              <a:rPr lang="de-DE" dirty="0"/>
              <a:t>Folientitel</a:t>
            </a:r>
            <a:endParaRPr lang="en-US" dirty="0"/>
          </a:p>
        </p:txBody>
      </p:sp>
      <p:sp>
        <p:nvSpPr>
          <p:cNvPr id="3" name="Subtitle 2">
            <a:extLst>
              <a:ext uri="{FF2B5EF4-FFF2-40B4-BE49-F238E27FC236}">
                <a16:creationId xmlns:a16="http://schemas.microsoft.com/office/drawing/2014/main" id="{ADFB7B06-6219-7675-586C-825793B6BCD1}"/>
              </a:ext>
            </a:extLst>
          </p:cNvPr>
          <p:cNvSpPr>
            <a:spLocks noGrp="1"/>
          </p:cNvSpPr>
          <p:nvPr>
            <p:ph type="subTitle" idx="1" hasCustomPrompt="1"/>
          </p:nvPr>
        </p:nvSpPr>
        <p:spPr>
          <a:xfrm>
            <a:off x="380998" y="778710"/>
            <a:ext cx="7831875" cy="719678"/>
          </a:xfrm>
        </p:spPr>
        <p:txBody>
          <a:bodyPr>
            <a:normAutofit/>
          </a:bodyPr>
          <a:lstStyle>
            <a:lvl1pPr marL="0" indent="0" algn="l">
              <a:lnSpc>
                <a:spcPct val="110000"/>
              </a:lnSpc>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Folientext</a:t>
            </a:r>
          </a:p>
        </p:txBody>
      </p:sp>
      <p:pic>
        <p:nvPicPr>
          <p:cNvPr id="4" name="Grafik 3">
            <a:extLst>
              <a:ext uri="{FF2B5EF4-FFF2-40B4-BE49-F238E27FC236}">
                <a16:creationId xmlns:a16="http://schemas.microsoft.com/office/drawing/2014/main" id="{BAC80A55-7D6B-C2E7-1228-6B7A8433C856}"/>
              </a:ext>
            </a:extLst>
          </p:cNvPr>
          <p:cNvPicPr>
            <a:picLocks noChangeAspect="1"/>
          </p:cNvPicPr>
          <p:nvPr userDrawn="1"/>
        </p:nvPicPr>
        <p:blipFill>
          <a:blip r:embed="rId2"/>
          <a:stretch>
            <a:fillRect/>
          </a:stretch>
        </p:blipFill>
        <p:spPr>
          <a:xfrm>
            <a:off x="8411527" y="246698"/>
            <a:ext cx="422564" cy="464820"/>
          </a:xfrm>
          <a:prstGeom prst="rect">
            <a:avLst/>
          </a:prstGeom>
        </p:spPr>
      </p:pic>
      <p:sp>
        <p:nvSpPr>
          <p:cNvPr id="6" name="Rechteck 11">
            <a:extLst>
              <a:ext uri="{FF2B5EF4-FFF2-40B4-BE49-F238E27FC236}">
                <a16:creationId xmlns:a16="http://schemas.microsoft.com/office/drawing/2014/main" id="{30EF0E9D-3E41-96A1-5523-8CFF11853BD3}"/>
              </a:ext>
            </a:extLst>
          </p:cNvPr>
          <p:cNvSpPr/>
          <p:nvPr userDrawn="1"/>
        </p:nvSpPr>
        <p:spPr>
          <a:xfrm>
            <a:off x="399650" y="1797283"/>
            <a:ext cx="2511800" cy="2245909"/>
          </a:xfrm>
          <a:prstGeom prst="rect">
            <a:avLst/>
          </a:pr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platzhalter 11">
            <a:extLst>
              <a:ext uri="{FF2B5EF4-FFF2-40B4-BE49-F238E27FC236}">
                <a16:creationId xmlns:a16="http://schemas.microsoft.com/office/drawing/2014/main" id="{BEFCF083-4CAE-9A22-357E-9C977F397A9E}"/>
              </a:ext>
            </a:extLst>
          </p:cNvPr>
          <p:cNvSpPr>
            <a:spLocks noGrp="1"/>
          </p:cNvSpPr>
          <p:nvPr>
            <p:ph type="body" sz="quarter" idx="12" hasCustomPrompt="1"/>
          </p:nvPr>
        </p:nvSpPr>
        <p:spPr>
          <a:xfrm>
            <a:off x="399650" y="4233863"/>
            <a:ext cx="2511800" cy="658812"/>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15" name="Bildplatzhalter 14">
            <a:extLst>
              <a:ext uri="{FF2B5EF4-FFF2-40B4-BE49-F238E27FC236}">
                <a16:creationId xmlns:a16="http://schemas.microsoft.com/office/drawing/2014/main" id="{3137257B-3991-636E-664B-ABF967F1292B}"/>
              </a:ext>
            </a:extLst>
          </p:cNvPr>
          <p:cNvSpPr>
            <a:spLocks noGrp="1"/>
          </p:cNvSpPr>
          <p:nvPr>
            <p:ph type="pic" sz="quarter" idx="14"/>
          </p:nvPr>
        </p:nvSpPr>
        <p:spPr>
          <a:xfrm>
            <a:off x="493705" y="1726577"/>
            <a:ext cx="2517867" cy="2229626"/>
          </a:xfrm>
          <a:prstGeom prst="rect">
            <a:avLst/>
          </a:prstGeom>
        </p:spPr>
        <p:txBody>
          <a:bodyPr/>
          <a:lstStyle>
            <a:lvl1pPr algn="ctr">
              <a:defRPr/>
            </a:lvl1pPr>
          </a:lstStyle>
          <a:p>
            <a:r>
              <a:rPr lang="de-DE" smtClean="0"/>
              <a:t>Bild durch Klicken auf Symbol hinzufügen</a:t>
            </a:r>
            <a:endParaRPr lang="de-DE" dirty="0"/>
          </a:p>
        </p:txBody>
      </p:sp>
      <p:sp>
        <p:nvSpPr>
          <p:cNvPr id="7" name="Rechteck 11">
            <a:extLst>
              <a:ext uri="{FF2B5EF4-FFF2-40B4-BE49-F238E27FC236}">
                <a16:creationId xmlns:a16="http://schemas.microsoft.com/office/drawing/2014/main" id="{478E42A3-FB92-B9B7-0F43-3EE6AD0093C1}"/>
              </a:ext>
            </a:extLst>
          </p:cNvPr>
          <p:cNvSpPr/>
          <p:nvPr userDrawn="1"/>
        </p:nvSpPr>
        <p:spPr>
          <a:xfrm>
            <a:off x="3194057" y="1797283"/>
            <a:ext cx="2511800" cy="2245909"/>
          </a:xfrm>
          <a:prstGeom prst="rect">
            <a:avLst/>
          </a:pr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platzhalter 11">
            <a:extLst>
              <a:ext uri="{FF2B5EF4-FFF2-40B4-BE49-F238E27FC236}">
                <a16:creationId xmlns:a16="http://schemas.microsoft.com/office/drawing/2014/main" id="{F1CFCB62-8B4F-7571-3B43-164566CD1C4F}"/>
              </a:ext>
            </a:extLst>
          </p:cNvPr>
          <p:cNvSpPr>
            <a:spLocks noGrp="1"/>
          </p:cNvSpPr>
          <p:nvPr>
            <p:ph type="body" sz="quarter" idx="15" hasCustomPrompt="1"/>
          </p:nvPr>
        </p:nvSpPr>
        <p:spPr>
          <a:xfrm>
            <a:off x="3194057" y="4233863"/>
            <a:ext cx="2511800" cy="658812"/>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9" name="Bildplatzhalter 14">
            <a:extLst>
              <a:ext uri="{FF2B5EF4-FFF2-40B4-BE49-F238E27FC236}">
                <a16:creationId xmlns:a16="http://schemas.microsoft.com/office/drawing/2014/main" id="{D6028FF9-28F8-8705-903F-DE5CE213962D}"/>
              </a:ext>
            </a:extLst>
          </p:cNvPr>
          <p:cNvSpPr>
            <a:spLocks noGrp="1"/>
          </p:cNvSpPr>
          <p:nvPr>
            <p:ph type="pic" sz="quarter" idx="16"/>
          </p:nvPr>
        </p:nvSpPr>
        <p:spPr>
          <a:xfrm>
            <a:off x="3294179" y="1726578"/>
            <a:ext cx="2511800" cy="2229625"/>
          </a:xfrm>
          <a:prstGeom prst="rect">
            <a:avLst/>
          </a:prstGeom>
        </p:spPr>
        <p:txBody>
          <a:bodyPr/>
          <a:lstStyle>
            <a:lvl1pPr algn="ctr">
              <a:defRPr/>
            </a:lvl1pPr>
          </a:lstStyle>
          <a:p>
            <a:r>
              <a:rPr lang="de-DE" smtClean="0"/>
              <a:t>Bild durch Klicken auf Symbol hinzufügen</a:t>
            </a:r>
            <a:endParaRPr lang="de-DE" dirty="0"/>
          </a:p>
        </p:txBody>
      </p:sp>
      <p:sp>
        <p:nvSpPr>
          <p:cNvPr id="10" name="Rechteck 11">
            <a:extLst>
              <a:ext uri="{FF2B5EF4-FFF2-40B4-BE49-F238E27FC236}">
                <a16:creationId xmlns:a16="http://schemas.microsoft.com/office/drawing/2014/main" id="{7DD19DC7-6D8D-A61F-6791-ECF830D822D6}"/>
              </a:ext>
            </a:extLst>
          </p:cNvPr>
          <p:cNvSpPr/>
          <p:nvPr userDrawn="1"/>
        </p:nvSpPr>
        <p:spPr>
          <a:xfrm>
            <a:off x="5973833" y="1797283"/>
            <a:ext cx="2511800" cy="2245909"/>
          </a:xfrm>
          <a:prstGeom prst="rect">
            <a:avLst/>
          </a:pr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platzhalter 11">
            <a:extLst>
              <a:ext uri="{FF2B5EF4-FFF2-40B4-BE49-F238E27FC236}">
                <a16:creationId xmlns:a16="http://schemas.microsoft.com/office/drawing/2014/main" id="{C16E8CFC-D84A-7AE8-11C6-01133B9E7D9A}"/>
              </a:ext>
            </a:extLst>
          </p:cNvPr>
          <p:cNvSpPr>
            <a:spLocks noGrp="1"/>
          </p:cNvSpPr>
          <p:nvPr>
            <p:ph type="body" sz="quarter" idx="17" hasCustomPrompt="1"/>
          </p:nvPr>
        </p:nvSpPr>
        <p:spPr>
          <a:xfrm>
            <a:off x="5973833" y="4233863"/>
            <a:ext cx="2511800" cy="658812"/>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14" name="Bildplatzhalter 14">
            <a:extLst>
              <a:ext uri="{FF2B5EF4-FFF2-40B4-BE49-F238E27FC236}">
                <a16:creationId xmlns:a16="http://schemas.microsoft.com/office/drawing/2014/main" id="{FCD1EC4B-F27F-E095-9FC9-084F5CF44C00}"/>
              </a:ext>
            </a:extLst>
          </p:cNvPr>
          <p:cNvSpPr>
            <a:spLocks noGrp="1"/>
          </p:cNvSpPr>
          <p:nvPr>
            <p:ph type="pic" sz="quarter" idx="18"/>
          </p:nvPr>
        </p:nvSpPr>
        <p:spPr>
          <a:xfrm>
            <a:off x="6073955" y="1726578"/>
            <a:ext cx="2484829" cy="2229625"/>
          </a:xfrm>
          <a:prstGeom prst="rect">
            <a:avLst/>
          </a:prstGeom>
        </p:spPr>
        <p:txBody>
          <a:bodyPr/>
          <a:lstStyle>
            <a:lvl1pPr algn="ctr">
              <a:defRPr/>
            </a:lvl1pPr>
          </a:lstStyle>
          <a:p>
            <a:r>
              <a:rPr lang="de-DE" smtClean="0"/>
              <a:t>Bild durch Klicken auf Symbol hinzufügen</a:t>
            </a:r>
            <a:endParaRPr lang="de-DE" dirty="0"/>
          </a:p>
        </p:txBody>
      </p:sp>
    </p:spTree>
    <p:extLst>
      <p:ext uri="{BB962C8B-B14F-4D97-AF65-F5344CB8AC3E}">
        <p14:creationId xmlns:p14="http://schemas.microsoft.com/office/powerpoint/2010/main" val="2969201773"/>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_cap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998" y="348713"/>
            <a:ext cx="7831875" cy="316305"/>
          </a:xfrm>
        </p:spPr>
        <p:txBody>
          <a:bodyPr anchor="t" anchorCtr="0">
            <a:noAutofit/>
          </a:bodyPr>
          <a:lstStyle>
            <a:lvl1pPr algn="l">
              <a:defRPr sz="2300"/>
            </a:lvl1pPr>
          </a:lstStyle>
          <a:p>
            <a:r>
              <a:rPr lang="de-DE" dirty="0"/>
              <a:t>Folientitel</a:t>
            </a:r>
            <a:endParaRPr lang="en-US" dirty="0"/>
          </a:p>
        </p:txBody>
      </p:sp>
      <p:sp>
        <p:nvSpPr>
          <p:cNvPr id="3" name="Subtitle 2">
            <a:extLst>
              <a:ext uri="{FF2B5EF4-FFF2-40B4-BE49-F238E27FC236}">
                <a16:creationId xmlns:a16="http://schemas.microsoft.com/office/drawing/2014/main" id="{ADFB7B06-6219-7675-586C-825793B6BCD1}"/>
              </a:ext>
            </a:extLst>
          </p:cNvPr>
          <p:cNvSpPr>
            <a:spLocks noGrp="1"/>
          </p:cNvSpPr>
          <p:nvPr>
            <p:ph type="subTitle" idx="1" hasCustomPrompt="1"/>
          </p:nvPr>
        </p:nvSpPr>
        <p:spPr>
          <a:xfrm>
            <a:off x="380998" y="778710"/>
            <a:ext cx="7831875" cy="719678"/>
          </a:xfrm>
        </p:spPr>
        <p:txBody>
          <a:bodyPr>
            <a:normAutofit/>
          </a:bodyPr>
          <a:lstStyle>
            <a:lvl1pPr marL="0" indent="0" algn="l">
              <a:lnSpc>
                <a:spcPct val="110000"/>
              </a:lnSpc>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Folientext</a:t>
            </a:r>
          </a:p>
        </p:txBody>
      </p:sp>
      <p:pic>
        <p:nvPicPr>
          <p:cNvPr id="4" name="Grafik 3">
            <a:extLst>
              <a:ext uri="{FF2B5EF4-FFF2-40B4-BE49-F238E27FC236}">
                <a16:creationId xmlns:a16="http://schemas.microsoft.com/office/drawing/2014/main" id="{BAC80A55-7D6B-C2E7-1228-6B7A8433C856}"/>
              </a:ext>
            </a:extLst>
          </p:cNvPr>
          <p:cNvPicPr>
            <a:picLocks noChangeAspect="1"/>
          </p:cNvPicPr>
          <p:nvPr userDrawn="1"/>
        </p:nvPicPr>
        <p:blipFill>
          <a:blip r:embed="rId2"/>
          <a:stretch>
            <a:fillRect/>
          </a:stretch>
        </p:blipFill>
        <p:spPr>
          <a:xfrm>
            <a:off x="8411527" y="246698"/>
            <a:ext cx="422564" cy="464820"/>
          </a:xfrm>
          <a:prstGeom prst="rect">
            <a:avLst/>
          </a:prstGeom>
        </p:spPr>
      </p:pic>
      <p:sp>
        <p:nvSpPr>
          <p:cNvPr id="12" name="Textplatzhalter 11">
            <a:extLst>
              <a:ext uri="{FF2B5EF4-FFF2-40B4-BE49-F238E27FC236}">
                <a16:creationId xmlns:a16="http://schemas.microsoft.com/office/drawing/2014/main" id="{BEFCF083-4CAE-9A22-357E-9C977F397A9E}"/>
              </a:ext>
            </a:extLst>
          </p:cNvPr>
          <p:cNvSpPr>
            <a:spLocks noGrp="1"/>
          </p:cNvSpPr>
          <p:nvPr>
            <p:ph type="body" sz="quarter" idx="12" hasCustomPrompt="1"/>
          </p:nvPr>
        </p:nvSpPr>
        <p:spPr>
          <a:xfrm>
            <a:off x="406737" y="3551578"/>
            <a:ext cx="1925999" cy="1260000"/>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5" name="Textplatzhalter 11">
            <a:extLst>
              <a:ext uri="{FF2B5EF4-FFF2-40B4-BE49-F238E27FC236}">
                <a16:creationId xmlns:a16="http://schemas.microsoft.com/office/drawing/2014/main" id="{C133B6D0-D5FF-2456-DBB0-EB1A3866B9CA}"/>
              </a:ext>
            </a:extLst>
          </p:cNvPr>
          <p:cNvSpPr>
            <a:spLocks noGrp="1"/>
          </p:cNvSpPr>
          <p:nvPr>
            <p:ph type="body" sz="quarter" idx="19" hasCustomPrompt="1"/>
          </p:nvPr>
        </p:nvSpPr>
        <p:spPr>
          <a:xfrm>
            <a:off x="662264" y="1773352"/>
            <a:ext cx="1908000" cy="252000"/>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13" name="Textplatzhalter 11">
            <a:extLst>
              <a:ext uri="{FF2B5EF4-FFF2-40B4-BE49-F238E27FC236}">
                <a16:creationId xmlns:a16="http://schemas.microsoft.com/office/drawing/2014/main" id="{998E2BCB-F569-05E4-1B63-30D92DD85170}"/>
              </a:ext>
            </a:extLst>
          </p:cNvPr>
          <p:cNvSpPr>
            <a:spLocks noGrp="1"/>
          </p:cNvSpPr>
          <p:nvPr>
            <p:ph type="body" sz="quarter" idx="20" hasCustomPrompt="1"/>
          </p:nvPr>
        </p:nvSpPr>
        <p:spPr>
          <a:xfrm>
            <a:off x="2723860" y="1773352"/>
            <a:ext cx="1908000" cy="252000"/>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62" name="Rechteck 19">
            <a:extLst>
              <a:ext uri="{FF2B5EF4-FFF2-40B4-BE49-F238E27FC236}">
                <a16:creationId xmlns:a16="http://schemas.microsoft.com/office/drawing/2014/main" id="{82D50EB1-B7A5-9EEB-DD1C-F895B3373D70}"/>
              </a:ext>
            </a:extLst>
          </p:cNvPr>
          <p:cNvSpPr/>
          <p:nvPr userDrawn="1"/>
        </p:nvSpPr>
        <p:spPr>
          <a:xfrm>
            <a:off x="410573" y="2140167"/>
            <a:ext cx="1922163" cy="1243355"/>
          </a:xfrm>
          <a:prstGeom prst="rect">
            <a:avLst/>
          </a:pr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Bildplatzhalter 14">
            <a:extLst>
              <a:ext uri="{FF2B5EF4-FFF2-40B4-BE49-F238E27FC236}">
                <a16:creationId xmlns:a16="http://schemas.microsoft.com/office/drawing/2014/main" id="{A5F614DB-B9E0-3634-3FF2-9EF5F091D891}"/>
              </a:ext>
            </a:extLst>
          </p:cNvPr>
          <p:cNvSpPr>
            <a:spLocks noGrp="1"/>
          </p:cNvSpPr>
          <p:nvPr>
            <p:ph type="pic" sz="quarter" idx="14"/>
          </p:nvPr>
        </p:nvSpPr>
        <p:spPr>
          <a:xfrm>
            <a:off x="486417" y="2094499"/>
            <a:ext cx="1922163" cy="1230493"/>
          </a:xfrm>
          <a:prstGeom prst="rect">
            <a:avLst/>
          </a:prstGeom>
        </p:spPr>
        <p:txBody>
          <a:bodyPr/>
          <a:lstStyle>
            <a:lvl1pPr algn="ctr">
              <a:defRPr/>
            </a:lvl1pPr>
          </a:lstStyle>
          <a:p>
            <a:r>
              <a:rPr lang="de-DE" smtClean="0"/>
              <a:t>Bild durch Klicken auf Symbol hinzufügen</a:t>
            </a:r>
            <a:endParaRPr lang="de-DE" dirty="0"/>
          </a:p>
        </p:txBody>
      </p:sp>
      <p:sp>
        <p:nvSpPr>
          <p:cNvPr id="72" name="Rechteck 19">
            <a:extLst>
              <a:ext uri="{FF2B5EF4-FFF2-40B4-BE49-F238E27FC236}">
                <a16:creationId xmlns:a16="http://schemas.microsoft.com/office/drawing/2014/main" id="{A29D81E8-119E-B8A6-3FFA-D6B7ADD9EF78}"/>
              </a:ext>
            </a:extLst>
          </p:cNvPr>
          <p:cNvSpPr/>
          <p:nvPr userDrawn="1"/>
        </p:nvSpPr>
        <p:spPr>
          <a:xfrm>
            <a:off x="2474505" y="2140167"/>
            <a:ext cx="1905688" cy="1253972"/>
          </a:xfrm>
          <a:prstGeom prst="rect">
            <a:avLst/>
          </a:pr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Bildplatzhalter 14">
            <a:extLst>
              <a:ext uri="{FF2B5EF4-FFF2-40B4-BE49-F238E27FC236}">
                <a16:creationId xmlns:a16="http://schemas.microsoft.com/office/drawing/2014/main" id="{3FE453D8-633C-1CDD-B46D-3F426A025088}"/>
              </a:ext>
            </a:extLst>
          </p:cNvPr>
          <p:cNvSpPr>
            <a:spLocks noGrp="1"/>
          </p:cNvSpPr>
          <p:nvPr>
            <p:ph type="pic" sz="quarter" idx="22"/>
          </p:nvPr>
        </p:nvSpPr>
        <p:spPr>
          <a:xfrm>
            <a:off x="2550348" y="2094499"/>
            <a:ext cx="1905689" cy="1230493"/>
          </a:xfrm>
          <a:prstGeom prst="rect">
            <a:avLst/>
          </a:prstGeom>
        </p:spPr>
        <p:txBody>
          <a:bodyPr/>
          <a:lstStyle>
            <a:lvl1pPr algn="ctr">
              <a:defRPr/>
            </a:lvl1pPr>
          </a:lstStyle>
          <a:p>
            <a:r>
              <a:rPr lang="de-DE" smtClean="0"/>
              <a:t>Bild durch Klicken auf Symbol hinzufügen</a:t>
            </a:r>
            <a:endParaRPr lang="de-DE" dirty="0"/>
          </a:p>
        </p:txBody>
      </p:sp>
      <p:sp>
        <p:nvSpPr>
          <p:cNvPr id="74" name="Rechteck 19">
            <a:extLst>
              <a:ext uri="{FF2B5EF4-FFF2-40B4-BE49-F238E27FC236}">
                <a16:creationId xmlns:a16="http://schemas.microsoft.com/office/drawing/2014/main" id="{6E4BBF06-3519-DDA0-BA59-05329AA272CF}"/>
              </a:ext>
            </a:extLst>
          </p:cNvPr>
          <p:cNvSpPr/>
          <p:nvPr userDrawn="1"/>
        </p:nvSpPr>
        <p:spPr>
          <a:xfrm>
            <a:off x="4521961" y="2140167"/>
            <a:ext cx="1928188" cy="1253972"/>
          </a:xfrm>
          <a:prstGeom prst="rect">
            <a:avLst/>
          </a:pr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Bildplatzhalter 14">
            <a:extLst>
              <a:ext uri="{FF2B5EF4-FFF2-40B4-BE49-F238E27FC236}">
                <a16:creationId xmlns:a16="http://schemas.microsoft.com/office/drawing/2014/main" id="{F3B846A8-F115-3331-FA44-7908C3223609}"/>
              </a:ext>
            </a:extLst>
          </p:cNvPr>
          <p:cNvSpPr>
            <a:spLocks noGrp="1"/>
          </p:cNvSpPr>
          <p:nvPr>
            <p:ph type="pic" sz="quarter" idx="23"/>
          </p:nvPr>
        </p:nvSpPr>
        <p:spPr>
          <a:xfrm>
            <a:off x="4597804" y="2094499"/>
            <a:ext cx="1918269" cy="1230493"/>
          </a:xfrm>
          <a:prstGeom prst="rect">
            <a:avLst/>
          </a:prstGeom>
        </p:spPr>
        <p:txBody>
          <a:bodyPr/>
          <a:lstStyle>
            <a:lvl1pPr algn="ctr">
              <a:defRPr/>
            </a:lvl1pPr>
          </a:lstStyle>
          <a:p>
            <a:r>
              <a:rPr lang="de-DE" smtClean="0"/>
              <a:t>Bild durch Klicken auf Symbol hinzufügen</a:t>
            </a:r>
            <a:endParaRPr lang="de-DE" dirty="0"/>
          </a:p>
        </p:txBody>
      </p:sp>
      <p:sp>
        <p:nvSpPr>
          <p:cNvPr id="76" name="Rechteck 19">
            <a:extLst>
              <a:ext uri="{FF2B5EF4-FFF2-40B4-BE49-F238E27FC236}">
                <a16:creationId xmlns:a16="http://schemas.microsoft.com/office/drawing/2014/main" id="{7F74CAB6-EE8F-0D5F-F80C-AA432C5132B5}"/>
              </a:ext>
            </a:extLst>
          </p:cNvPr>
          <p:cNvSpPr/>
          <p:nvPr userDrawn="1"/>
        </p:nvSpPr>
        <p:spPr>
          <a:xfrm>
            <a:off x="6581466" y="2140167"/>
            <a:ext cx="1922163" cy="1253972"/>
          </a:xfrm>
          <a:prstGeom prst="rect">
            <a:avLst/>
          </a:pr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Bildplatzhalter 14">
            <a:extLst>
              <a:ext uri="{FF2B5EF4-FFF2-40B4-BE49-F238E27FC236}">
                <a16:creationId xmlns:a16="http://schemas.microsoft.com/office/drawing/2014/main" id="{A7536D62-2D1A-B106-A0B2-342697A5502D}"/>
              </a:ext>
            </a:extLst>
          </p:cNvPr>
          <p:cNvSpPr>
            <a:spLocks noGrp="1"/>
          </p:cNvSpPr>
          <p:nvPr>
            <p:ph type="pic" sz="quarter" idx="24"/>
          </p:nvPr>
        </p:nvSpPr>
        <p:spPr>
          <a:xfrm>
            <a:off x="6657310" y="2094499"/>
            <a:ext cx="1911712" cy="1230493"/>
          </a:xfrm>
          <a:prstGeom prst="rect">
            <a:avLst/>
          </a:prstGeom>
        </p:spPr>
        <p:txBody>
          <a:bodyPr/>
          <a:lstStyle>
            <a:lvl1pPr algn="ctr">
              <a:defRPr/>
            </a:lvl1pPr>
          </a:lstStyle>
          <a:p>
            <a:r>
              <a:rPr lang="de-DE" smtClean="0"/>
              <a:t>Bild durch Klicken auf Symbol hinzufügen</a:t>
            </a:r>
            <a:endParaRPr lang="de-DE" dirty="0"/>
          </a:p>
        </p:txBody>
      </p:sp>
      <p:sp>
        <p:nvSpPr>
          <p:cNvPr id="80" name="Textplatzhalter 11">
            <a:extLst>
              <a:ext uri="{FF2B5EF4-FFF2-40B4-BE49-F238E27FC236}">
                <a16:creationId xmlns:a16="http://schemas.microsoft.com/office/drawing/2014/main" id="{4EB8D87F-47D5-3FBB-4021-C255F3608DC6}"/>
              </a:ext>
            </a:extLst>
          </p:cNvPr>
          <p:cNvSpPr>
            <a:spLocks noGrp="1"/>
          </p:cNvSpPr>
          <p:nvPr>
            <p:ph type="body" sz="quarter" idx="25" hasCustomPrompt="1"/>
          </p:nvPr>
        </p:nvSpPr>
        <p:spPr>
          <a:xfrm>
            <a:off x="4761666" y="1773352"/>
            <a:ext cx="1908000" cy="252000"/>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81" name="Textplatzhalter 11">
            <a:extLst>
              <a:ext uri="{FF2B5EF4-FFF2-40B4-BE49-F238E27FC236}">
                <a16:creationId xmlns:a16="http://schemas.microsoft.com/office/drawing/2014/main" id="{2476D2AC-9F1E-4B3C-0B61-5F413108FEFF}"/>
              </a:ext>
            </a:extLst>
          </p:cNvPr>
          <p:cNvSpPr>
            <a:spLocks noGrp="1"/>
          </p:cNvSpPr>
          <p:nvPr>
            <p:ph type="body" sz="quarter" idx="26" hasCustomPrompt="1"/>
          </p:nvPr>
        </p:nvSpPr>
        <p:spPr>
          <a:xfrm>
            <a:off x="6825598" y="1773352"/>
            <a:ext cx="1908000" cy="252000"/>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83" name="Textplatzhalter 11">
            <a:extLst>
              <a:ext uri="{FF2B5EF4-FFF2-40B4-BE49-F238E27FC236}">
                <a16:creationId xmlns:a16="http://schemas.microsoft.com/office/drawing/2014/main" id="{5FAB60BF-471F-9197-5FE0-43F286FE0B30}"/>
              </a:ext>
            </a:extLst>
          </p:cNvPr>
          <p:cNvSpPr>
            <a:spLocks noGrp="1"/>
          </p:cNvSpPr>
          <p:nvPr>
            <p:ph type="body" sz="quarter" idx="27" hasCustomPrompt="1"/>
          </p:nvPr>
        </p:nvSpPr>
        <p:spPr>
          <a:xfrm>
            <a:off x="2465443" y="3551578"/>
            <a:ext cx="1925999" cy="1260000"/>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84" name="Textplatzhalter 11">
            <a:extLst>
              <a:ext uri="{FF2B5EF4-FFF2-40B4-BE49-F238E27FC236}">
                <a16:creationId xmlns:a16="http://schemas.microsoft.com/office/drawing/2014/main" id="{445C3C0D-03BC-5DF8-CF73-378BF12B2020}"/>
              </a:ext>
            </a:extLst>
          </p:cNvPr>
          <p:cNvSpPr>
            <a:spLocks noGrp="1"/>
          </p:cNvSpPr>
          <p:nvPr>
            <p:ph type="body" sz="quarter" idx="28" hasCustomPrompt="1"/>
          </p:nvPr>
        </p:nvSpPr>
        <p:spPr>
          <a:xfrm>
            <a:off x="4524149" y="3551578"/>
            <a:ext cx="1925999" cy="1260000"/>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
        <p:nvSpPr>
          <p:cNvPr id="85" name="Textplatzhalter 11">
            <a:extLst>
              <a:ext uri="{FF2B5EF4-FFF2-40B4-BE49-F238E27FC236}">
                <a16:creationId xmlns:a16="http://schemas.microsoft.com/office/drawing/2014/main" id="{621B628F-BA05-D04F-28ED-565B7D99213C}"/>
              </a:ext>
            </a:extLst>
          </p:cNvPr>
          <p:cNvSpPr>
            <a:spLocks noGrp="1"/>
          </p:cNvSpPr>
          <p:nvPr>
            <p:ph type="body" sz="quarter" idx="29" hasCustomPrompt="1"/>
          </p:nvPr>
        </p:nvSpPr>
        <p:spPr>
          <a:xfrm>
            <a:off x="6577630" y="3551578"/>
            <a:ext cx="1925999" cy="1260000"/>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Bildlegende</a:t>
            </a:r>
          </a:p>
        </p:txBody>
      </p:sp>
    </p:spTree>
    <p:extLst>
      <p:ext uri="{BB962C8B-B14F-4D97-AF65-F5344CB8AC3E}">
        <p14:creationId xmlns:p14="http://schemas.microsoft.com/office/powerpoint/2010/main" val="2298849244"/>
      </p:ext>
    </p:extLst>
  </p:cSld>
  <p:clrMapOvr>
    <a:masterClrMapping/>
  </p:clrMapOvr>
  <p:transition spd="slow">
    <p:push/>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_image­_1010x1080">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4B69802B-4F18-D435-8B99-D80045F8E134}"/>
              </a:ext>
            </a:extLst>
          </p:cNvPr>
          <p:cNvSpPr/>
          <p:nvPr userDrawn="1"/>
        </p:nvSpPr>
        <p:spPr>
          <a:xfrm>
            <a:off x="4177553" y="654426"/>
            <a:ext cx="4966447" cy="4494098"/>
          </a:xfrm>
          <a:custGeom>
            <a:avLst/>
            <a:gdLst>
              <a:gd name="connsiteX0" fmla="*/ 0 w 4966447"/>
              <a:gd name="connsiteY0" fmla="*/ 0 h 4494098"/>
              <a:gd name="connsiteX1" fmla="*/ 4966447 w 4966447"/>
              <a:gd name="connsiteY1" fmla="*/ 0 h 4494098"/>
              <a:gd name="connsiteX2" fmla="*/ 4966447 w 4966447"/>
              <a:gd name="connsiteY2" fmla="*/ 4494098 h 4494098"/>
              <a:gd name="connsiteX3" fmla="*/ 0 w 4966447"/>
              <a:gd name="connsiteY3" fmla="*/ 4494098 h 4494098"/>
              <a:gd name="connsiteX4" fmla="*/ 0 w 4966447"/>
              <a:gd name="connsiteY4" fmla="*/ 0 h 4494098"/>
              <a:gd name="connsiteX0" fmla="*/ 546265 w 4966447"/>
              <a:gd name="connsiteY0" fmla="*/ 11876 h 4494098"/>
              <a:gd name="connsiteX1" fmla="*/ 4966447 w 4966447"/>
              <a:gd name="connsiteY1" fmla="*/ 0 h 4494098"/>
              <a:gd name="connsiteX2" fmla="*/ 4966447 w 4966447"/>
              <a:gd name="connsiteY2" fmla="*/ 4494098 h 4494098"/>
              <a:gd name="connsiteX3" fmla="*/ 0 w 4966447"/>
              <a:gd name="connsiteY3" fmla="*/ 4494098 h 4494098"/>
              <a:gd name="connsiteX4" fmla="*/ 546265 w 4966447"/>
              <a:gd name="connsiteY4" fmla="*/ 11876 h 449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6447" h="4494098">
                <a:moveTo>
                  <a:pt x="546265" y="11876"/>
                </a:moveTo>
                <a:lnTo>
                  <a:pt x="4966447" y="0"/>
                </a:lnTo>
                <a:lnTo>
                  <a:pt x="4966447" y="4494098"/>
                </a:lnTo>
                <a:lnTo>
                  <a:pt x="0" y="4494098"/>
                </a:lnTo>
                <a:lnTo>
                  <a:pt x="546265" y="11876"/>
                </a:lnTo>
                <a:close/>
              </a:path>
            </a:pathLst>
          </a:cu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Bildplatzhalter 16">
            <a:extLst>
              <a:ext uri="{FF2B5EF4-FFF2-40B4-BE49-F238E27FC236}">
                <a16:creationId xmlns:a16="http://schemas.microsoft.com/office/drawing/2014/main" id="{5DF1220F-A839-A315-D73A-BE4C87B9497C}"/>
              </a:ext>
            </a:extLst>
          </p:cNvPr>
          <p:cNvSpPr>
            <a:spLocks noGrp="1"/>
          </p:cNvSpPr>
          <p:nvPr>
            <p:ph type="pic" sz="quarter" idx="13" hasCustomPrompt="1"/>
          </p:nvPr>
        </p:nvSpPr>
        <p:spPr>
          <a:xfrm>
            <a:off x="4318706" y="1"/>
            <a:ext cx="4831390" cy="5149438"/>
          </a:xfrm>
          <a:custGeom>
            <a:avLst/>
            <a:gdLst>
              <a:gd name="connsiteX0" fmla="*/ 0 w 4169708"/>
              <a:gd name="connsiteY0" fmla="*/ 5143500 h 5143500"/>
              <a:gd name="connsiteX1" fmla="*/ 1042427 w 4169708"/>
              <a:gd name="connsiteY1" fmla="*/ 0 h 5143500"/>
              <a:gd name="connsiteX2" fmla="*/ 4169708 w 4169708"/>
              <a:gd name="connsiteY2" fmla="*/ 0 h 5143500"/>
              <a:gd name="connsiteX3" fmla="*/ 3127281 w 4169708"/>
              <a:gd name="connsiteY3" fmla="*/ 5143500 h 5143500"/>
              <a:gd name="connsiteX4" fmla="*/ 0 w 4169708"/>
              <a:gd name="connsiteY4" fmla="*/ 5143500 h 5143500"/>
              <a:gd name="connsiteX0" fmla="*/ 0 w 4799100"/>
              <a:gd name="connsiteY0" fmla="*/ 5149438 h 5149438"/>
              <a:gd name="connsiteX1" fmla="*/ 1671819 w 4799100"/>
              <a:gd name="connsiteY1" fmla="*/ 0 h 5149438"/>
              <a:gd name="connsiteX2" fmla="*/ 4799100 w 4799100"/>
              <a:gd name="connsiteY2" fmla="*/ 0 h 5149438"/>
              <a:gd name="connsiteX3" fmla="*/ 3756673 w 4799100"/>
              <a:gd name="connsiteY3" fmla="*/ 5143500 h 5149438"/>
              <a:gd name="connsiteX4" fmla="*/ 0 w 4799100"/>
              <a:gd name="connsiteY4" fmla="*/ 5149438 h 5149438"/>
              <a:gd name="connsiteX0" fmla="*/ 0 w 4799100"/>
              <a:gd name="connsiteY0" fmla="*/ 5149438 h 5149438"/>
              <a:gd name="connsiteX1" fmla="*/ 620853 w 4799100"/>
              <a:gd name="connsiteY1" fmla="*/ 17813 h 5149438"/>
              <a:gd name="connsiteX2" fmla="*/ 4799100 w 4799100"/>
              <a:gd name="connsiteY2" fmla="*/ 0 h 5149438"/>
              <a:gd name="connsiteX3" fmla="*/ 3756673 w 4799100"/>
              <a:gd name="connsiteY3" fmla="*/ 5143500 h 5149438"/>
              <a:gd name="connsiteX4" fmla="*/ 0 w 4799100"/>
              <a:gd name="connsiteY4" fmla="*/ 5149438 h 5149438"/>
              <a:gd name="connsiteX0" fmla="*/ 0 w 4831390"/>
              <a:gd name="connsiteY0" fmla="*/ 5149438 h 5149438"/>
              <a:gd name="connsiteX1" fmla="*/ 620853 w 4831390"/>
              <a:gd name="connsiteY1" fmla="*/ 17813 h 5149438"/>
              <a:gd name="connsiteX2" fmla="*/ 4799100 w 4831390"/>
              <a:gd name="connsiteY2" fmla="*/ 0 h 5149438"/>
              <a:gd name="connsiteX3" fmla="*/ 4831390 w 4831390"/>
              <a:gd name="connsiteY3" fmla="*/ 5149437 h 5149438"/>
              <a:gd name="connsiteX4" fmla="*/ 0 w 4831390"/>
              <a:gd name="connsiteY4" fmla="*/ 5149438 h 5149438"/>
              <a:gd name="connsiteX0" fmla="*/ 0 w 4834726"/>
              <a:gd name="connsiteY0" fmla="*/ 5143500 h 5143500"/>
              <a:gd name="connsiteX1" fmla="*/ 620853 w 4834726"/>
              <a:gd name="connsiteY1" fmla="*/ 11875 h 5143500"/>
              <a:gd name="connsiteX2" fmla="*/ 4834726 w 4834726"/>
              <a:gd name="connsiteY2" fmla="*/ 0 h 5143500"/>
              <a:gd name="connsiteX3" fmla="*/ 4831390 w 4834726"/>
              <a:gd name="connsiteY3" fmla="*/ 5143499 h 5143500"/>
              <a:gd name="connsiteX4" fmla="*/ 0 w 4834726"/>
              <a:gd name="connsiteY4" fmla="*/ 5143500 h 5143500"/>
              <a:gd name="connsiteX0" fmla="*/ 0 w 4834726"/>
              <a:gd name="connsiteY0" fmla="*/ 5149438 h 5149438"/>
              <a:gd name="connsiteX1" fmla="*/ 620853 w 4834726"/>
              <a:gd name="connsiteY1" fmla="*/ 0 h 5149438"/>
              <a:gd name="connsiteX2" fmla="*/ 4834726 w 4834726"/>
              <a:gd name="connsiteY2" fmla="*/ 5938 h 5149438"/>
              <a:gd name="connsiteX3" fmla="*/ 4831390 w 4834726"/>
              <a:gd name="connsiteY3" fmla="*/ 5149437 h 5149438"/>
              <a:gd name="connsiteX4" fmla="*/ 0 w 4834726"/>
              <a:gd name="connsiteY4" fmla="*/ 5149438 h 5149438"/>
              <a:gd name="connsiteX0" fmla="*/ 0 w 4831390"/>
              <a:gd name="connsiteY0" fmla="*/ 5149438 h 5149438"/>
              <a:gd name="connsiteX1" fmla="*/ 620853 w 4831390"/>
              <a:gd name="connsiteY1" fmla="*/ 0 h 5149438"/>
              <a:gd name="connsiteX2" fmla="*/ 4828788 w 4831390"/>
              <a:gd name="connsiteY2" fmla="*/ 1 h 5149438"/>
              <a:gd name="connsiteX3" fmla="*/ 4831390 w 4831390"/>
              <a:gd name="connsiteY3" fmla="*/ 5149437 h 5149438"/>
              <a:gd name="connsiteX4" fmla="*/ 0 w 4831390"/>
              <a:gd name="connsiteY4" fmla="*/ 5149438 h 5149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1390" h="5149438">
                <a:moveTo>
                  <a:pt x="0" y="5149438"/>
                </a:moveTo>
                <a:lnTo>
                  <a:pt x="620853" y="0"/>
                </a:lnTo>
                <a:lnTo>
                  <a:pt x="4828788" y="1"/>
                </a:lnTo>
                <a:cubicBezTo>
                  <a:pt x="4829655" y="1716480"/>
                  <a:pt x="4830523" y="3432958"/>
                  <a:pt x="4831390" y="5149437"/>
                </a:cubicBezTo>
                <a:lnTo>
                  <a:pt x="0" y="5149438"/>
                </a:lnTo>
                <a:close/>
              </a:path>
            </a:pathLst>
          </a:custGeom>
        </p:spPr>
        <p:txBody>
          <a:bodyPr anchor="ctr" anchorCtr="0"/>
          <a:lstStyle>
            <a:lvl1pPr marL="0" indent="0" algn="ctr">
              <a:buNone/>
              <a:defRPr/>
            </a:lvl1pPr>
          </a:lstStyle>
          <a:p>
            <a:r>
              <a:rPr lang="de-DE" dirty="0"/>
              <a:t>Bild einfügen</a:t>
            </a:r>
          </a:p>
        </p:txBody>
      </p:sp>
      <p:sp>
        <p:nvSpPr>
          <p:cNvPr id="4" name="Textfeld 3">
            <a:extLst>
              <a:ext uri="{FF2B5EF4-FFF2-40B4-BE49-F238E27FC236}">
                <a16:creationId xmlns:a16="http://schemas.microsoft.com/office/drawing/2014/main" id="{C73E4037-882C-564C-DD48-B94BC80B92DB}"/>
              </a:ext>
            </a:extLst>
          </p:cNvPr>
          <p:cNvSpPr txBox="1"/>
          <p:nvPr userDrawn="1"/>
        </p:nvSpPr>
        <p:spPr>
          <a:xfrm>
            <a:off x="377190" y="349200"/>
            <a:ext cx="3617595" cy="707886"/>
          </a:xfrm>
          <a:prstGeom prst="rect">
            <a:avLst/>
          </a:prstGeom>
          <a:noFill/>
        </p:spPr>
        <p:txBody>
          <a:bodyPr wrap="square" lIns="0" tIns="0" rIns="0" bIns="0" rtlCol="0">
            <a:spAutoFit/>
          </a:bodyPr>
          <a:lstStyle/>
          <a:p>
            <a:r>
              <a:rPr lang="de-DE" sz="2300" b="1" dirty="0">
                <a:solidFill>
                  <a:srgbClr val="BE0000"/>
                </a:solidFill>
                <a:latin typeface="Segoe UI" panose="020B0502040204020203" pitchFamily="34" charset="0"/>
                <a:cs typeface="Segoe UI" panose="020B0502040204020203" pitchFamily="34" charset="0"/>
              </a:rPr>
              <a:t>Empa – The Place </a:t>
            </a:r>
            <a:r>
              <a:rPr lang="de-DE" sz="2300" b="1" dirty="0" err="1">
                <a:solidFill>
                  <a:srgbClr val="BE0000"/>
                </a:solidFill>
                <a:latin typeface="Segoe UI" panose="020B0502040204020203" pitchFamily="34" charset="0"/>
                <a:cs typeface="Segoe UI" panose="020B0502040204020203" pitchFamily="34" charset="0"/>
              </a:rPr>
              <a:t>where</a:t>
            </a:r>
            <a:r>
              <a:rPr lang="de-DE" sz="2300" b="1" dirty="0">
                <a:solidFill>
                  <a:srgbClr val="BE0000"/>
                </a:solidFill>
                <a:latin typeface="Segoe UI" panose="020B0502040204020203" pitchFamily="34" charset="0"/>
                <a:cs typeface="Segoe UI" panose="020B0502040204020203" pitchFamily="34" charset="0"/>
              </a:rPr>
              <a:t> Innovation Starts</a:t>
            </a:r>
          </a:p>
        </p:txBody>
      </p:sp>
      <p:sp>
        <p:nvSpPr>
          <p:cNvPr id="5" name="Textfeld 4">
            <a:extLst>
              <a:ext uri="{FF2B5EF4-FFF2-40B4-BE49-F238E27FC236}">
                <a16:creationId xmlns:a16="http://schemas.microsoft.com/office/drawing/2014/main" id="{42981D7A-396D-182E-EBDA-9FF8007CF3F6}"/>
              </a:ext>
            </a:extLst>
          </p:cNvPr>
          <p:cNvSpPr txBox="1"/>
          <p:nvPr userDrawn="1"/>
        </p:nvSpPr>
        <p:spPr>
          <a:xfrm>
            <a:off x="377191" y="1801151"/>
            <a:ext cx="2523173" cy="837922"/>
          </a:xfrm>
          <a:prstGeom prst="rect">
            <a:avLst/>
          </a:prstGeom>
          <a:noFill/>
        </p:spPr>
        <p:txBody>
          <a:bodyPr wrap="square" lIns="0" tIns="0" rIns="0" bIns="0" rtlCol="0">
            <a:spAutoFit/>
          </a:bodyPr>
          <a:lstStyle/>
          <a:p>
            <a:pPr>
              <a:lnSpc>
                <a:spcPct val="110000"/>
              </a:lnSpc>
              <a:buClr>
                <a:srgbClr val="BE0000"/>
              </a:buClr>
            </a:pPr>
            <a:r>
              <a:rPr lang="de-DE" sz="1650" dirty="0">
                <a:solidFill>
                  <a:schemeClr val="tx1"/>
                </a:solidFill>
                <a:latin typeface="Segoe UI" panose="020B0502040204020203" pitchFamily="34" charset="0"/>
                <a:cs typeface="Segoe UI" panose="020B0502040204020203" pitchFamily="34" charset="0"/>
              </a:rPr>
              <a:t>+41 58 765 11 11</a:t>
            </a:r>
            <a:br>
              <a:rPr lang="de-DE" sz="1650" dirty="0">
                <a:solidFill>
                  <a:schemeClr val="tx1"/>
                </a:solidFill>
                <a:latin typeface="Segoe UI" panose="020B0502040204020203" pitchFamily="34" charset="0"/>
                <a:cs typeface="Segoe UI" panose="020B0502040204020203" pitchFamily="34" charset="0"/>
              </a:rPr>
            </a:br>
            <a:r>
              <a:rPr lang="de-DE" sz="1650" dirty="0">
                <a:solidFill>
                  <a:schemeClr val="tx1"/>
                </a:solidFill>
                <a:latin typeface="Segoe UI" panose="020B0502040204020203" pitchFamily="34" charset="0"/>
                <a:cs typeface="Segoe UI" panose="020B0502040204020203" pitchFamily="34" charset="0"/>
              </a:rPr>
              <a:t>contact@empa.ch</a:t>
            </a:r>
          </a:p>
          <a:p>
            <a:pPr>
              <a:lnSpc>
                <a:spcPct val="110000"/>
              </a:lnSpc>
              <a:buClr>
                <a:srgbClr val="BE0000"/>
              </a:buClr>
            </a:pPr>
            <a:r>
              <a:rPr lang="de-DE" sz="1650" dirty="0">
                <a:solidFill>
                  <a:schemeClr val="tx1"/>
                </a:solidFill>
                <a:latin typeface="Segoe UI" panose="020B0502040204020203" pitchFamily="34" charset="0"/>
                <a:cs typeface="Segoe UI" panose="020B0502040204020203" pitchFamily="34" charset="0"/>
              </a:rPr>
              <a:t>empa.ch</a:t>
            </a:r>
          </a:p>
        </p:txBody>
      </p:sp>
      <p:pic>
        <p:nvPicPr>
          <p:cNvPr id="8" name="Grafik 7">
            <a:extLst>
              <a:ext uri="{FF2B5EF4-FFF2-40B4-BE49-F238E27FC236}">
                <a16:creationId xmlns:a16="http://schemas.microsoft.com/office/drawing/2014/main" id="{87A45586-06E1-A129-0572-49BF5AC00FC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7886" y="2677399"/>
            <a:ext cx="1240891" cy="224075"/>
          </a:xfrm>
          <a:prstGeom prst="rect">
            <a:avLst/>
          </a:prstGeom>
          <a:noFill/>
        </p:spPr>
      </p:pic>
      <p:pic>
        <p:nvPicPr>
          <p:cNvPr id="9" name="Grafik 8">
            <a:extLst>
              <a:ext uri="{FF2B5EF4-FFF2-40B4-BE49-F238E27FC236}">
                <a16:creationId xmlns:a16="http://schemas.microsoft.com/office/drawing/2014/main" id="{A0C65F1F-DA38-627A-DC2E-25C0B33C8D9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77190" y="4325169"/>
            <a:ext cx="1781680" cy="474742"/>
          </a:xfrm>
          <a:prstGeom prst="rect">
            <a:avLst/>
          </a:prstGeom>
        </p:spPr>
      </p:pic>
    </p:spTree>
    <p:extLst>
      <p:ext uri="{BB962C8B-B14F-4D97-AF65-F5344CB8AC3E}">
        <p14:creationId xmlns:p14="http://schemas.microsoft.com/office/powerpoint/2010/main" val="33416949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fill="hold"/>
                                        <p:tgtEl>
                                          <p:spTgt spid="17"/>
                                        </p:tgtEl>
                                        <p:attrNameLst>
                                          <p:attrName>ppt_x</p:attrName>
                                        </p:attrNameLst>
                                      </p:cBhvr>
                                      <p:tavLst>
                                        <p:tav tm="0">
                                          <p:val>
                                            <p:strVal val="1+#ppt_w/2"/>
                                          </p:val>
                                        </p:tav>
                                        <p:tav tm="100000">
                                          <p:val>
                                            <p:strVal val="#ppt_x"/>
                                          </p:val>
                                        </p:tav>
                                      </p:tavLst>
                                    </p:anim>
                                    <p:anim calcmode="lin" valueType="num">
                                      <p:cBhvr additive="base">
                                        <p:cTn id="11"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Lst>
  </p:timing>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slide_image­_NEST">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4B69802B-4F18-D435-8B99-D80045F8E134}"/>
              </a:ext>
            </a:extLst>
          </p:cNvPr>
          <p:cNvSpPr/>
          <p:nvPr userDrawn="1"/>
        </p:nvSpPr>
        <p:spPr>
          <a:xfrm>
            <a:off x="4177553" y="654426"/>
            <a:ext cx="4966447" cy="4494098"/>
          </a:xfrm>
          <a:custGeom>
            <a:avLst/>
            <a:gdLst>
              <a:gd name="connsiteX0" fmla="*/ 0 w 4966447"/>
              <a:gd name="connsiteY0" fmla="*/ 0 h 4494098"/>
              <a:gd name="connsiteX1" fmla="*/ 4966447 w 4966447"/>
              <a:gd name="connsiteY1" fmla="*/ 0 h 4494098"/>
              <a:gd name="connsiteX2" fmla="*/ 4966447 w 4966447"/>
              <a:gd name="connsiteY2" fmla="*/ 4494098 h 4494098"/>
              <a:gd name="connsiteX3" fmla="*/ 0 w 4966447"/>
              <a:gd name="connsiteY3" fmla="*/ 4494098 h 4494098"/>
              <a:gd name="connsiteX4" fmla="*/ 0 w 4966447"/>
              <a:gd name="connsiteY4" fmla="*/ 0 h 4494098"/>
              <a:gd name="connsiteX0" fmla="*/ 546265 w 4966447"/>
              <a:gd name="connsiteY0" fmla="*/ 11876 h 4494098"/>
              <a:gd name="connsiteX1" fmla="*/ 4966447 w 4966447"/>
              <a:gd name="connsiteY1" fmla="*/ 0 h 4494098"/>
              <a:gd name="connsiteX2" fmla="*/ 4966447 w 4966447"/>
              <a:gd name="connsiteY2" fmla="*/ 4494098 h 4494098"/>
              <a:gd name="connsiteX3" fmla="*/ 0 w 4966447"/>
              <a:gd name="connsiteY3" fmla="*/ 4494098 h 4494098"/>
              <a:gd name="connsiteX4" fmla="*/ 546265 w 4966447"/>
              <a:gd name="connsiteY4" fmla="*/ 11876 h 449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6447" h="4494098">
                <a:moveTo>
                  <a:pt x="546265" y="11876"/>
                </a:moveTo>
                <a:lnTo>
                  <a:pt x="4966447" y="0"/>
                </a:lnTo>
                <a:lnTo>
                  <a:pt x="4966447" y="4494098"/>
                </a:lnTo>
                <a:lnTo>
                  <a:pt x="0" y="4494098"/>
                </a:lnTo>
                <a:lnTo>
                  <a:pt x="546265" y="11876"/>
                </a:lnTo>
                <a:close/>
              </a:path>
            </a:pathLst>
          </a:cu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feld 3">
            <a:extLst>
              <a:ext uri="{FF2B5EF4-FFF2-40B4-BE49-F238E27FC236}">
                <a16:creationId xmlns:a16="http://schemas.microsoft.com/office/drawing/2014/main" id="{C73E4037-882C-564C-DD48-B94BC80B92DB}"/>
              </a:ext>
            </a:extLst>
          </p:cNvPr>
          <p:cNvSpPr txBox="1"/>
          <p:nvPr userDrawn="1"/>
        </p:nvSpPr>
        <p:spPr>
          <a:xfrm>
            <a:off x="377190" y="349200"/>
            <a:ext cx="3617595" cy="707886"/>
          </a:xfrm>
          <a:prstGeom prst="rect">
            <a:avLst/>
          </a:prstGeom>
          <a:noFill/>
        </p:spPr>
        <p:txBody>
          <a:bodyPr wrap="square" lIns="0" tIns="0" rIns="0" bIns="0" rtlCol="0">
            <a:spAutoFit/>
          </a:bodyPr>
          <a:lstStyle/>
          <a:p>
            <a:r>
              <a:rPr lang="de-DE" sz="2300" b="1" dirty="0">
                <a:solidFill>
                  <a:srgbClr val="BE0000"/>
                </a:solidFill>
                <a:latin typeface="Segoe UI" panose="020B0502040204020203" pitchFamily="34" charset="0"/>
                <a:cs typeface="Segoe UI" panose="020B0502040204020203" pitchFamily="34" charset="0"/>
              </a:rPr>
              <a:t>Empa – The Place </a:t>
            </a:r>
            <a:r>
              <a:rPr lang="de-DE" sz="2300" b="1" dirty="0" err="1">
                <a:solidFill>
                  <a:srgbClr val="BE0000"/>
                </a:solidFill>
                <a:latin typeface="Segoe UI" panose="020B0502040204020203" pitchFamily="34" charset="0"/>
                <a:cs typeface="Segoe UI" panose="020B0502040204020203" pitchFamily="34" charset="0"/>
              </a:rPr>
              <a:t>where</a:t>
            </a:r>
            <a:r>
              <a:rPr lang="de-DE" sz="2300" b="1" dirty="0">
                <a:solidFill>
                  <a:srgbClr val="BE0000"/>
                </a:solidFill>
                <a:latin typeface="Segoe UI" panose="020B0502040204020203" pitchFamily="34" charset="0"/>
                <a:cs typeface="Segoe UI" panose="020B0502040204020203" pitchFamily="34" charset="0"/>
              </a:rPr>
              <a:t> Innovation Starts</a:t>
            </a:r>
          </a:p>
        </p:txBody>
      </p:sp>
      <p:sp>
        <p:nvSpPr>
          <p:cNvPr id="5" name="Textfeld 4">
            <a:extLst>
              <a:ext uri="{FF2B5EF4-FFF2-40B4-BE49-F238E27FC236}">
                <a16:creationId xmlns:a16="http://schemas.microsoft.com/office/drawing/2014/main" id="{42981D7A-396D-182E-EBDA-9FF8007CF3F6}"/>
              </a:ext>
            </a:extLst>
          </p:cNvPr>
          <p:cNvSpPr txBox="1"/>
          <p:nvPr userDrawn="1"/>
        </p:nvSpPr>
        <p:spPr>
          <a:xfrm>
            <a:off x="377191" y="1801151"/>
            <a:ext cx="2523173" cy="837922"/>
          </a:xfrm>
          <a:prstGeom prst="rect">
            <a:avLst/>
          </a:prstGeom>
          <a:noFill/>
        </p:spPr>
        <p:txBody>
          <a:bodyPr wrap="square" lIns="0" tIns="0" rIns="0" bIns="0" rtlCol="0">
            <a:spAutoFit/>
          </a:bodyPr>
          <a:lstStyle/>
          <a:p>
            <a:pPr>
              <a:lnSpc>
                <a:spcPct val="110000"/>
              </a:lnSpc>
              <a:buClr>
                <a:srgbClr val="BE0000"/>
              </a:buClr>
            </a:pPr>
            <a:r>
              <a:rPr lang="de-DE" sz="1650" dirty="0">
                <a:solidFill>
                  <a:schemeClr val="tx1"/>
                </a:solidFill>
                <a:latin typeface="Segoe UI" panose="020B0502040204020203" pitchFamily="34" charset="0"/>
                <a:cs typeface="Segoe UI" panose="020B0502040204020203" pitchFamily="34" charset="0"/>
              </a:rPr>
              <a:t>+41 58 765 11 11</a:t>
            </a:r>
            <a:br>
              <a:rPr lang="de-DE" sz="1650" dirty="0">
                <a:solidFill>
                  <a:schemeClr val="tx1"/>
                </a:solidFill>
                <a:latin typeface="Segoe UI" panose="020B0502040204020203" pitchFamily="34" charset="0"/>
                <a:cs typeface="Segoe UI" panose="020B0502040204020203" pitchFamily="34" charset="0"/>
              </a:rPr>
            </a:br>
            <a:r>
              <a:rPr lang="de-DE" sz="1650" dirty="0">
                <a:solidFill>
                  <a:schemeClr val="tx1"/>
                </a:solidFill>
                <a:latin typeface="Segoe UI" panose="020B0502040204020203" pitchFamily="34" charset="0"/>
                <a:cs typeface="Segoe UI" panose="020B0502040204020203" pitchFamily="34" charset="0"/>
              </a:rPr>
              <a:t>contact@empa.ch</a:t>
            </a:r>
          </a:p>
          <a:p>
            <a:pPr>
              <a:lnSpc>
                <a:spcPct val="110000"/>
              </a:lnSpc>
              <a:buClr>
                <a:srgbClr val="BE0000"/>
              </a:buClr>
            </a:pPr>
            <a:r>
              <a:rPr lang="de-DE" sz="1650" dirty="0">
                <a:solidFill>
                  <a:schemeClr val="tx1"/>
                </a:solidFill>
                <a:latin typeface="Segoe UI" panose="020B0502040204020203" pitchFamily="34" charset="0"/>
                <a:cs typeface="Segoe UI" panose="020B0502040204020203" pitchFamily="34" charset="0"/>
              </a:rPr>
              <a:t>empa.ch</a:t>
            </a:r>
          </a:p>
        </p:txBody>
      </p:sp>
      <p:pic>
        <p:nvPicPr>
          <p:cNvPr id="8" name="Grafik 7">
            <a:extLst>
              <a:ext uri="{FF2B5EF4-FFF2-40B4-BE49-F238E27FC236}">
                <a16:creationId xmlns:a16="http://schemas.microsoft.com/office/drawing/2014/main" id="{87A45586-06E1-A129-0572-49BF5AC00FC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7886" y="2677399"/>
            <a:ext cx="1240891" cy="224075"/>
          </a:xfrm>
          <a:prstGeom prst="rect">
            <a:avLst/>
          </a:prstGeom>
          <a:noFill/>
        </p:spPr>
      </p:pic>
      <p:pic>
        <p:nvPicPr>
          <p:cNvPr id="9" name="Grafik 8">
            <a:extLst>
              <a:ext uri="{FF2B5EF4-FFF2-40B4-BE49-F238E27FC236}">
                <a16:creationId xmlns:a16="http://schemas.microsoft.com/office/drawing/2014/main" id="{A0C65F1F-DA38-627A-DC2E-25C0B33C8D9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77190" y="4325169"/>
            <a:ext cx="1781680" cy="474742"/>
          </a:xfrm>
          <a:prstGeom prst="rect">
            <a:avLst/>
          </a:prstGeom>
        </p:spPr>
      </p:pic>
      <p:pic>
        <p:nvPicPr>
          <p:cNvPr id="6" name="Grafik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09379" y="0"/>
            <a:ext cx="4834621" cy="5143500"/>
          </a:xfrm>
          <a:prstGeom prst="rect">
            <a:avLst/>
          </a:prstGeom>
        </p:spPr>
      </p:pic>
    </p:spTree>
    <p:extLst>
      <p:ext uri="{BB962C8B-B14F-4D97-AF65-F5344CB8AC3E}">
        <p14:creationId xmlns:p14="http://schemas.microsoft.com/office/powerpoint/2010/main" val="15526728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1+#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77570DAB-87D3-489C-BBBD-F1C70ADD23B0}" type="datetimeFigureOut">
              <a:rPr lang="de-CH" smtClean="0"/>
              <a:t>07.05.2024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126B70E-C85E-4A03-9DFA-D41A3BE1840A}" type="slidenum">
              <a:rPr lang="de-CH" smtClean="0"/>
              <a:t>‹Nr.›</a:t>
            </a:fld>
            <a:endParaRPr lang="de-CH"/>
          </a:p>
        </p:txBody>
      </p:sp>
    </p:spTree>
    <p:extLst>
      <p:ext uri="{BB962C8B-B14F-4D97-AF65-F5344CB8AC3E}">
        <p14:creationId xmlns:p14="http://schemas.microsoft.com/office/powerpoint/2010/main" val="291670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998" y="348713"/>
            <a:ext cx="6360995" cy="316305"/>
          </a:xfrm>
        </p:spPr>
        <p:txBody>
          <a:bodyPr anchor="t" anchorCtr="0">
            <a:noAutofit/>
          </a:bodyPr>
          <a:lstStyle>
            <a:lvl1pPr algn="l">
              <a:defRPr sz="2300"/>
            </a:lvl1pPr>
          </a:lstStyle>
          <a:p>
            <a:r>
              <a:rPr lang="de-DE" dirty="0"/>
              <a:t>Folientitel</a:t>
            </a:r>
            <a:endParaRPr lang="en-US" dirty="0"/>
          </a:p>
        </p:txBody>
      </p:sp>
      <p:sp>
        <p:nvSpPr>
          <p:cNvPr id="3" name="Subtitle 2">
            <a:extLst>
              <a:ext uri="{FF2B5EF4-FFF2-40B4-BE49-F238E27FC236}">
                <a16:creationId xmlns:a16="http://schemas.microsoft.com/office/drawing/2014/main" id="{ADFB7B06-6219-7675-586C-825793B6BCD1}"/>
              </a:ext>
            </a:extLst>
          </p:cNvPr>
          <p:cNvSpPr>
            <a:spLocks noGrp="1"/>
          </p:cNvSpPr>
          <p:nvPr>
            <p:ph type="subTitle" idx="1" hasCustomPrompt="1"/>
          </p:nvPr>
        </p:nvSpPr>
        <p:spPr>
          <a:xfrm>
            <a:off x="380998" y="1522799"/>
            <a:ext cx="8453093" cy="3271987"/>
          </a:xfrm>
        </p:spPr>
        <p:txBody>
          <a:bodyPr>
            <a:normAutofit/>
          </a:bodyPr>
          <a:lstStyle>
            <a:lvl1pPr marL="255600" indent="-172800" algn="l">
              <a:lnSpc>
                <a:spcPct val="90000"/>
              </a:lnSpc>
              <a:spcBef>
                <a:spcPts val="750"/>
              </a:spcBef>
              <a:spcAft>
                <a:spcPts val="0"/>
              </a:spcAft>
              <a:buFont typeface="Wingdings" pitchFamily="2" charset="2"/>
              <a:buChar char="§"/>
              <a:tabLst/>
              <a:defRPr sz="1600"/>
            </a:lvl1pPr>
            <a:lvl2pPr marL="628650" indent="-285750" algn="l">
              <a:buFont typeface="Wingdings" panose="05000000000000000000" pitchFamily="2" charset="2"/>
              <a:buChar char="§"/>
              <a:defRPr sz="1500"/>
            </a:lvl2pPr>
            <a:lvl3pPr marL="971550" indent="-285750" algn="l">
              <a:buFont typeface="Wingdings" panose="05000000000000000000" pitchFamily="2" charset="2"/>
              <a:buChar char="§"/>
              <a:defRPr sz="1350"/>
            </a:lvl3pPr>
            <a:lvl4pPr marL="1200150" indent="-171450" algn="l">
              <a:buFont typeface="Wingdings" panose="05000000000000000000" pitchFamily="2" charset="2"/>
              <a:buChar char="§"/>
              <a:defRPr sz="1200"/>
            </a:lvl4pPr>
            <a:lvl5pPr marL="1543050" indent="-171450" algn="l">
              <a:buFont typeface="Wingdings" panose="05000000000000000000" pitchFamily="2" charset="2"/>
              <a:buChar char="§"/>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de-DE" dirty="0"/>
              <a:t>Folientext</a:t>
            </a:r>
          </a:p>
          <a:p>
            <a:pPr lvl="1"/>
            <a:r>
              <a:rPr lang="de-DE" dirty="0"/>
              <a:t>Zweite Ebene</a:t>
            </a:r>
          </a:p>
          <a:p>
            <a:pPr lvl="2"/>
            <a:r>
              <a:rPr lang="de-DE" dirty="0"/>
              <a:t>Dritte Ebene</a:t>
            </a:r>
          </a:p>
          <a:p>
            <a:pPr lvl="3"/>
            <a:r>
              <a:rPr lang="de-DE" dirty="0"/>
              <a:t>Vierte Ebene</a:t>
            </a:r>
          </a:p>
          <a:p>
            <a:pPr lvl="4"/>
            <a:r>
              <a:rPr lang="de-DE" dirty="0"/>
              <a:t>Fünfte Ebene</a:t>
            </a:r>
            <a:endParaRPr lang="en-US" dirty="0"/>
          </a:p>
          <a:p>
            <a:pPr lvl="1"/>
            <a:endParaRPr lang="de-DE" dirty="0"/>
          </a:p>
        </p:txBody>
      </p:sp>
      <p:pic>
        <p:nvPicPr>
          <p:cNvPr id="4" name="Grafik 3">
            <a:extLst>
              <a:ext uri="{FF2B5EF4-FFF2-40B4-BE49-F238E27FC236}">
                <a16:creationId xmlns:a16="http://schemas.microsoft.com/office/drawing/2014/main" id="{BAC80A55-7D6B-C2E7-1228-6B7A8433C856}"/>
              </a:ext>
            </a:extLst>
          </p:cNvPr>
          <p:cNvPicPr>
            <a:picLocks noChangeAspect="1"/>
          </p:cNvPicPr>
          <p:nvPr userDrawn="1"/>
        </p:nvPicPr>
        <p:blipFill>
          <a:blip r:embed="rId2"/>
          <a:stretch>
            <a:fillRect/>
          </a:stretch>
        </p:blipFill>
        <p:spPr>
          <a:xfrm>
            <a:off x="8411527" y="246698"/>
            <a:ext cx="422564" cy="464820"/>
          </a:xfrm>
          <a:prstGeom prst="rect">
            <a:avLst/>
          </a:prstGeom>
        </p:spPr>
      </p:pic>
    </p:spTree>
    <p:extLst>
      <p:ext uri="{BB962C8B-B14F-4D97-AF65-F5344CB8AC3E}">
        <p14:creationId xmlns:p14="http://schemas.microsoft.com/office/powerpoint/2010/main" val="3293291131"/>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_video_870x922">
    <p:spTree>
      <p:nvGrpSpPr>
        <p:cNvPr id="1" name=""/>
        <p:cNvGrpSpPr/>
        <p:nvPr/>
      </p:nvGrpSpPr>
      <p:grpSpPr>
        <a:xfrm>
          <a:off x="0" y="0"/>
          <a:ext cx="0" cy="0"/>
          <a:chOff x="0" y="0"/>
          <a:chExt cx="0" cy="0"/>
        </a:xfrm>
      </p:grpSpPr>
      <p:sp>
        <p:nvSpPr>
          <p:cNvPr id="4" name="Rechteck 15">
            <a:extLst>
              <a:ext uri="{FF2B5EF4-FFF2-40B4-BE49-F238E27FC236}">
                <a16:creationId xmlns:a16="http://schemas.microsoft.com/office/drawing/2014/main" id="{185C7550-6197-3C86-0BD2-13D4EE68DBD3}"/>
              </a:ext>
            </a:extLst>
          </p:cNvPr>
          <p:cNvSpPr/>
          <p:nvPr userDrawn="1"/>
        </p:nvSpPr>
        <p:spPr>
          <a:xfrm>
            <a:off x="-12192" y="2158640"/>
            <a:ext cx="4125508" cy="2997054"/>
          </a:xfrm>
          <a:custGeom>
            <a:avLst/>
            <a:gdLst>
              <a:gd name="connsiteX0" fmla="*/ 0 w 4113316"/>
              <a:gd name="connsiteY0" fmla="*/ 0 h 2984861"/>
              <a:gd name="connsiteX1" fmla="*/ 4113316 w 4113316"/>
              <a:gd name="connsiteY1" fmla="*/ 0 h 2984861"/>
              <a:gd name="connsiteX2" fmla="*/ 4113316 w 4113316"/>
              <a:gd name="connsiteY2" fmla="*/ 2984861 h 2984861"/>
              <a:gd name="connsiteX3" fmla="*/ 0 w 4113316"/>
              <a:gd name="connsiteY3" fmla="*/ 2984861 h 2984861"/>
              <a:gd name="connsiteX4" fmla="*/ 0 w 4113316"/>
              <a:gd name="connsiteY4" fmla="*/ 0 h 2984861"/>
              <a:gd name="connsiteX0" fmla="*/ 0 w 4113316"/>
              <a:gd name="connsiteY0" fmla="*/ 0 h 2984861"/>
              <a:gd name="connsiteX1" fmla="*/ 4113316 w 4113316"/>
              <a:gd name="connsiteY1" fmla="*/ 0 h 2984861"/>
              <a:gd name="connsiteX2" fmla="*/ 3377046 w 4113316"/>
              <a:gd name="connsiteY2" fmla="*/ 2978924 h 2984861"/>
              <a:gd name="connsiteX3" fmla="*/ 0 w 4113316"/>
              <a:gd name="connsiteY3" fmla="*/ 2984861 h 2984861"/>
              <a:gd name="connsiteX4" fmla="*/ 0 w 4113316"/>
              <a:gd name="connsiteY4" fmla="*/ 0 h 2984861"/>
              <a:gd name="connsiteX0" fmla="*/ 0 w 4113316"/>
              <a:gd name="connsiteY0" fmla="*/ 0 h 2984862"/>
              <a:gd name="connsiteX1" fmla="*/ 4113316 w 4113316"/>
              <a:gd name="connsiteY1" fmla="*/ 0 h 2984862"/>
              <a:gd name="connsiteX2" fmla="*/ 3751119 w 4113316"/>
              <a:gd name="connsiteY2" fmla="*/ 2984862 h 2984862"/>
              <a:gd name="connsiteX3" fmla="*/ 0 w 4113316"/>
              <a:gd name="connsiteY3" fmla="*/ 2984861 h 2984862"/>
              <a:gd name="connsiteX4" fmla="*/ 0 w 4113316"/>
              <a:gd name="connsiteY4" fmla="*/ 0 h 2984862"/>
              <a:gd name="connsiteX0" fmla="*/ 0 w 4131604"/>
              <a:gd name="connsiteY0" fmla="*/ 0 h 2984862"/>
              <a:gd name="connsiteX1" fmla="*/ 4131604 w 4131604"/>
              <a:gd name="connsiteY1" fmla="*/ 0 h 2984862"/>
              <a:gd name="connsiteX2" fmla="*/ 3769407 w 4131604"/>
              <a:gd name="connsiteY2" fmla="*/ 2984862 h 2984862"/>
              <a:gd name="connsiteX3" fmla="*/ 18288 w 4131604"/>
              <a:gd name="connsiteY3" fmla="*/ 2984861 h 2984862"/>
              <a:gd name="connsiteX4" fmla="*/ 0 w 4131604"/>
              <a:gd name="connsiteY4" fmla="*/ 0 h 2984862"/>
              <a:gd name="connsiteX0" fmla="*/ 0 w 4131604"/>
              <a:gd name="connsiteY0" fmla="*/ 0 h 2997053"/>
              <a:gd name="connsiteX1" fmla="*/ 4131604 w 4131604"/>
              <a:gd name="connsiteY1" fmla="*/ 0 h 2997053"/>
              <a:gd name="connsiteX2" fmla="*/ 3769407 w 4131604"/>
              <a:gd name="connsiteY2" fmla="*/ 2984862 h 2997053"/>
              <a:gd name="connsiteX3" fmla="*/ 6096 w 4131604"/>
              <a:gd name="connsiteY3" fmla="*/ 2997053 h 2997053"/>
              <a:gd name="connsiteX4" fmla="*/ 0 w 4131604"/>
              <a:gd name="connsiteY4" fmla="*/ 0 h 2997053"/>
              <a:gd name="connsiteX0" fmla="*/ 0 w 4131604"/>
              <a:gd name="connsiteY0" fmla="*/ 0 h 2997054"/>
              <a:gd name="connsiteX1" fmla="*/ 4131604 w 4131604"/>
              <a:gd name="connsiteY1" fmla="*/ 0 h 2997054"/>
              <a:gd name="connsiteX2" fmla="*/ 3769407 w 4131604"/>
              <a:gd name="connsiteY2" fmla="*/ 2997054 h 2997054"/>
              <a:gd name="connsiteX3" fmla="*/ 6096 w 4131604"/>
              <a:gd name="connsiteY3" fmla="*/ 2997053 h 2997054"/>
              <a:gd name="connsiteX4" fmla="*/ 0 w 4131604"/>
              <a:gd name="connsiteY4" fmla="*/ 0 h 2997054"/>
              <a:gd name="connsiteX0" fmla="*/ 3048 w 4125508"/>
              <a:gd name="connsiteY0" fmla="*/ 0 h 2997054"/>
              <a:gd name="connsiteX1" fmla="*/ 4125508 w 4125508"/>
              <a:gd name="connsiteY1" fmla="*/ 0 h 2997054"/>
              <a:gd name="connsiteX2" fmla="*/ 3763311 w 4125508"/>
              <a:gd name="connsiteY2" fmla="*/ 2997054 h 2997054"/>
              <a:gd name="connsiteX3" fmla="*/ 0 w 4125508"/>
              <a:gd name="connsiteY3" fmla="*/ 2997053 h 2997054"/>
              <a:gd name="connsiteX4" fmla="*/ 3048 w 4125508"/>
              <a:gd name="connsiteY4" fmla="*/ 0 h 2997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508" h="2997054">
                <a:moveTo>
                  <a:pt x="3048" y="0"/>
                </a:moveTo>
                <a:lnTo>
                  <a:pt x="4125508" y="0"/>
                </a:lnTo>
                <a:lnTo>
                  <a:pt x="3763311" y="2997054"/>
                </a:lnTo>
                <a:lnTo>
                  <a:pt x="0" y="2997053"/>
                </a:lnTo>
                <a:lnTo>
                  <a:pt x="3048" y="0"/>
                </a:lnTo>
                <a:close/>
              </a:path>
            </a:pathLst>
          </a:cu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a:extLst>
              <a:ext uri="{FF2B5EF4-FFF2-40B4-BE49-F238E27FC236}">
                <a16:creationId xmlns:a16="http://schemas.microsoft.com/office/drawing/2014/main" id="{81C156F0-4BCC-E894-F235-BB8B629E97D5}"/>
              </a:ext>
            </a:extLst>
          </p:cNvPr>
          <p:cNvSpPr>
            <a:spLocks noGrp="1"/>
          </p:cNvSpPr>
          <p:nvPr>
            <p:ph type="ctrTitle" hasCustomPrompt="1"/>
          </p:nvPr>
        </p:nvSpPr>
        <p:spPr>
          <a:xfrm>
            <a:off x="4675339" y="2157005"/>
            <a:ext cx="4058007" cy="990159"/>
          </a:xfrm>
        </p:spPr>
        <p:txBody>
          <a:bodyPr anchor="t" anchorCtr="0">
            <a:noAutofit/>
          </a:bodyPr>
          <a:lstStyle>
            <a:lvl1pPr algn="l">
              <a:defRPr sz="2300">
                <a:solidFill>
                  <a:srgbClr val="BE0000"/>
                </a:solidFill>
              </a:defRPr>
            </a:lvl1pPr>
          </a:lstStyle>
          <a:p>
            <a:r>
              <a:rPr lang="de-DE" dirty="0"/>
              <a:t>Titel der Präsentation</a:t>
            </a:r>
          </a:p>
        </p:txBody>
      </p:sp>
      <p:pic>
        <p:nvPicPr>
          <p:cNvPr id="3" name="Grafik 2">
            <a:extLst>
              <a:ext uri="{FF2B5EF4-FFF2-40B4-BE49-F238E27FC236}">
                <a16:creationId xmlns:a16="http://schemas.microsoft.com/office/drawing/2014/main" id="{A0C65F1F-DA38-627A-DC2E-25C0B33C8D9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6136481" y="362222"/>
            <a:ext cx="2596865" cy="691954"/>
          </a:xfrm>
          <a:prstGeom prst="rect">
            <a:avLst/>
          </a:prstGeom>
        </p:spPr>
      </p:pic>
      <p:sp>
        <p:nvSpPr>
          <p:cNvPr id="8" name="Textplatzhalter 7">
            <a:extLst>
              <a:ext uri="{FF2B5EF4-FFF2-40B4-BE49-F238E27FC236}">
                <a16:creationId xmlns:a16="http://schemas.microsoft.com/office/drawing/2014/main" id="{B50A58DF-93FC-30F9-BB3D-84CDED4C50D7}"/>
              </a:ext>
            </a:extLst>
          </p:cNvPr>
          <p:cNvSpPr>
            <a:spLocks noGrp="1"/>
          </p:cNvSpPr>
          <p:nvPr>
            <p:ph type="body" sz="quarter" idx="13" hasCustomPrompt="1"/>
          </p:nvPr>
        </p:nvSpPr>
        <p:spPr>
          <a:xfrm>
            <a:off x="4675188" y="4421189"/>
            <a:ext cx="4058158" cy="198782"/>
          </a:xfrm>
        </p:spPr>
        <p:txBody>
          <a:bodyPr>
            <a:noAutofit/>
          </a:bodyPr>
          <a:lstStyle>
            <a:lvl1pPr marL="0" indent="0">
              <a:buNone/>
              <a:defRPr sz="1300">
                <a:solidFill>
                  <a:schemeClr val="tx1"/>
                </a:solidFill>
              </a:defRPr>
            </a:lvl1pPr>
            <a:lvl2pPr>
              <a:defRPr sz="1300"/>
            </a:lvl2pPr>
            <a:lvl3pPr>
              <a:defRPr sz="1300"/>
            </a:lvl3pPr>
            <a:lvl4pPr>
              <a:defRPr sz="1300"/>
            </a:lvl4pPr>
            <a:lvl5pPr>
              <a:defRPr sz="1300"/>
            </a:lvl5pPr>
          </a:lstStyle>
          <a:p>
            <a:pPr lvl="0"/>
            <a:r>
              <a:rPr lang="en-US" dirty="0"/>
              <a:t>5 September 2023 </a:t>
            </a:r>
            <a:r>
              <a:rPr lang="de-DE" dirty="0"/>
              <a:t>– Name </a:t>
            </a:r>
            <a:r>
              <a:rPr lang="de-DE" dirty="0" err="1"/>
              <a:t>of</a:t>
            </a:r>
            <a:r>
              <a:rPr lang="de-DE" dirty="0"/>
              <a:t> </a:t>
            </a:r>
            <a:r>
              <a:rPr lang="de-DE" dirty="0" err="1"/>
              <a:t>presenting</a:t>
            </a:r>
            <a:r>
              <a:rPr lang="de-DE" dirty="0"/>
              <a:t> </a:t>
            </a:r>
            <a:r>
              <a:rPr lang="de-DE" dirty="0" err="1"/>
              <a:t>person</a:t>
            </a:r>
            <a:endParaRPr lang="de-DE" dirty="0"/>
          </a:p>
        </p:txBody>
      </p:sp>
      <p:sp>
        <p:nvSpPr>
          <p:cNvPr id="15" name="Medienplatzhalter 14">
            <a:extLst>
              <a:ext uri="{FF2B5EF4-FFF2-40B4-BE49-F238E27FC236}">
                <a16:creationId xmlns:a16="http://schemas.microsoft.com/office/drawing/2014/main" id="{1F594A51-4F82-FDF3-F101-A1C697E80D31}"/>
              </a:ext>
            </a:extLst>
          </p:cNvPr>
          <p:cNvSpPr>
            <a:spLocks noGrp="1"/>
          </p:cNvSpPr>
          <p:nvPr>
            <p:ph type="media" sz="quarter" idx="14" hasCustomPrompt="1"/>
          </p:nvPr>
        </p:nvSpPr>
        <p:spPr>
          <a:xfrm>
            <a:off x="-13155" y="764635"/>
            <a:ext cx="4126471" cy="4396083"/>
          </a:xfrm>
          <a:custGeom>
            <a:avLst/>
            <a:gdLst>
              <a:gd name="connsiteX0" fmla="*/ 0 w 4114800"/>
              <a:gd name="connsiteY0" fmla="*/ 4365666 h 4365666"/>
              <a:gd name="connsiteX1" fmla="*/ 1028700 w 4114800"/>
              <a:gd name="connsiteY1" fmla="*/ 0 h 4365666"/>
              <a:gd name="connsiteX2" fmla="*/ 3086100 w 4114800"/>
              <a:gd name="connsiteY2" fmla="*/ 0 h 4365666"/>
              <a:gd name="connsiteX3" fmla="*/ 4114800 w 4114800"/>
              <a:gd name="connsiteY3" fmla="*/ 4365666 h 4365666"/>
              <a:gd name="connsiteX4" fmla="*/ 0 w 4114800"/>
              <a:gd name="connsiteY4" fmla="*/ 4365666 h 4365666"/>
              <a:gd name="connsiteX0" fmla="*/ 4453 w 4119253"/>
              <a:gd name="connsiteY0" fmla="*/ 4383479 h 4383479"/>
              <a:gd name="connsiteX1" fmla="*/ 0 w 4119253"/>
              <a:gd name="connsiteY1" fmla="*/ 0 h 4383479"/>
              <a:gd name="connsiteX2" fmla="*/ 3090553 w 4119253"/>
              <a:gd name="connsiteY2" fmla="*/ 17813 h 4383479"/>
              <a:gd name="connsiteX3" fmla="*/ 4119253 w 4119253"/>
              <a:gd name="connsiteY3" fmla="*/ 4383479 h 4383479"/>
              <a:gd name="connsiteX4" fmla="*/ 4453 w 4119253"/>
              <a:gd name="connsiteY4" fmla="*/ 4383479 h 4383479"/>
              <a:gd name="connsiteX0" fmla="*/ 4453 w 4119253"/>
              <a:gd name="connsiteY0" fmla="*/ 4383479 h 4383479"/>
              <a:gd name="connsiteX1" fmla="*/ 0 w 4119253"/>
              <a:gd name="connsiteY1" fmla="*/ 0 h 4383479"/>
              <a:gd name="connsiteX2" fmla="*/ 4117769 w 4119253"/>
              <a:gd name="connsiteY2" fmla="*/ 11875 h 4383479"/>
              <a:gd name="connsiteX3" fmla="*/ 4119253 w 4119253"/>
              <a:gd name="connsiteY3" fmla="*/ 4383479 h 4383479"/>
              <a:gd name="connsiteX4" fmla="*/ 4453 w 4119253"/>
              <a:gd name="connsiteY4" fmla="*/ 4383479 h 4383479"/>
              <a:gd name="connsiteX0" fmla="*/ 4453 w 4117769"/>
              <a:gd name="connsiteY0" fmla="*/ 4383479 h 4383479"/>
              <a:gd name="connsiteX1" fmla="*/ 0 w 4117769"/>
              <a:gd name="connsiteY1" fmla="*/ 0 h 4383479"/>
              <a:gd name="connsiteX2" fmla="*/ 4117769 w 4117769"/>
              <a:gd name="connsiteY2" fmla="*/ 11875 h 4383479"/>
              <a:gd name="connsiteX3" fmla="*/ 3590801 w 4117769"/>
              <a:gd name="connsiteY3" fmla="*/ 4377541 h 4383479"/>
              <a:gd name="connsiteX4" fmla="*/ 4453 w 4117769"/>
              <a:gd name="connsiteY4" fmla="*/ 4383479 h 4383479"/>
              <a:gd name="connsiteX0" fmla="*/ 4453 w 4117769"/>
              <a:gd name="connsiteY0" fmla="*/ 4383479 h 4383479"/>
              <a:gd name="connsiteX1" fmla="*/ 0 w 4117769"/>
              <a:gd name="connsiteY1" fmla="*/ 0 h 4383479"/>
              <a:gd name="connsiteX2" fmla="*/ 4117769 w 4117769"/>
              <a:gd name="connsiteY2" fmla="*/ 11875 h 4383479"/>
              <a:gd name="connsiteX3" fmla="*/ 3590801 w 4117769"/>
              <a:gd name="connsiteY3" fmla="*/ 4377541 h 4383479"/>
              <a:gd name="connsiteX4" fmla="*/ 4453 w 4117769"/>
              <a:gd name="connsiteY4" fmla="*/ 4383479 h 4383479"/>
              <a:gd name="connsiteX0" fmla="*/ 4453 w 4117769"/>
              <a:gd name="connsiteY0" fmla="*/ 4383479 h 4383479"/>
              <a:gd name="connsiteX1" fmla="*/ 0 w 4117769"/>
              <a:gd name="connsiteY1" fmla="*/ 0 h 4383479"/>
              <a:gd name="connsiteX2" fmla="*/ 4117769 w 4117769"/>
              <a:gd name="connsiteY2" fmla="*/ 11875 h 4383479"/>
              <a:gd name="connsiteX3" fmla="*/ 3590801 w 4117769"/>
              <a:gd name="connsiteY3" fmla="*/ 4377541 h 4383479"/>
              <a:gd name="connsiteX4" fmla="*/ 4453 w 4117769"/>
              <a:gd name="connsiteY4" fmla="*/ 4383479 h 4383479"/>
              <a:gd name="connsiteX0" fmla="*/ 4453 w 4117769"/>
              <a:gd name="connsiteY0" fmla="*/ 4383479 h 4383479"/>
              <a:gd name="connsiteX1" fmla="*/ 0 w 4117769"/>
              <a:gd name="connsiteY1" fmla="*/ 0 h 4383479"/>
              <a:gd name="connsiteX2" fmla="*/ 4117769 w 4117769"/>
              <a:gd name="connsiteY2" fmla="*/ 11875 h 4383479"/>
              <a:gd name="connsiteX3" fmla="*/ 3590801 w 4117769"/>
              <a:gd name="connsiteY3" fmla="*/ 4377541 h 4383479"/>
              <a:gd name="connsiteX4" fmla="*/ 4453 w 4117769"/>
              <a:gd name="connsiteY4" fmla="*/ 4383479 h 4383479"/>
              <a:gd name="connsiteX0" fmla="*/ 4453 w 4117769"/>
              <a:gd name="connsiteY0" fmla="*/ 4383479 h 4383479"/>
              <a:gd name="connsiteX1" fmla="*/ 0 w 4117769"/>
              <a:gd name="connsiteY1" fmla="*/ 0 h 4383479"/>
              <a:gd name="connsiteX2" fmla="*/ 4117769 w 4117769"/>
              <a:gd name="connsiteY2" fmla="*/ 11875 h 4383479"/>
              <a:gd name="connsiteX3" fmla="*/ 3590801 w 4117769"/>
              <a:gd name="connsiteY3" fmla="*/ 4377541 h 4383479"/>
              <a:gd name="connsiteX4" fmla="*/ 4453 w 4117769"/>
              <a:gd name="connsiteY4" fmla="*/ 4383479 h 4383479"/>
              <a:gd name="connsiteX0" fmla="*/ 4453 w 4117769"/>
              <a:gd name="connsiteY0" fmla="*/ 4383479 h 4383479"/>
              <a:gd name="connsiteX1" fmla="*/ 0 w 4117769"/>
              <a:gd name="connsiteY1" fmla="*/ 0 h 4383479"/>
              <a:gd name="connsiteX2" fmla="*/ 4117769 w 4117769"/>
              <a:gd name="connsiteY2" fmla="*/ 11875 h 4383479"/>
              <a:gd name="connsiteX3" fmla="*/ 3578926 w 4117769"/>
              <a:gd name="connsiteY3" fmla="*/ 4383479 h 4383479"/>
              <a:gd name="connsiteX4" fmla="*/ 4453 w 4117769"/>
              <a:gd name="connsiteY4" fmla="*/ 4383479 h 4383479"/>
              <a:gd name="connsiteX0" fmla="*/ 4453 w 4117769"/>
              <a:gd name="connsiteY0" fmla="*/ 4371604 h 4371604"/>
              <a:gd name="connsiteX1" fmla="*/ 0 w 4117769"/>
              <a:gd name="connsiteY1" fmla="*/ 23751 h 4371604"/>
              <a:gd name="connsiteX2" fmla="*/ 4117769 w 4117769"/>
              <a:gd name="connsiteY2" fmla="*/ 0 h 4371604"/>
              <a:gd name="connsiteX3" fmla="*/ 3578926 w 4117769"/>
              <a:gd name="connsiteY3" fmla="*/ 4371604 h 4371604"/>
              <a:gd name="connsiteX4" fmla="*/ 4453 w 4117769"/>
              <a:gd name="connsiteY4" fmla="*/ 4371604 h 4371604"/>
              <a:gd name="connsiteX0" fmla="*/ 308 w 4113624"/>
              <a:gd name="connsiteY0" fmla="*/ 4371604 h 4371604"/>
              <a:gd name="connsiteX1" fmla="*/ 1793 w 4113624"/>
              <a:gd name="connsiteY1" fmla="*/ 11875 h 4371604"/>
              <a:gd name="connsiteX2" fmla="*/ 4113624 w 4113624"/>
              <a:gd name="connsiteY2" fmla="*/ 0 h 4371604"/>
              <a:gd name="connsiteX3" fmla="*/ 3574781 w 4113624"/>
              <a:gd name="connsiteY3" fmla="*/ 4371604 h 4371604"/>
              <a:gd name="connsiteX4" fmla="*/ 308 w 4113624"/>
              <a:gd name="connsiteY4" fmla="*/ 4371604 h 4371604"/>
              <a:gd name="connsiteX0" fmla="*/ 308 w 4113624"/>
              <a:gd name="connsiteY0" fmla="*/ 4371604 h 4391059"/>
              <a:gd name="connsiteX1" fmla="*/ 1793 w 4113624"/>
              <a:gd name="connsiteY1" fmla="*/ 11875 h 4391059"/>
              <a:gd name="connsiteX2" fmla="*/ 4113624 w 4113624"/>
              <a:gd name="connsiteY2" fmla="*/ 0 h 4391059"/>
              <a:gd name="connsiteX3" fmla="*/ 3568296 w 4113624"/>
              <a:gd name="connsiteY3" fmla="*/ 4391059 h 4391059"/>
              <a:gd name="connsiteX4" fmla="*/ 308 w 4113624"/>
              <a:gd name="connsiteY4" fmla="*/ 4371604 h 4391059"/>
              <a:gd name="connsiteX0" fmla="*/ 89 w 4126375"/>
              <a:gd name="connsiteY0" fmla="*/ 4384574 h 4391059"/>
              <a:gd name="connsiteX1" fmla="*/ 14544 w 4126375"/>
              <a:gd name="connsiteY1" fmla="*/ 11875 h 4391059"/>
              <a:gd name="connsiteX2" fmla="*/ 4126375 w 4126375"/>
              <a:gd name="connsiteY2" fmla="*/ 0 h 4391059"/>
              <a:gd name="connsiteX3" fmla="*/ 3581047 w 4126375"/>
              <a:gd name="connsiteY3" fmla="*/ 4391059 h 4391059"/>
              <a:gd name="connsiteX4" fmla="*/ 89 w 4126375"/>
              <a:gd name="connsiteY4" fmla="*/ 4384574 h 4391059"/>
              <a:gd name="connsiteX0" fmla="*/ 5000 w 4131286"/>
              <a:gd name="connsiteY0" fmla="*/ 4384574 h 4391059"/>
              <a:gd name="connsiteX1" fmla="*/ 0 w 4131286"/>
              <a:gd name="connsiteY1" fmla="*/ 5390 h 4391059"/>
              <a:gd name="connsiteX2" fmla="*/ 4131286 w 4131286"/>
              <a:gd name="connsiteY2" fmla="*/ 0 h 4391059"/>
              <a:gd name="connsiteX3" fmla="*/ 3585958 w 4131286"/>
              <a:gd name="connsiteY3" fmla="*/ 4391059 h 4391059"/>
              <a:gd name="connsiteX4" fmla="*/ 5000 w 4131286"/>
              <a:gd name="connsiteY4" fmla="*/ 4384574 h 4391059"/>
              <a:gd name="connsiteX0" fmla="*/ 426 w 4126712"/>
              <a:gd name="connsiteY0" fmla="*/ 4394257 h 4400742"/>
              <a:gd name="connsiteX1" fmla="*/ 450 w 4126712"/>
              <a:gd name="connsiteY1" fmla="*/ 0 h 4400742"/>
              <a:gd name="connsiteX2" fmla="*/ 4126712 w 4126712"/>
              <a:gd name="connsiteY2" fmla="*/ 9683 h 4400742"/>
              <a:gd name="connsiteX3" fmla="*/ 3581384 w 4126712"/>
              <a:gd name="connsiteY3" fmla="*/ 4400742 h 4400742"/>
              <a:gd name="connsiteX4" fmla="*/ 426 w 4126712"/>
              <a:gd name="connsiteY4" fmla="*/ 4394257 h 4400742"/>
              <a:gd name="connsiteX0" fmla="*/ 185 w 4126471"/>
              <a:gd name="connsiteY0" fmla="*/ 4394257 h 4400742"/>
              <a:gd name="connsiteX1" fmla="*/ 5233 w 4126471"/>
              <a:gd name="connsiteY1" fmla="*/ 0 h 4400742"/>
              <a:gd name="connsiteX2" fmla="*/ 4126471 w 4126471"/>
              <a:gd name="connsiteY2" fmla="*/ 9683 h 4400742"/>
              <a:gd name="connsiteX3" fmla="*/ 3581143 w 4126471"/>
              <a:gd name="connsiteY3" fmla="*/ 4400742 h 4400742"/>
              <a:gd name="connsiteX4" fmla="*/ 185 w 4126471"/>
              <a:gd name="connsiteY4" fmla="*/ 4394257 h 4400742"/>
              <a:gd name="connsiteX0" fmla="*/ 185 w 4126471"/>
              <a:gd name="connsiteY0" fmla="*/ 4394257 h 4400742"/>
              <a:gd name="connsiteX1" fmla="*/ 5233 w 4126471"/>
              <a:gd name="connsiteY1" fmla="*/ 0 h 4400742"/>
              <a:gd name="connsiteX2" fmla="*/ 4126471 w 4126471"/>
              <a:gd name="connsiteY2" fmla="*/ 9683 h 4400742"/>
              <a:gd name="connsiteX3" fmla="*/ 3581143 w 4126471"/>
              <a:gd name="connsiteY3" fmla="*/ 4400742 h 4400742"/>
              <a:gd name="connsiteX4" fmla="*/ 185 w 4126471"/>
              <a:gd name="connsiteY4" fmla="*/ 4394257 h 4400742"/>
              <a:gd name="connsiteX0" fmla="*/ 5000 w 4131286"/>
              <a:gd name="connsiteY0" fmla="*/ 4399282 h 4405767"/>
              <a:gd name="connsiteX1" fmla="*/ 0 w 4131286"/>
              <a:gd name="connsiteY1" fmla="*/ 0 h 4405767"/>
              <a:gd name="connsiteX2" fmla="*/ 4131286 w 4131286"/>
              <a:gd name="connsiteY2" fmla="*/ 14708 h 4405767"/>
              <a:gd name="connsiteX3" fmla="*/ 3585958 w 4131286"/>
              <a:gd name="connsiteY3" fmla="*/ 4405767 h 4405767"/>
              <a:gd name="connsiteX4" fmla="*/ 5000 w 4131286"/>
              <a:gd name="connsiteY4" fmla="*/ 4399282 h 4405767"/>
              <a:gd name="connsiteX0" fmla="*/ 185 w 4126471"/>
              <a:gd name="connsiteY0" fmla="*/ 4384574 h 4391059"/>
              <a:gd name="connsiteX1" fmla="*/ 5234 w 4126471"/>
              <a:gd name="connsiteY1" fmla="*/ 365 h 4391059"/>
              <a:gd name="connsiteX2" fmla="*/ 4126471 w 4126471"/>
              <a:gd name="connsiteY2" fmla="*/ 0 h 4391059"/>
              <a:gd name="connsiteX3" fmla="*/ 3581143 w 4126471"/>
              <a:gd name="connsiteY3" fmla="*/ 4391059 h 4391059"/>
              <a:gd name="connsiteX4" fmla="*/ 185 w 4126471"/>
              <a:gd name="connsiteY4" fmla="*/ 4384574 h 4391059"/>
              <a:gd name="connsiteX0" fmla="*/ 185 w 4126471"/>
              <a:gd name="connsiteY0" fmla="*/ 4384574 h 4396083"/>
              <a:gd name="connsiteX1" fmla="*/ 5234 w 4126471"/>
              <a:gd name="connsiteY1" fmla="*/ 365 h 4396083"/>
              <a:gd name="connsiteX2" fmla="*/ 4126471 w 4126471"/>
              <a:gd name="connsiteY2" fmla="*/ 0 h 4396083"/>
              <a:gd name="connsiteX3" fmla="*/ 3591192 w 4126471"/>
              <a:gd name="connsiteY3" fmla="*/ 4396083 h 4396083"/>
              <a:gd name="connsiteX4" fmla="*/ 185 w 4126471"/>
              <a:gd name="connsiteY4" fmla="*/ 4384574 h 4396083"/>
              <a:gd name="connsiteX0" fmla="*/ 185 w 4126471"/>
              <a:gd name="connsiteY0" fmla="*/ 4394459 h 4396083"/>
              <a:gd name="connsiteX1" fmla="*/ 5234 w 4126471"/>
              <a:gd name="connsiteY1" fmla="*/ 365 h 4396083"/>
              <a:gd name="connsiteX2" fmla="*/ 4126471 w 4126471"/>
              <a:gd name="connsiteY2" fmla="*/ 0 h 4396083"/>
              <a:gd name="connsiteX3" fmla="*/ 3591192 w 4126471"/>
              <a:gd name="connsiteY3" fmla="*/ 4396083 h 4396083"/>
              <a:gd name="connsiteX4" fmla="*/ 185 w 4126471"/>
              <a:gd name="connsiteY4" fmla="*/ 4394459 h 4396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6471" h="4396083">
                <a:moveTo>
                  <a:pt x="185" y="4394459"/>
                </a:moveTo>
                <a:cubicBezTo>
                  <a:pt x="-1299" y="2933299"/>
                  <a:pt x="6718" y="1461525"/>
                  <a:pt x="5234" y="365"/>
                </a:cubicBezTo>
                <a:lnTo>
                  <a:pt x="4126471" y="0"/>
                </a:lnTo>
                <a:cubicBezTo>
                  <a:pt x="4126966" y="2473"/>
                  <a:pt x="3596635" y="4375796"/>
                  <a:pt x="3591192" y="4396083"/>
                </a:cubicBezTo>
                <a:lnTo>
                  <a:pt x="185" y="4394459"/>
                </a:lnTo>
                <a:close/>
              </a:path>
            </a:pathLst>
          </a:custGeom>
        </p:spPr>
        <p:txBody>
          <a:bodyPr anchor="ctr" anchorCtr="0">
            <a:noAutofit/>
          </a:bodyPr>
          <a:lstStyle>
            <a:lvl1pPr marL="0" indent="0" algn="ctr">
              <a:buNone/>
              <a:defRPr/>
            </a:lvl1pPr>
          </a:lstStyle>
          <a:p>
            <a:r>
              <a:rPr lang="de-DE" dirty="0"/>
              <a:t>Video einfügen</a:t>
            </a:r>
          </a:p>
        </p:txBody>
      </p:sp>
    </p:spTree>
    <p:extLst>
      <p:ext uri="{BB962C8B-B14F-4D97-AF65-F5344CB8AC3E}">
        <p14:creationId xmlns:p14="http://schemas.microsoft.com/office/powerpoint/2010/main" val="280839576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Rechteck 9">
            <a:extLst>
              <a:ext uri="{FF2B5EF4-FFF2-40B4-BE49-F238E27FC236}">
                <a16:creationId xmlns:a16="http://schemas.microsoft.com/office/drawing/2014/main" id="{F7F37916-332E-22F0-5A63-34914BCC6D20}"/>
              </a:ext>
            </a:extLst>
          </p:cNvPr>
          <p:cNvSpPr/>
          <p:nvPr userDrawn="1"/>
        </p:nvSpPr>
        <p:spPr>
          <a:xfrm>
            <a:off x="-20004" y="748407"/>
            <a:ext cx="7350008" cy="4413381"/>
          </a:xfrm>
          <a:custGeom>
            <a:avLst/>
            <a:gdLst>
              <a:gd name="connsiteX0" fmla="*/ 0 w 5574030"/>
              <a:gd name="connsiteY0" fmla="*/ 0 h 6858000"/>
              <a:gd name="connsiteX1" fmla="*/ 5574030 w 5574030"/>
              <a:gd name="connsiteY1" fmla="*/ 0 h 6858000"/>
              <a:gd name="connsiteX2" fmla="*/ 5574030 w 5574030"/>
              <a:gd name="connsiteY2" fmla="*/ 6858000 h 6858000"/>
              <a:gd name="connsiteX3" fmla="*/ 0 w 5574030"/>
              <a:gd name="connsiteY3" fmla="*/ 6858000 h 6858000"/>
              <a:gd name="connsiteX4" fmla="*/ 0 w 5574030"/>
              <a:gd name="connsiteY4" fmla="*/ 0 h 6858000"/>
              <a:gd name="connsiteX0" fmla="*/ 834390 w 6408420"/>
              <a:gd name="connsiteY0" fmla="*/ 0 h 6869430"/>
              <a:gd name="connsiteX1" fmla="*/ 6408420 w 6408420"/>
              <a:gd name="connsiteY1" fmla="*/ 0 h 6869430"/>
              <a:gd name="connsiteX2" fmla="*/ 6408420 w 6408420"/>
              <a:gd name="connsiteY2" fmla="*/ 6858000 h 6869430"/>
              <a:gd name="connsiteX3" fmla="*/ 0 w 6408420"/>
              <a:gd name="connsiteY3" fmla="*/ 6869430 h 6869430"/>
              <a:gd name="connsiteX4" fmla="*/ 834390 w 6408420"/>
              <a:gd name="connsiteY4" fmla="*/ 0 h 6869430"/>
              <a:gd name="connsiteX0" fmla="*/ 834390 w 6408420"/>
              <a:gd name="connsiteY0" fmla="*/ 0 h 6869430"/>
              <a:gd name="connsiteX1" fmla="*/ 6408420 w 6408420"/>
              <a:gd name="connsiteY1" fmla="*/ 0 h 6869430"/>
              <a:gd name="connsiteX2" fmla="*/ 6408420 w 6408420"/>
              <a:gd name="connsiteY2" fmla="*/ 6858000 h 6869430"/>
              <a:gd name="connsiteX3" fmla="*/ 0 w 6408420"/>
              <a:gd name="connsiteY3" fmla="*/ 6869430 h 6869430"/>
              <a:gd name="connsiteX4" fmla="*/ 834390 w 6408420"/>
              <a:gd name="connsiteY4" fmla="*/ 0 h 6869430"/>
              <a:gd name="connsiteX0" fmla="*/ 10981553 w 16555583"/>
              <a:gd name="connsiteY0" fmla="*/ 0 h 6869430"/>
              <a:gd name="connsiteX1" fmla="*/ 0 w 16555583"/>
              <a:gd name="connsiteY1" fmla="*/ 90468 h 6869430"/>
              <a:gd name="connsiteX2" fmla="*/ 16555583 w 16555583"/>
              <a:gd name="connsiteY2" fmla="*/ 6858000 h 6869430"/>
              <a:gd name="connsiteX3" fmla="*/ 10147163 w 16555583"/>
              <a:gd name="connsiteY3" fmla="*/ 6869430 h 6869430"/>
              <a:gd name="connsiteX4" fmla="*/ 10981553 w 16555583"/>
              <a:gd name="connsiteY4" fmla="*/ 0 h 6869430"/>
              <a:gd name="connsiteX0" fmla="*/ 11007401 w 11007401"/>
              <a:gd name="connsiteY0" fmla="*/ 0 h 6896772"/>
              <a:gd name="connsiteX1" fmla="*/ 25848 w 11007401"/>
              <a:gd name="connsiteY1" fmla="*/ 90468 h 6896772"/>
              <a:gd name="connsiteX2" fmla="*/ 0 w 11007401"/>
              <a:gd name="connsiteY2" fmla="*/ 6896772 h 6896772"/>
              <a:gd name="connsiteX3" fmla="*/ 10173011 w 11007401"/>
              <a:gd name="connsiteY3" fmla="*/ 6869430 h 6896772"/>
              <a:gd name="connsiteX4" fmla="*/ 11007401 w 11007401"/>
              <a:gd name="connsiteY4" fmla="*/ 0 h 6896772"/>
              <a:gd name="connsiteX0" fmla="*/ 15220609 w 15220609"/>
              <a:gd name="connsiteY0" fmla="*/ 0 h 6896772"/>
              <a:gd name="connsiteX1" fmla="*/ 0 w 15220609"/>
              <a:gd name="connsiteY1" fmla="*/ 103392 h 6896772"/>
              <a:gd name="connsiteX2" fmla="*/ 4213208 w 15220609"/>
              <a:gd name="connsiteY2" fmla="*/ 6896772 h 6896772"/>
              <a:gd name="connsiteX3" fmla="*/ 14386219 w 15220609"/>
              <a:gd name="connsiteY3" fmla="*/ 6869430 h 6896772"/>
              <a:gd name="connsiteX4" fmla="*/ 15220609 w 15220609"/>
              <a:gd name="connsiteY4" fmla="*/ 0 h 6896772"/>
              <a:gd name="connsiteX0" fmla="*/ 15285229 w 15285229"/>
              <a:gd name="connsiteY0" fmla="*/ 0 h 6909696"/>
              <a:gd name="connsiteX1" fmla="*/ 64620 w 15285229"/>
              <a:gd name="connsiteY1" fmla="*/ 103392 h 6909696"/>
              <a:gd name="connsiteX2" fmla="*/ 0 w 15285229"/>
              <a:gd name="connsiteY2" fmla="*/ 6909696 h 6909696"/>
              <a:gd name="connsiteX3" fmla="*/ 14450839 w 15285229"/>
              <a:gd name="connsiteY3" fmla="*/ 6869430 h 6909696"/>
              <a:gd name="connsiteX4" fmla="*/ 15285229 w 15285229"/>
              <a:gd name="connsiteY4" fmla="*/ 0 h 6909696"/>
              <a:gd name="connsiteX0" fmla="*/ 15285229 w 15285229"/>
              <a:gd name="connsiteY0" fmla="*/ 0 h 6909696"/>
              <a:gd name="connsiteX1" fmla="*/ 64620 w 15285229"/>
              <a:gd name="connsiteY1" fmla="*/ 0 h 6909696"/>
              <a:gd name="connsiteX2" fmla="*/ 0 w 15285229"/>
              <a:gd name="connsiteY2" fmla="*/ 6909696 h 6909696"/>
              <a:gd name="connsiteX3" fmla="*/ 14450839 w 15285229"/>
              <a:gd name="connsiteY3" fmla="*/ 6869430 h 6909696"/>
              <a:gd name="connsiteX4" fmla="*/ 15285229 w 15285229"/>
              <a:gd name="connsiteY4" fmla="*/ 0 h 6909696"/>
              <a:gd name="connsiteX0" fmla="*/ 15285229 w 15285229"/>
              <a:gd name="connsiteY0" fmla="*/ 15996 h 6925692"/>
              <a:gd name="connsiteX1" fmla="*/ 4015532 w 15285229"/>
              <a:gd name="connsiteY1" fmla="*/ 0 h 6925692"/>
              <a:gd name="connsiteX2" fmla="*/ 0 w 15285229"/>
              <a:gd name="connsiteY2" fmla="*/ 6925692 h 6925692"/>
              <a:gd name="connsiteX3" fmla="*/ 14450839 w 15285229"/>
              <a:gd name="connsiteY3" fmla="*/ 6885426 h 6925692"/>
              <a:gd name="connsiteX4" fmla="*/ 15285229 w 15285229"/>
              <a:gd name="connsiteY4" fmla="*/ 15996 h 6925692"/>
              <a:gd name="connsiteX0" fmla="*/ 11269697 w 11269697"/>
              <a:gd name="connsiteY0" fmla="*/ 15996 h 6925692"/>
              <a:gd name="connsiteX1" fmla="*/ 0 w 11269697"/>
              <a:gd name="connsiteY1" fmla="*/ 0 h 6925692"/>
              <a:gd name="connsiteX2" fmla="*/ 31354 w 11269697"/>
              <a:gd name="connsiteY2" fmla="*/ 6925692 h 6925692"/>
              <a:gd name="connsiteX3" fmla="*/ 10435307 w 11269697"/>
              <a:gd name="connsiteY3" fmla="*/ 6885426 h 6925692"/>
              <a:gd name="connsiteX4" fmla="*/ 11269697 w 11269697"/>
              <a:gd name="connsiteY4" fmla="*/ 15996 h 6925692"/>
              <a:gd name="connsiteX0" fmla="*/ 11286330 w 11286330"/>
              <a:gd name="connsiteY0" fmla="*/ 15996 h 6925692"/>
              <a:gd name="connsiteX1" fmla="*/ 16633 w 11286330"/>
              <a:gd name="connsiteY1" fmla="*/ 0 h 6925692"/>
              <a:gd name="connsiteX2" fmla="*/ 0 w 11286330"/>
              <a:gd name="connsiteY2" fmla="*/ 6925692 h 6925692"/>
              <a:gd name="connsiteX3" fmla="*/ 10451940 w 11286330"/>
              <a:gd name="connsiteY3" fmla="*/ 6885426 h 6925692"/>
              <a:gd name="connsiteX4" fmla="*/ 11286330 w 11286330"/>
              <a:gd name="connsiteY4" fmla="*/ 15996 h 6925692"/>
              <a:gd name="connsiteX0" fmla="*/ 11269860 w 11269860"/>
              <a:gd name="connsiteY0" fmla="*/ 15996 h 6885426"/>
              <a:gd name="connsiteX1" fmla="*/ 163 w 11269860"/>
              <a:gd name="connsiteY1" fmla="*/ 0 h 6885426"/>
              <a:gd name="connsiteX2" fmla="*/ 127490 w 11269860"/>
              <a:gd name="connsiteY2" fmla="*/ 6669763 h 6885426"/>
              <a:gd name="connsiteX3" fmla="*/ 10435470 w 11269860"/>
              <a:gd name="connsiteY3" fmla="*/ 6885426 h 6885426"/>
              <a:gd name="connsiteX4" fmla="*/ 11269860 w 11269860"/>
              <a:gd name="connsiteY4" fmla="*/ 15996 h 6885426"/>
              <a:gd name="connsiteX0" fmla="*/ 11286330 w 11286330"/>
              <a:gd name="connsiteY0" fmla="*/ 15996 h 6885426"/>
              <a:gd name="connsiteX1" fmla="*/ 16633 w 11286330"/>
              <a:gd name="connsiteY1" fmla="*/ 0 h 6885426"/>
              <a:gd name="connsiteX2" fmla="*/ 0 w 11286330"/>
              <a:gd name="connsiteY2" fmla="*/ 6781732 h 6885426"/>
              <a:gd name="connsiteX3" fmla="*/ 10451940 w 11286330"/>
              <a:gd name="connsiteY3" fmla="*/ 6885426 h 6885426"/>
              <a:gd name="connsiteX4" fmla="*/ 11286330 w 11286330"/>
              <a:gd name="connsiteY4" fmla="*/ 15996 h 6885426"/>
              <a:gd name="connsiteX0" fmla="*/ 11286330 w 11286330"/>
              <a:gd name="connsiteY0" fmla="*/ 15996 h 6781732"/>
              <a:gd name="connsiteX1" fmla="*/ 16633 w 11286330"/>
              <a:gd name="connsiteY1" fmla="*/ 0 h 6781732"/>
              <a:gd name="connsiteX2" fmla="*/ 0 w 11286330"/>
              <a:gd name="connsiteY2" fmla="*/ 6781732 h 6781732"/>
              <a:gd name="connsiteX3" fmla="*/ 10483932 w 11286330"/>
              <a:gd name="connsiteY3" fmla="*/ 6757462 h 6781732"/>
              <a:gd name="connsiteX4" fmla="*/ 11286330 w 11286330"/>
              <a:gd name="connsiteY4" fmla="*/ 15996 h 6781732"/>
              <a:gd name="connsiteX0" fmla="*/ 11302457 w 11302457"/>
              <a:gd name="connsiteY0" fmla="*/ 0 h 6765736"/>
              <a:gd name="connsiteX1" fmla="*/ 769 w 11302457"/>
              <a:gd name="connsiteY1" fmla="*/ 0 h 6765736"/>
              <a:gd name="connsiteX2" fmla="*/ 16127 w 11302457"/>
              <a:gd name="connsiteY2" fmla="*/ 6765736 h 6765736"/>
              <a:gd name="connsiteX3" fmla="*/ 10500059 w 11302457"/>
              <a:gd name="connsiteY3" fmla="*/ 6741466 h 6765736"/>
              <a:gd name="connsiteX4" fmla="*/ 11302457 w 11302457"/>
              <a:gd name="connsiteY4" fmla="*/ 0 h 6765736"/>
              <a:gd name="connsiteX0" fmla="*/ 11302457 w 11302457"/>
              <a:gd name="connsiteY0" fmla="*/ 0 h 6769618"/>
              <a:gd name="connsiteX1" fmla="*/ 769 w 11302457"/>
              <a:gd name="connsiteY1" fmla="*/ 0 h 6769618"/>
              <a:gd name="connsiteX2" fmla="*/ 16127 w 11302457"/>
              <a:gd name="connsiteY2" fmla="*/ 6765736 h 6769618"/>
              <a:gd name="connsiteX3" fmla="*/ 10500059 w 11302457"/>
              <a:gd name="connsiteY3" fmla="*/ 6769618 h 6769618"/>
              <a:gd name="connsiteX4" fmla="*/ 11302457 w 11302457"/>
              <a:gd name="connsiteY4" fmla="*/ 0 h 6769618"/>
              <a:gd name="connsiteX0" fmla="*/ 11305099 w 11305099"/>
              <a:gd name="connsiteY0" fmla="*/ 0 h 6775120"/>
              <a:gd name="connsiteX1" fmla="*/ 3411 w 11305099"/>
              <a:gd name="connsiteY1" fmla="*/ 0 h 6775120"/>
              <a:gd name="connsiteX2" fmla="*/ 0 w 11305099"/>
              <a:gd name="connsiteY2" fmla="*/ 6775120 h 6775120"/>
              <a:gd name="connsiteX3" fmla="*/ 10502701 w 11305099"/>
              <a:gd name="connsiteY3" fmla="*/ 6769618 h 6775120"/>
              <a:gd name="connsiteX4" fmla="*/ 11305099 w 11305099"/>
              <a:gd name="connsiteY4" fmla="*/ 0 h 6775120"/>
              <a:gd name="connsiteX0" fmla="*/ 11312196 w 11312196"/>
              <a:gd name="connsiteY0" fmla="*/ 0 h 6775120"/>
              <a:gd name="connsiteX1" fmla="*/ 1124 w 11312196"/>
              <a:gd name="connsiteY1" fmla="*/ 0 h 6775120"/>
              <a:gd name="connsiteX2" fmla="*/ 7097 w 11312196"/>
              <a:gd name="connsiteY2" fmla="*/ 6775120 h 6775120"/>
              <a:gd name="connsiteX3" fmla="*/ 10509798 w 11312196"/>
              <a:gd name="connsiteY3" fmla="*/ 6769618 h 6775120"/>
              <a:gd name="connsiteX4" fmla="*/ 11312196 w 11312196"/>
              <a:gd name="connsiteY4" fmla="*/ 0 h 6775120"/>
              <a:gd name="connsiteX0" fmla="*/ 11312196 w 11312196"/>
              <a:gd name="connsiteY0" fmla="*/ 0 h 6779002"/>
              <a:gd name="connsiteX1" fmla="*/ 1124 w 11312196"/>
              <a:gd name="connsiteY1" fmla="*/ 0 h 6779002"/>
              <a:gd name="connsiteX2" fmla="*/ 7097 w 11312196"/>
              <a:gd name="connsiteY2" fmla="*/ 6775120 h 6779002"/>
              <a:gd name="connsiteX3" fmla="*/ 10519182 w 11312196"/>
              <a:gd name="connsiteY3" fmla="*/ 6779002 h 6779002"/>
              <a:gd name="connsiteX4" fmla="*/ 11312196 w 11312196"/>
              <a:gd name="connsiteY4" fmla="*/ 0 h 6779002"/>
              <a:gd name="connsiteX0" fmla="*/ 11314484 w 11314484"/>
              <a:gd name="connsiteY0" fmla="*/ 0 h 6793888"/>
              <a:gd name="connsiteX1" fmla="*/ 3412 w 11314484"/>
              <a:gd name="connsiteY1" fmla="*/ 0 h 6793888"/>
              <a:gd name="connsiteX2" fmla="*/ 0 w 11314484"/>
              <a:gd name="connsiteY2" fmla="*/ 6793888 h 6793888"/>
              <a:gd name="connsiteX3" fmla="*/ 10521470 w 11314484"/>
              <a:gd name="connsiteY3" fmla="*/ 6779002 h 6793888"/>
              <a:gd name="connsiteX4" fmla="*/ 11314484 w 11314484"/>
              <a:gd name="connsiteY4" fmla="*/ 0 h 6793888"/>
              <a:gd name="connsiteX0" fmla="*/ 11314484 w 11314484"/>
              <a:gd name="connsiteY0" fmla="*/ 0 h 6793888"/>
              <a:gd name="connsiteX1" fmla="*/ 22179 w 11314484"/>
              <a:gd name="connsiteY1" fmla="*/ 0 h 6793888"/>
              <a:gd name="connsiteX2" fmla="*/ 0 w 11314484"/>
              <a:gd name="connsiteY2" fmla="*/ 6793888 h 6793888"/>
              <a:gd name="connsiteX3" fmla="*/ 10521470 w 11314484"/>
              <a:gd name="connsiteY3" fmla="*/ 6779002 h 6793888"/>
              <a:gd name="connsiteX4" fmla="*/ 11314484 w 11314484"/>
              <a:gd name="connsiteY4" fmla="*/ 0 h 679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4484" h="6793888">
                <a:moveTo>
                  <a:pt x="11314484" y="0"/>
                </a:moveTo>
                <a:lnTo>
                  <a:pt x="22179" y="0"/>
                </a:lnTo>
                <a:cubicBezTo>
                  <a:pt x="16635" y="2308564"/>
                  <a:pt x="5544" y="4485324"/>
                  <a:pt x="0" y="6793888"/>
                </a:cubicBezTo>
                <a:lnTo>
                  <a:pt x="10521470" y="6779002"/>
                </a:lnTo>
                <a:lnTo>
                  <a:pt x="11314484" y="0"/>
                </a:lnTo>
                <a:close/>
              </a:path>
            </a:pathLst>
          </a:cu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t> </a:t>
            </a:r>
          </a:p>
        </p:txBody>
      </p:sp>
      <p:sp>
        <p:nvSpPr>
          <p:cNvPr id="2" name="Title 1"/>
          <p:cNvSpPr>
            <a:spLocks noGrp="1"/>
          </p:cNvSpPr>
          <p:nvPr>
            <p:ph type="ctrTitle" hasCustomPrompt="1"/>
          </p:nvPr>
        </p:nvSpPr>
        <p:spPr>
          <a:xfrm>
            <a:off x="380999" y="2116800"/>
            <a:ext cx="5396346" cy="736016"/>
          </a:xfrm>
        </p:spPr>
        <p:txBody>
          <a:bodyPr anchor="t" anchorCtr="0">
            <a:noAutofit/>
          </a:bodyPr>
          <a:lstStyle>
            <a:lvl1pPr algn="l">
              <a:defRPr sz="2300">
                <a:solidFill>
                  <a:schemeClr val="bg1"/>
                </a:solidFill>
              </a:defRPr>
            </a:lvl1pPr>
          </a:lstStyle>
          <a:p>
            <a:r>
              <a:rPr lang="de-DE" dirty="0"/>
              <a:t>Folientitel</a:t>
            </a:r>
            <a:endParaRPr lang="en-US" dirty="0"/>
          </a:p>
        </p:txBody>
      </p:sp>
      <p:pic>
        <p:nvPicPr>
          <p:cNvPr id="3" name="Grafik 2">
            <a:extLst>
              <a:ext uri="{FF2B5EF4-FFF2-40B4-BE49-F238E27FC236}">
                <a16:creationId xmlns:a16="http://schemas.microsoft.com/office/drawing/2014/main" id="{383407A3-3A31-8103-6B64-1E79990E32D4}"/>
              </a:ext>
            </a:extLst>
          </p:cNvPr>
          <p:cNvPicPr>
            <a:picLocks noChangeAspect="1"/>
          </p:cNvPicPr>
          <p:nvPr userDrawn="1"/>
        </p:nvPicPr>
        <p:blipFill>
          <a:blip r:embed="rId2"/>
          <a:stretch>
            <a:fillRect/>
          </a:stretch>
        </p:blipFill>
        <p:spPr>
          <a:xfrm>
            <a:off x="8411527" y="246698"/>
            <a:ext cx="422564" cy="464820"/>
          </a:xfrm>
          <a:prstGeom prst="rect">
            <a:avLst/>
          </a:prstGeom>
        </p:spPr>
      </p:pic>
    </p:spTree>
    <p:extLst>
      <p:ext uri="{BB962C8B-B14F-4D97-AF65-F5344CB8AC3E}">
        <p14:creationId xmlns:p14="http://schemas.microsoft.com/office/powerpoint/2010/main" val="11372679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slide_image_870x922">
    <p:spTree>
      <p:nvGrpSpPr>
        <p:cNvPr id="1" name=""/>
        <p:cNvGrpSpPr/>
        <p:nvPr/>
      </p:nvGrpSpPr>
      <p:grpSpPr>
        <a:xfrm>
          <a:off x="0" y="0"/>
          <a:ext cx="0" cy="0"/>
          <a:chOff x="0" y="0"/>
          <a:chExt cx="0" cy="0"/>
        </a:xfrm>
      </p:grpSpPr>
      <p:sp>
        <p:nvSpPr>
          <p:cNvPr id="2" name="Rechteck 15">
            <a:extLst>
              <a:ext uri="{FF2B5EF4-FFF2-40B4-BE49-F238E27FC236}">
                <a16:creationId xmlns:a16="http://schemas.microsoft.com/office/drawing/2014/main" id="{A8344D66-F8A0-3C13-56D2-CC9DC4943F6C}"/>
              </a:ext>
            </a:extLst>
          </p:cNvPr>
          <p:cNvSpPr/>
          <p:nvPr userDrawn="1"/>
        </p:nvSpPr>
        <p:spPr>
          <a:xfrm>
            <a:off x="-2552" y="2158639"/>
            <a:ext cx="4079533" cy="2984862"/>
          </a:xfrm>
          <a:custGeom>
            <a:avLst/>
            <a:gdLst>
              <a:gd name="connsiteX0" fmla="*/ 0 w 4113316"/>
              <a:gd name="connsiteY0" fmla="*/ 0 h 2984861"/>
              <a:gd name="connsiteX1" fmla="*/ 4113316 w 4113316"/>
              <a:gd name="connsiteY1" fmla="*/ 0 h 2984861"/>
              <a:gd name="connsiteX2" fmla="*/ 4113316 w 4113316"/>
              <a:gd name="connsiteY2" fmla="*/ 2984861 h 2984861"/>
              <a:gd name="connsiteX3" fmla="*/ 0 w 4113316"/>
              <a:gd name="connsiteY3" fmla="*/ 2984861 h 2984861"/>
              <a:gd name="connsiteX4" fmla="*/ 0 w 4113316"/>
              <a:gd name="connsiteY4" fmla="*/ 0 h 2984861"/>
              <a:gd name="connsiteX0" fmla="*/ 0 w 4113316"/>
              <a:gd name="connsiteY0" fmla="*/ 0 h 2984861"/>
              <a:gd name="connsiteX1" fmla="*/ 4113316 w 4113316"/>
              <a:gd name="connsiteY1" fmla="*/ 0 h 2984861"/>
              <a:gd name="connsiteX2" fmla="*/ 3377046 w 4113316"/>
              <a:gd name="connsiteY2" fmla="*/ 2978924 h 2984861"/>
              <a:gd name="connsiteX3" fmla="*/ 0 w 4113316"/>
              <a:gd name="connsiteY3" fmla="*/ 2984861 h 2984861"/>
              <a:gd name="connsiteX4" fmla="*/ 0 w 4113316"/>
              <a:gd name="connsiteY4" fmla="*/ 0 h 2984861"/>
              <a:gd name="connsiteX0" fmla="*/ 0 w 4113316"/>
              <a:gd name="connsiteY0" fmla="*/ 0 h 2984862"/>
              <a:gd name="connsiteX1" fmla="*/ 4113316 w 4113316"/>
              <a:gd name="connsiteY1" fmla="*/ 0 h 2984862"/>
              <a:gd name="connsiteX2" fmla="*/ 3751119 w 4113316"/>
              <a:gd name="connsiteY2" fmla="*/ 2984862 h 2984862"/>
              <a:gd name="connsiteX3" fmla="*/ 0 w 4113316"/>
              <a:gd name="connsiteY3" fmla="*/ 2984861 h 2984862"/>
              <a:gd name="connsiteX4" fmla="*/ 0 w 4113316"/>
              <a:gd name="connsiteY4" fmla="*/ 0 h 2984862"/>
              <a:gd name="connsiteX0" fmla="*/ 34148 w 4113316"/>
              <a:gd name="connsiteY0" fmla="*/ 3795 h 2984862"/>
              <a:gd name="connsiteX1" fmla="*/ 4113316 w 4113316"/>
              <a:gd name="connsiteY1" fmla="*/ 0 h 2984862"/>
              <a:gd name="connsiteX2" fmla="*/ 3751119 w 4113316"/>
              <a:gd name="connsiteY2" fmla="*/ 2984862 h 2984862"/>
              <a:gd name="connsiteX3" fmla="*/ 0 w 4113316"/>
              <a:gd name="connsiteY3" fmla="*/ 2984861 h 2984862"/>
              <a:gd name="connsiteX4" fmla="*/ 34148 w 4113316"/>
              <a:gd name="connsiteY4" fmla="*/ 3795 h 2984862"/>
              <a:gd name="connsiteX0" fmla="*/ 3794 w 4082962"/>
              <a:gd name="connsiteY0" fmla="*/ 3795 h 2988655"/>
              <a:gd name="connsiteX1" fmla="*/ 4082962 w 4082962"/>
              <a:gd name="connsiteY1" fmla="*/ 0 h 2988655"/>
              <a:gd name="connsiteX2" fmla="*/ 3720765 w 4082962"/>
              <a:gd name="connsiteY2" fmla="*/ 2984862 h 2988655"/>
              <a:gd name="connsiteX3" fmla="*/ 0 w 4082962"/>
              <a:gd name="connsiteY3" fmla="*/ 2988655 h 2988655"/>
              <a:gd name="connsiteX4" fmla="*/ 3794 w 4082962"/>
              <a:gd name="connsiteY4" fmla="*/ 3795 h 2988655"/>
              <a:gd name="connsiteX0" fmla="*/ 32 w 4079200"/>
              <a:gd name="connsiteY0" fmla="*/ 3795 h 2984862"/>
              <a:gd name="connsiteX1" fmla="*/ 4079200 w 4079200"/>
              <a:gd name="connsiteY1" fmla="*/ 0 h 2984862"/>
              <a:gd name="connsiteX2" fmla="*/ 3717003 w 4079200"/>
              <a:gd name="connsiteY2" fmla="*/ 2984862 h 2984862"/>
              <a:gd name="connsiteX3" fmla="*/ 34180 w 4079200"/>
              <a:gd name="connsiteY3" fmla="*/ 2984861 h 2984862"/>
              <a:gd name="connsiteX4" fmla="*/ 32 w 4079200"/>
              <a:gd name="connsiteY4" fmla="*/ 3795 h 2984862"/>
              <a:gd name="connsiteX0" fmla="*/ 168 w 4079336"/>
              <a:gd name="connsiteY0" fmla="*/ 3795 h 2992450"/>
              <a:gd name="connsiteX1" fmla="*/ 4079336 w 4079336"/>
              <a:gd name="connsiteY1" fmla="*/ 0 h 2992450"/>
              <a:gd name="connsiteX2" fmla="*/ 3717139 w 4079336"/>
              <a:gd name="connsiteY2" fmla="*/ 2984862 h 2992450"/>
              <a:gd name="connsiteX3" fmla="*/ 3963 w 4079336"/>
              <a:gd name="connsiteY3" fmla="*/ 2992450 h 2992450"/>
              <a:gd name="connsiteX4" fmla="*/ 168 w 4079336"/>
              <a:gd name="connsiteY4" fmla="*/ 3795 h 2992450"/>
              <a:gd name="connsiteX0" fmla="*/ 168 w 4079336"/>
              <a:gd name="connsiteY0" fmla="*/ 3795 h 2992450"/>
              <a:gd name="connsiteX1" fmla="*/ 4079336 w 4079336"/>
              <a:gd name="connsiteY1" fmla="*/ 0 h 2992450"/>
              <a:gd name="connsiteX2" fmla="*/ 3717139 w 4079336"/>
              <a:gd name="connsiteY2" fmla="*/ 2984862 h 2992450"/>
              <a:gd name="connsiteX3" fmla="*/ 3963 w 4079336"/>
              <a:gd name="connsiteY3" fmla="*/ 2992450 h 2992450"/>
              <a:gd name="connsiteX4" fmla="*/ 168 w 4079336"/>
              <a:gd name="connsiteY4" fmla="*/ 3795 h 2992450"/>
              <a:gd name="connsiteX0" fmla="*/ 41 w 4079209"/>
              <a:gd name="connsiteY0" fmla="*/ 3795 h 2984862"/>
              <a:gd name="connsiteX1" fmla="*/ 4079209 w 4079209"/>
              <a:gd name="connsiteY1" fmla="*/ 0 h 2984862"/>
              <a:gd name="connsiteX2" fmla="*/ 3717012 w 4079209"/>
              <a:gd name="connsiteY2" fmla="*/ 2984862 h 2984862"/>
              <a:gd name="connsiteX3" fmla="*/ 26601 w 4079209"/>
              <a:gd name="connsiteY3" fmla="*/ 2962096 h 2984862"/>
              <a:gd name="connsiteX4" fmla="*/ 41 w 4079209"/>
              <a:gd name="connsiteY4" fmla="*/ 3795 h 2984862"/>
              <a:gd name="connsiteX0" fmla="*/ 41 w 4079209"/>
              <a:gd name="connsiteY0" fmla="*/ 3795 h 2984862"/>
              <a:gd name="connsiteX1" fmla="*/ 4079209 w 4079209"/>
              <a:gd name="connsiteY1" fmla="*/ 0 h 2984862"/>
              <a:gd name="connsiteX2" fmla="*/ 3717012 w 4079209"/>
              <a:gd name="connsiteY2" fmla="*/ 2984862 h 2984862"/>
              <a:gd name="connsiteX3" fmla="*/ 26601 w 4079209"/>
              <a:gd name="connsiteY3" fmla="*/ 2973478 h 2984862"/>
              <a:gd name="connsiteX4" fmla="*/ 41 w 4079209"/>
              <a:gd name="connsiteY4" fmla="*/ 3795 h 2984862"/>
              <a:gd name="connsiteX0" fmla="*/ 109 w 4079277"/>
              <a:gd name="connsiteY0" fmla="*/ 3795 h 2992449"/>
              <a:gd name="connsiteX1" fmla="*/ 4079277 w 4079277"/>
              <a:gd name="connsiteY1" fmla="*/ 0 h 2992449"/>
              <a:gd name="connsiteX2" fmla="*/ 3717080 w 4079277"/>
              <a:gd name="connsiteY2" fmla="*/ 2984862 h 2992449"/>
              <a:gd name="connsiteX3" fmla="*/ 7698 w 4079277"/>
              <a:gd name="connsiteY3" fmla="*/ 2992449 h 2992449"/>
              <a:gd name="connsiteX4" fmla="*/ 109 w 4079277"/>
              <a:gd name="connsiteY4" fmla="*/ 3795 h 2992449"/>
              <a:gd name="connsiteX0" fmla="*/ 109 w 4079277"/>
              <a:gd name="connsiteY0" fmla="*/ 3795 h 2988655"/>
              <a:gd name="connsiteX1" fmla="*/ 4079277 w 4079277"/>
              <a:gd name="connsiteY1" fmla="*/ 0 h 2988655"/>
              <a:gd name="connsiteX2" fmla="*/ 3717080 w 4079277"/>
              <a:gd name="connsiteY2" fmla="*/ 2984862 h 2988655"/>
              <a:gd name="connsiteX3" fmla="*/ 7698 w 4079277"/>
              <a:gd name="connsiteY3" fmla="*/ 2988655 h 2988655"/>
              <a:gd name="connsiteX4" fmla="*/ 109 w 4079277"/>
              <a:gd name="connsiteY4" fmla="*/ 3795 h 2988655"/>
              <a:gd name="connsiteX0" fmla="*/ 82 w 4079250"/>
              <a:gd name="connsiteY0" fmla="*/ 3795 h 2984862"/>
              <a:gd name="connsiteX1" fmla="*/ 4079250 w 4079250"/>
              <a:gd name="connsiteY1" fmla="*/ 0 h 2984862"/>
              <a:gd name="connsiteX2" fmla="*/ 3717053 w 4079250"/>
              <a:gd name="connsiteY2" fmla="*/ 2984862 h 2984862"/>
              <a:gd name="connsiteX3" fmla="*/ 11465 w 4079250"/>
              <a:gd name="connsiteY3" fmla="*/ 2984861 h 2984862"/>
              <a:gd name="connsiteX4" fmla="*/ 82 w 4079250"/>
              <a:gd name="connsiteY4" fmla="*/ 3795 h 2984862"/>
              <a:gd name="connsiteX0" fmla="*/ 365 w 4079533"/>
              <a:gd name="connsiteY0" fmla="*/ 3795 h 2984862"/>
              <a:gd name="connsiteX1" fmla="*/ 4079533 w 4079533"/>
              <a:gd name="connsiteY1" fmla="*/ 0 h 2984862"/>
              <a:gd name="connsiteX2" fmla="*/ 3717336 w 4079533"/>
              <a:gd name="connsiteY2" fmla="*/ 2984862 h 2984862"/>
              <a:gd name="connsiteX3" fmla="*/ 365 w 4079533"/>
              <a:gd name="connsiteY3" fmla="*/ 2977273 h 2984862"/>
              <a:gd name="connsiteX4" fmla="*/ 365 w 4079533"/>
              <a:gd name="connsiteY4" fmla="*/ 3795 h 2984862"/>
              <a:gd name="connsiteX0" fmla="*/ 35 w 4079203"/>
              <a:gd name="connsiteY0" fmla="*/ 3795 h 2984862"/>
              <a:gd name="connsiteX1" fmla="*/ 4079203 w 4079203"/>
              <a:gd name="connsiteY1" fmla="*/ 0 h 2984862"/>
              <a:gd name="connsiteX2" fmla="*/ 3717006 w 4079203"/>
              <a:gd name="connsiteY2" fmla="*/ 2984862 h 2984862"/>
              <a:gd name="connsiteX3" fmla="*/ 31785 w 4079203"/>
              <a:gd name="connsiteY3" fmla="*/ 2948698 h 2984862"/>
              <a:gd name="connsiteX4" fmla="*/ 35 w 4079203"/>
              <a:gd name="connsiteY4" fmla="*/ 3795 h 2984862"/>
              <a:gd name="connsiteX0" fmla="*/ 365 w 4079533"/>
              <a:gd name="connsiteY0" fmla="*/ 3795 h 2984862"/>
              <a:gd name="connsiteX1" fmla="*/ 4079533 w 4079533"/>
              <a:gd name="connsiteY1" fmla="*/ 0 h 2984862"/>
              <a:gd name="connsiteX2" fmla="*/ 3717336 w 4079533"/>
              <a:gd name="connsiteY2" fmla="*/ 2984862 h 2984862"/>
              <a:gd name="connsiteX3" fmla="*/ 365 w 4079533"/>
              <a:gd name="connsiteY3" fmla="*/ 2983623 h 2984862"/>
              <a:gd name="connsiteX4" fmla="*/ 365 w 4079533"/>
              <a:gd name="connsiteY4" fmla="*/ 3795 h 2984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9533" h="2984862">
                <a:moveTo>
                  <a:pt x="365" y="3795"/>
                </a:moveTo>
                <a:lnTo>
                  <a:pt x="4079533" y="0"/>
                </a:lnTo>
                <a:lnTo>
                  <a:pt x="3717336" y="2984862"/>
                </a:lnTo>
                <a:lnTo>
                  <a:pt x="365" y="2983623"/>
                </a:lnTo>
                <a:cubicBezTo>
                  <a:pt x="1630" y="1950728"/>
                  <a:pt x="-900" y="998748"/>
                  <a:pt x="365" y="3795"/>
                </a:cubicBezTo>
                <a:close/>
              </a:path>
            </a:pathLst>
          </a:cu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pic>
        <p:nvPicPr>
          <p:cNvPr id="3" name="Grafik 2">
            <a:extLst>
              <a:ext uri="{FF2B5EF4-FFF2-40B4-BE49-F238E27FC236}">
                <a16:creationId xmlns:a16="http://schemas.microsoft.com/office/drawing/2014/main" id="{68ED7117-A357-DB66-32F4-5B0A8AE9E1CC}"/>
              </a:ext>
            </a:extLst>
          </p:cNvPr>
          <p:cNvPicPr>
            <a:picLocks noChangeAspect="1"/>
          </p:cNvPicPr>
          <p:nvPr userDrawn="1"/>
        </p:nvPicPr>
        <p:blipFill>
          <a:blip r:embed="rId2"/>
          <a:stretch>
            <a:fillRect/>
          </a:stretch>
        </p:blipFill>
        <p:spPr>
          <a:xfrm>
            <a:off x="8411527" y="246698"/>
            <a:ext cx="422564" cy="464820"/>
          </a:xfrm>
          <a:prstGeom prst="rect">
            <a:avLst/>
          </a:prstGeom>
        </p:spPr>
      </p:pic>
      <p:sp>
        <p:nvSpPr>
          <p:cNvPr id="5" name="Titel 1">
            <a:extLst>
              <a:ext uri="{FF2B5EF4-FFF2-40B4-BE49-F238E27FC236}">
                <a16:creationId xmlns:a16="http://schemas.microsoft.com/office/drawing/2014/main" id="{712972D4-1E70-24DF-8ACF-276C7F1D77C0}"/>
              </a:ext>
            </a:extLst>
          </p:cNvPr>
          <p:cNvSpPr>
            <a:spLocks noGrp="1"/>
          </p:cNvSpPr>
          <p:nvPr>
            <p:ph type="ctrTitle" hasCustomPrompt="1"/>
          </p:nvPr>
        </p:nvSpPr>
        <p:spPr>
          <a:xfrm>
            <a:off x="4675340" y="2157005"/>
            <a:ext cx="4058007" cy="990159"/>
          </a:xfrm>
        </p:spPr>
        <p:txBody>
          <a:bodyPr anchor="t" anchorCtr="0">
            <a:noAutofit/>
          </a:bodyPr>
          <a:lstStyle>
            <a:lvl1pPr algn="l">
              <a:defRPr sz="2300"/>
            </a:lvl1pPr>
          </a:lstStyle>
          <a:p>
            <a:r>
              <a:rPr lang="de-DE" dirty="0"/>
              <a:t>Zwischentitel</a:t>
            </a:r>
          </a:p>
        </p:txBody>
      </p:sp>
      <p:sp>
        <p:nvSpPr>
          <p:cNvPr id="7" name="Bildplatzhalter 6">
            <a:extLst>
              <a:ext uri="{FF2B5EF4-FFF2-40B4-BE49-F238E27FC236}">
                <a16:creationId xmlns:a16="http://schemas.microsoft.com/office/drawing/2014/main" id="{C9AFBF62-2D6D-9941-EFCF-F1720B76CE79}"/>
              </a:ext>
            </a:extLst>
          </p:cNvPr>
          <p:cNvSpPr>
            <a:spLocks noGrp="1"/>
          </p:cNvSpPr>
          <p:nvPr>
            <p:ph type="pic" sz="quarter" idx="14"/>
          </p:nvPr>
        </p:nvSpPr>
        <p:spPr>
          <a:xfrm>
            <a:off x="1" y="779464"/>
            <a:ext cx="4113213" cy="4364037"/>
          </a:xfrm>
          <a:custGeom>
            <a:avLst/>
            <a:gdLst>
              <a:gd name="connsiteX0" fmla="*/ 0 w 4113213"/>
              <a:gd name="connsiteY0" fmla="*/ 0 h 4364037"/>
              <a:gd name="connsiteX1" fmla="*/ 4113213 w 4113213"/>
              <a:gd name="connsiteY1" fmla="*/ 0 h 4364037"/>
              <a:gd name="connsiteX2" fmla="*/ 4113213 w 4113213"/>
              <a:gd name="connsiteY2" fmla="*/ 4364037 h 4364037"/>
              <a:gd name="connsiteX3" fmla="*/ 0 w 4113213"/>
              <a:gd name="connsiteY3" fmla="*/ 4364037 h 4364037"/>
              <a:gd name="connsiteX4" fmla="*/ 0 w 4113213"/>
              <a:gd name="connsiteY4" fmla="*/ 0 h 4364037"/>
              <a:gd name="connsiteX0" fmla="*/ 0 w 4113213"/>
              <a:gd name="connsiteY0" fmla="*/ 0 h 4364037"/>
              <a:gd name="connsiteX1" fmla="*/ 4113213 w 4113213"/>
              <a:gd name="connsiteY1" fmla="*/ 0 h 4364037"/>
              <a:gd name="connsiteX2" fmla="*/ 3568607 w 4113213"/>
              <a:gd name="connsiteY2" fmla="*/ 4364037 h 4364037"/>
              <a:gd name="connsiteX3" fmla="*/ 0 w 4113213"/>
              <a:gd name="connsiteY3" fmla="*/ 4364037 h 4364037"/>
              <a:gd name="connsiteX4" fmla="*/ 0 w 4113213"/>
              <a:gd name="connsiteY4" fmla="*/ 0 h 436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213" h="4364037">
                <a:moveTo>
                  <a:pt x="0" y="0"/>
                </a:moveTo>
                <a:lnTo>
                  <a:pt x="4113213" y="0"/>
                </a:lnTo>
                <a:lnTo>
                  <a:pt x="3568607" y="4364037"/>
                </a:lnTo>
                <a:lnTo>
                  <a:pt x="0" y="4364037"/>
                </a:lnTo>
                <a:lnTo>
                  <a:pt x="0" y="0"/>
                </a:lnTo>
                <a:close/>
              </a:path>
            </a:pathLst>
          </a:custGeo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9904192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 presetClass="entr" presetSubtype="8" fill="hold" grpId="0" nodeType="withEffect" nodePh="1">
                                  <p:stCondLst>
                                    <p:cond delay="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0-#ppt_w/2"/>
                                          </p:val>
                                        </p:tav>
                                        <p:tav tm="100000">
                                          <p:val>
                                            <p:strVal val="#ppt_x"/>
                                          </p:val>
                                        </p:tav>
                                      </p:tavLst>
                                    </p:anim>
                                    <p:anim calcmode="lin" valueType="num">
                                      <p:cBhvr additive="base">
                                        <p:cTn id="1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998" y="348713"/>
            <a:ext cx="6360995" cy="316305"/>
          </a:xfrm>
        </p:spPr>
        <p:txBody>
          <a:bodyPr anchor="t" anchorCtr="0">
            <a:noAutofit/>
          </a:bodyPr>
          <a:lstStyle>
            <a:lvl1pPr algn="l">
              <a:defRPr sz="2300"/>
            </a:lvl1pPr>
          </a:lstStyle>
          <a:p>
            <a:r>
              <a:rPr lang="de-DE" dirty="0"/>
              <a:t>Folientitel</a:t>
            </a:r>
            <a:endParaRPr lang="en-US" dirty="0"/>
          </a:p>
        </p:txBody>
      </p:sp>
      <p:sp>
        <p:nvSpPr>
          <p:cNvPr id="3" name="Subtitle 2">
            <a:extLst>
              <a:ext uri="{FF2B5EF4-FFF2-40B4-BE49-F238E27FC236}">
                <a16:creationId xmlns:a16="http://schemas.microsoft.com/office/drawing/2014/main" id="{ADFB7B06-6219-7675-586C-825793B6BCD1}"/>
              </a:ext>
            </a:extLst>
          </p:cNvPr>
          <p:cNvSpPr>
            <a:spLocks noGrp="1"/>
          </p:cNvSpPr>
          <p:nvPr>
            <p:ph type="subTitle" idx="1" hasCustomPrompt="1"/>
          </p:nvPr>
        </p:nvSpPr>
        <p:spPr>
          <a:xfrm>
            <a:off x="380998" y="1522799"/>
            <a:ext cx="4860000" cy="3271987"/>
          </a:xfrm>
        </p:spPr>
        <p:txBody>
          <a:bodyPr>
            <a:normAutofit/>
          </a:bodyPr>
          <a:lstStyle>
            <a:lvl1pPr marL="255600" indent="-172800" algn="l">
              <a:lnSpc>
                <a:spcPct val="90000"/>
              </a:lnSpc>
              <a:spcBef>
                <a:spcPts val="750"/>
              </a:spcBef>
              <a:spcAft>
                <a:spcPts val="0"/>
              </a:spcAft>
              <a:buFont typeface="Wingdings" pitchFamily="2" charset="2"/>
              <a:buChar char="§"/>
              <a:tabLst/>
              <a:defRPr sz="1600"/>
            </a:lvl1pPr>
            <a:lvl2pPr marL="628650" indent="-285750" algn="l">
              <a:buFont typeface="Wingdings" panose="05000000000000000000" pitchFamily="2" charset="2"/>
              <a:buChar char="§"/>
              <a:defRPr sz="1500"/>
            </a:lvl2pPr>
            <a:lvl3pPr marL="971550" indent="-285750" algn="l">
              <a:buFont typeface="Wingdings" panose="05000000000000000000" pitchFamily="2" charset="2"/>
              <a:buChar char="§"/>
              <a:defRPr sz="1350"/>
            </a:lvl3pPr>
            <a:lvl4pPr marL="1200150" indent="-171450" algn="l">
              <a:buFont typeface="Wingdings" panose="05000000000000000000" pitchFamily="2" charset="2"/>
              <a:buChar char="§"/>
              <a:defRPr sz="1200"/>
            </a:lvl4pPr>
            <a:lvl5pPr marL="1543050" indent="-171450" algn="l">
              <a:buFont typeface="Wingdings" panose="05000000000000000000" pitchFamily="2" charset="2"/>
              <a:buChar char="§"/>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de-DE" dirty="0"/>
              <a:t>Folientext</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Rechteck 15">
            <a:extLst>
              <a:ext uri="{FF2B5EF4-FFF2-40B4-BE49-F238E27FC236}">
                <a16:creationId xmlns:a16="http://schemas.microsoft.com/office/drawing/2014/main" id="{A8344D66-F8A0-3C13-56D2-CC9DC4943F6C}"/>
              </a:ext>
            </a:extLst>
          </p:cNvPr>
          <p:cNvSpPr/>
          <p:nvPr userDrawn="1"/>
        </p:nvSpPr>
        <p:spPr>
          <a:xfrm rot="10800000">
            <a:off x="5152292" y="2262554"/>
            <a:ext cx="3991706" cy="2880946"/>
          </a:xfrm>
          <a:custGeom>
            <a:avLst/>
            <a:gdLst>
              <a:gd name="connsiteX0" fmla="*/ 0 w 4113316"/>
              <a:gd name="connsiteY0" fmla="*/ 0 h 2984861"/>
              <a:gd name="connsiteX1" fmla="*/ 4113316 w 4113316"/>
              <a:gd name="connsiteY1" fmla="*/ 0 h 2984861"/>
              <a:gd name="connsiteX2" fmla="*/ 4113316 w 4113316"/>
              <a:gd name="connsiteY2" fmla="*/ 2984861 h 2984861"/>
              <a:gd name="connsiteX3" fmla="*/ 0 w 4113316"/>
              <a:gd name="connsiteY3" fmla="*/ 2984861 h 2984861"/>
              <a:gd name="connsiteX4" fmla="*/ 0 w 4113316"/>
              <a:gd name="connsiteY4" fmla="*/ 0 h 2984861"/>
              <a:gd name="connsiteX0" fmla="*/ 0 w 4113316"/>
              <a:gd name="connsiteY0" fmla="*/ 0 h 2984861"/>
              <a:gd name="connsiteX1" fmla="*/ 4113316 w 4113316"/>
              <a:gd name="connsiteY1" fmla="*/ 0 h 2984861"/>
              <a:gd name="connsiteX2" fmla="*/ 3377046 w 4113316"/>
              <a:gd name="connsiteY2" fmla="*/ 2978924 h 2984861"/>
              <a:gd name="connsiteX3" fmla="*/ 0 w 4113316"/>
              <a:gd name="connsiteY3" fmla="*/ 2984861 h 2984861"/>
              <a:gd name="connsiteX4" fmla="*/ 0 w 4113316"/>
              <a:gd name="connsiteY4" fmla="*/ 0 h 2984861"/>
              <a:gd name="connsiteX0" fmla="*/ 0 w 4113316"/>
              <a:gd name="connsiteY0" fmla="*/ 0 h 2984862"/>
              <a:gd name="connsiteX1" fmla="*/ 4113316 w 4113316"/>
              <a:gd name="connsiteY1" fmla="*/ 0 h 2984862"/>
              <a:gd name="connsiteX2" fmla="*/ 3751119 w 4113316"/>
              <a:gd name="connsiteY2" fmla="*/ 2984862 h 2984862"/>
              <a:gd name="connsiteX3" fmla="*/ 0 w 4113316"/>
              <a:gd name="connsiteY3" fmla="*/ 2984861 h 2984862"/>
              <a:gd name="connsiteX4" fmla="*/ 0 w 4113316"/>
              <a:gd name="connsiteY4" fmla="*/ 0 h 2984862"/>
              <a:gd name="connsiteX0" fmla="*/ 34148 w 4113316"/>
              <a:gd name="connsiteY0" fmla="*/ 3795 h 2984862"/>
              <a:gd name="connsiteX1" fmla="*/ 4113316 w 4113316"/>
              <a:gd name="connsiteY1" fmla="*/ 0 h 2984862"/>
              <a:gd name="connsiteX2" fmla="*/ 3751119 w 4113316"/>
              <a:gd name="connsiteY2" fmla="*/ 2984862 h 2984862"/>
              <a:gd name="connsiteX3" fmla="*/ 0 w 4113316"/>
              <a:gd name="connsiteY3" fmla="*/ 2984861 h 2984862"/>
              <a:gd name="connsiteX4" fmla="*/ 34148 w 4113316"/>
              <a:gd name="connsiteY4" fmla="*/ 3795 h 2984862"/>
              <a:gd name="connsiteX0" fmla="*/ 3794 w 4082962"/>
              <a:gd name="connsiteY0" fmla="*/ 3795 h 2988655"/>
              <a:gd name="connsiteX1" fmla="*/ 4082962 w 4082962"/>
              <a:gd name="connsiteY1" fmla="*/ 0 h 2988655"/>
              <a:gd name="connsiteX2" fmla="*/ 3720765 w 4082962"/>
              <a:gd name="connsiteY2" fmla="*/ 2984862 h 2988655"/>
              <a:gd name="connsiteX3" fmla="*/ 0 w 4082962"/>
              <a:gd name="connsiteY3" fmla="*/ 2988655 h 2988655"/>
              <a:gd name="connsiteX4" fmla="*/ 3794 w 4082962"/>
              <a:gd name="connsiteY4" fmla="*/ 3795 h 2988655"/>
              <a:gd name="connsiteX0" fmla="*/ 32 w 4079200"/>
              <a:gd name="connsiteY0" fmla="*/ 3795 h 2984862"/>
              <a:gd name="connsiteX1" fmla="*/ 4079200 w 4079200"/>
              <a:gd name="connsiteY1" fmla="*/ 0 h 2984862"/>
              <a:gd name="connsiteX2" fmla="*/ 3717003 w 4079200"/>
              <a:gd name="connsiteY2" fmla="*/ 2984862 h 2984862"/>
              <a:gd name="connsiteX3" fmla="*/ 34180 w 4079200"/>
              <a:gd name="connsiteY3" fmla="*/ 2984861 h 2984862"/>
              <a:gd name="connsiteX4" fmla="*/ 32 w 4079200"/>
              <a:gd name="connsiteY4" fmla="*/ 3795 h 2984862"/>
              <a:gd name="connsiteX0" fmla="*/ 168 w 4079336"/>
              <a:gd name="connsiteY0" fmla="*/ 3795 h 2992450"/>
              <a:gd name="connsiteX1" fmla="*/ 4079336 w 4079336"/>
              <a:gd name="connsiteY1" fmla="*/ 0 h 2992450"/>
              <a:gd name="connsiteX2" fmla="*/ 3717139 w 4079336"/>
              <a:gd name="connsiteY2" fmla="*/ 2984862 h 2992450"/>
              <a:gd name="connsiteX3" fmla="*/ 3963 w 4079336"/>
              <a:gd name="connsiteY3" fmla="*/ 2992450 h 2992450"/>
              <a:gd name="connsiteX4" fmla="*/ 168 w 4079336"/>
              <a:gd name="connsiteY4" fmla="*/ 3795 h 2992450"/>
              <a:gd name="connsiteX0" fmla="*/ 168 w 4079336"/>
              <a:gd name="connsiteY0" fmla="*/ 3795 h 2992450"/>
              <a:gd name="connsiteX1" fmla="*/ 4079336 w 4079336"/>
              <a:gd name="connsiteY1" fmla="*/ 0 h 2992450"/>
              <a:gd name="connsiteX2" fmla="*/ 3717139 w 4079336"/>
              <a:gd name="connsiteY2" fmla="*/ 2984862 h 2992450"/>
              <a:gd name="connsiteX3" fmla="*/ 3963 w 4079336"/>
              <a:gd name="connsiteY3" fmla="*/ 2992450 h 2992450"/>
              <a:gd name="connsiteX4" fmla="*/ 168 w 4079336"/>
              <a:gd name="connsiteY4" fmla="*/ 3795 h 2992450"/>
              <a:gd name="connsiteX0" fmla="*/ 41 w 4079209"/>
              <a:gd name="connsiteY0" fmla="*/ 3795 h 2984862"/>
              <a:gd name="connsiteX1" fmla="*/ 4079209 w 4079209"/>
              <a:gd name="connsiteY1" fmla="*/ 0 h 2984862"/>
              <a:gd name="connsiteX2" fmla="*/ 3717012 w 4079209"/>
              <a:gd name="connsiteY2" fmla="*/ 2984862 h 2984862"/>
              <a:gd name="connsiteX3" fmla="*/ 26601 w 4079209"/>
              <a:gd name="connsiteY3" fmla="*/ 2962096 h 2984862"/>
              <a:gd name="connsiteX4" fmla="*/ 41 w 4079209"/>
              <a:gd name="connsiteY4" fmla="*/ 3795 h 2984862"/>
              <a:gd name="connsiteX0" fmla="*/ 41 w 4079209"/>
              <a:gd name="connsiteY0" fmla="*/ 3795 h 2984862"/>
              <a:gd name="connsiteX1" fmla="*/ 4079209 w 4079209"/>
              <a:gd name="connsiteY1" fmla="*/ 0 h 2984862"/>
              <a:gd name="connsiteX2" fmla="*/ 3717012 w 4079209"/>
              <a:gd name="connsiteY2" fmla="*/ 2984862 h 2984862"/>
              <a:gd name="connsiteX3" fmla="*/ 26601 w 4079209"/>
              <a:gd name="connsiteY3" fmla="*/ 2973478 h 2984862"/>
              <a:gd name="connsiteX4" fmla="*/ 41 w 4079209"/>
              <a:gd name="connsiteY4" fmla="*/ 3795 h 2984862"/>
              <a:gd name="connsiteX0" fmla="*/ 109 w 4079277"/>
              <a:gd name="connsiteY0" fmla="*/ 3795 h 2992449"/>
              <a:gd name="connsiteX1" fmla="*/ 4079277 w 4079277"/>
              <a:gd name="connsiteY1" fmla="*/ 0 h 2992449"/>
              <a:gd name="connsiteX2" fmla="*/ 3717080 w 4079277"/>
              <a:gd name="connsiteY2" fmla="*/ 2984862 h 2992449"/>
              <a:gd name="connsiteX3" fmla="*/ 7698 w 4079277"/>
              <a:gd name="connsiteY3" fmla="*/ 2992449 h 2992449"/>
              <a:gd name="connsiteX4" fmla="*/ 109 w 4079277"/>
              <a:gd name="connsiteY4" fmla="*/ 3795 h 2992449"/>
              <a:gd name="connsiteX0" fmla="*/ 109 w 4079277"/>
              <a:gd name="connsiteY0" fmla="*/ 3795 h 2988655"/>
              <a:gd name="connsiteX1" fmla="*/ 4079277 w 4079277"/>
              <a:gd name="connsiteY1" fmla="*/ 0 h 2988655"/>
              <a:gd name="connsiteX2" fmla="*/ 3717080 w 4079277"/>
              <a:gd name="connsiteY2" fmla="*/ 2984862 h 2988655"/>
              <a:gd name="connsiteX3" fmla="*/ 7698 w 4079277"/>
              <a:gd name="connsiteY3" fmla="*/ 2988655 h 2988655"/>
              <a:gd name="connsiteX4" fmla="*/ 109 w 4079277"/>
              <a:gd name="connsiteY4" fmla="*/ 3795 h 2988655"/>
              <a:gd name="connsiteX0" fmla="*/ 82 w 4079250"/>
              <a:gd name="connsiteY0" fmla="*/ 3795 h 2984862"/>
              <a:gd name="connsiteX1" fmla="*/ 4079250 w 4079250"/>
              <a:gd name="connsiteY1" fmla="*/ 0 h 2984862"/>
              <a:gd name="connsiteX2" fmla="*/ 3717053 w 4079250"/>
              <a:gd name="connsiteY2" fmla="*/ 2984862 h 2984862"/>
              <a:gd name="connsiteX3" fmla="*/ 11465 w 4079250"/>
              <a:gd name="connsiteY3" fmla="*/ 2984861 h 2984862"/>
              <a:gd name="connsiteX4" fmla="*/ 82 w 4079250"/>
              <a:gd name="connsiteY4" fmla="*/ 3795 h 2984862"/>
              <a:gd name="connsiteX0" fmla="*/ 365 w 4079533"/>
              <a:gd name="connsiteY0" fmla="*/ 3795 h 2984862"/>
              <a:gd name="connsiteX1" fmla="*/ 4079533 w 4079533"/>
              <a:gd name="connsiteY1" fmla="*/ 0 h 2984862"/>
              <a:gd name="connsiteX2" fmla="*/ 3717336 w 4079533"/>
              <a:gd name="connsiteY2" fmla="*/ 2984862 h 2984862"/>
              <a:gd name="connsiteX3" fmla="*/ 365 w 4079533"/>
              <a:gd name="connsiteY3" fmla="*/ 2977273 h 2984862"/>
              <a:gd name="connsiteX4" fmla="*/ 365 w 4079533"/>
              <a:gd name="connsiteY4" fmla="*/ 3795 h 2984862"/>
              <a:gd name="connsiteX0" fmla="*/ 35 w 4079203"/>
              <a:gd name="connsiteY0" fmla="*/ 3795 h 2984862"/>
              <a:gd name="connsiteX1" fmla="*/ 4079203 w 4079203"/>
              <a:gd name="connsiteY1" fmla="*/ 0 h 2984862"/>
              <a:gd name="connsiteX2" fmla="*/ 3717006 w 4079203"/>
              <a:gd name="connsiteY2" fmla="*/ 2984862 h 2984862"/>
              <a:gd name="connsiteX3" fmla="*/ 31785 w 4079203"/>
              <a:gd name="connsiteY3" fmla="*/ 2948698 h 2984862"/>
              <a:gd name="connsiteX4" fmla="*/ 35 w 4079203"/>
              <a:gd name="connsiteY4" fmla="*/ 3795 h 2984862"/>
              <a:gd name="connsiteX0" fmla="*/ 365 w 4079533"/>
              <a:gd name="connsiteY0" fmla="*/ 3795 h 2984862"/>
              <a:gd name="connsiteX1" fmla="*/ 4079533 w 4079533"/>
              <a:gd name="connsiteY1" fmla="*/ 0 h 2984862"/>
              <a:gd name="connsiteX2" fmla="*/ 3717336 w 4079533"/>
              <a:gd name="connsiteY2" fmla="*/ 2984862 h 2984862"/>
              <a:gd name="connsiteX3" fmla="*/ 365 w 4079533"/>
              <a:gd name="connsiteY3" fmla="*/ 2983623 h 2984862"/>
              <a:gd name="connsiteX4" fmla="*/ 365 w 4079533"/>
              <a:gd name="connsiteY4" fmla="*/ 3795 h 2984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9533" h="2984862">
                <a:moveTo>
                  <a:pt x="365" y="3795"/>
                </a:moveTo>
                <a:lnTo>
                  <a:pt x="4079533" y="0"/>
                </a:lnTo>
                <a:lnTo>
                  <a:pt x="3717336" y="2984862"/>
                </a:lnTo>
                <a:lnTo>
                  <a:pt x="365" y="2983623"/>
                </a:lnTo>
                <a:cubicBezTo>
                  <a:pt x="1630" y="1950728"/>
                  <a:pt x="-900" y="998748"/>
                  <a:pt x="365" y="3795"/>
                </a:cubicBezTo>
                <a:close/>
              </a:path>
            </a:pathLst>
          </a:cu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9" name="Bildplatzhalter 6">
            <a:extLst>
              <a:ext uri="{FF2B5EF4-FFF2-40B4-BE49-F238E27FC236}">
                <a16:creationId xmlns:a16="http://schemas.microsoft.com/office/drawing/2014/main" id="{C9AFBF62-2D6D-9941-EFCF-F1720B76CE79}"/>
              </a:ext>
            </a:extLst>
          </p:cNvPr>
          <p:cNvSpPr>
            <a:spLocks noGrp="1"/>
          </p:cNvSpPr>
          <p:nvPr>
            <p:ph type="pic" sz="quarter" idx="14" hasCustomPrompt="1"/>
          </p:nvPr>
        </p:nvSpPr>
        <p:spPr>
          <a:xfrm>
            <a:off x="5310556" y="1213338"/>
            <a:ext cx="3833444" cy="3930162"/>
          </a:xfrm>
          <a:custGeom>
            <a:avLst/>
            <a:gdLst>
              <a:gd name="connsiteX0" fmla="*/ 0 w 3626111"/>
              <a:gd name="connsiteY0" fmla="*/ 0 h 3804073"/>
              <a:gd name="connsiteX1" fmla="*/ 3626111 w 3626111"/>
              <a:gd name="connsiteY1" fmla="*/ 0 h 3804073"/>
              <a:gd name="connsiteX2" fmla="*/ 3626111 w 3626111"/>
              <a:gd name="connsiteY2" fmla="*/ 3804073 h 3804073"/>
              <a:gd name="connsiteX3" fmla="*/ 0 w 3626111"/>
              <a:gd name="connsiteY3" fmla="*/ 3804073 h 3804073"/>
              <a:gd name="connsiteX4" fmla="*/ 0 w 3626111"/>
              <a:gd name="connsiteY4" fmla="*/ 0 h 3804073"/>
              <a:gd name="connsiteX0" fmla="*/ 527539 w 3626111"/>
              <a:gd name="connsiteY0" fmla="*/ 0 h 3804073"/>
              <a:gd name="connsiteX1" fmla="*/ 3626111 w 3626111"/>
              <a:gd name="connsiteY1" fmla="*/ 0 h 3804073"/>
              <a:gd name="connsiteX2" fmla="*/ 3626111 w 3626111"/>
              <a:gd name="connsiteY2" fmla="*/ 3804073 h 3804073"/>
              <a:gd name="connsiteX3" fmla="*/ 0 w 3626111"/>
              <a:gd name="connsiteY3" fmla="*/ 3804073 h 3804073"/>
              <a:gd name="connsiteX4" fmla="*/ 527539 w 3626111"/>
              <a:gd name="connsiteY4" fmla="*/ 0 h 3804073"/>
              <a:gd name="connsiteX0" fmla="*/ 427893 w 3626111"/>
              <a:gd name="connsiteY0" fmla="*/ 0 h 3804073"/>
              <a:gd name="connsiteX1" fmla="*/ 3626111 w 3626111"/>
              <a:gd name="connsiteY1" fmla="*/ 0 h 3804073"/>
              <a:gd name="connsiteX2" fmla="*/ 3626111 w 3626111"/>
              <a:gd name="connsiteY2" fmla="*/ 3804073 h 3804073"/>
              <a:gd name="connsiteX3" fmla="*/ 0 w 3626111"/>
              <a:gd name="connsiteY3" fmla="*/ 3804073 h 3804073"/>
              <a:gd name="connsiteX4" fmla="*/ 427893 w 3626111"/>
              <a:gd name="connsiteY4" fmla="*/ 0 h 3804073"/>
              <a:gd name="connsiteX0" fmla="*/ 461160 w 3626111"/>
              <a:gd name="connsiteY0" fmla="*/ 11347 h 3804073"/>
              <a:gd name="connsiteX1" fmla="*/ 3626111 w 3626111"/>
              <a:gd name="connsiteY1" fmla="*/ 0 h 3804073"/>
              <a:gd name="connsiteX2" fmla="*/ 3626111 w 3626111"/>
              <a:gd name="connsiteY2" fmla="*/ 3804073 h 3804073"/>
              <a:gd name="connsiteX3" fmla="*/ 0 w 3626111"/>
              <a:gd name="connsiteY3" fmla="*/ 3804073 h 3804073"/>
              <a:gd name="connsiteX4" fmla="*/ 461160 w 3626111"/>
              <a:gd name="connsiteY4" fmla="*/ 11347 h 3804073"/>
              <a:gd name="connsiteX0" fmla="*/ 472250 w 3626111"/>
              <a:gd name="connsiteY0" fmla="*/ 5673 h 3804073"/>
              <a:gd name="connsiteX1" fmla="*/ 3626111 w 3626111"/>
              <a:gd name="connsiteY1" fmla="*/ 0 h 3804073"/>
              <a:gd name="connsiteX2" fmla="*/ 3626111 w 3626111"/>
              <a:gd name="connsiteY2" fmla="*/ 3804073 h 3804073"/>
              <a:gd name="connsiteX3" fmla="*/ 0 w 3626111"/>
              <a:gd name="connsiteY3" fmla="*/ 3804073 h 3804073"/>
              <a:gd name="connsiteX4" fmla="*/ 472250 w 3626111"/>
              <a:gd name="connsiteY4" fmla="*/ 5673 h 380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111" h="3804073">
                <a:moveTo>
                  <a:pt x="472250" y="5673"/>
                </a:moveTo>
                <a:lnTo>
                  <a:pt x="3626111" y="0"/>
                </a:lnTo>
                <a:lnTo>
                  <a:pt x="3626111" y="3804073"/>
                </a:lnTo>
                <a:lnTo>
                  <a:pt x="0" y="3804073"/>
                </a:lnTo>
                <a:lnTo>
                  <a:pt x="472250" y="5673"/>
                </a:lnTo>
                <a:close/>
              </a:path>
            </a:pathLst>
          </a:custGeom>
        </p:spPr>
        <p:txBody>
          <a:bodyPr/>
          <a:lstStyle>
            <a:lvl1pPr>
              <a:defRPr baseline="0"/>
            </a:lvl1pPr>
          </a:lstStyle>
          <a:p>
            <a:r>
              <a:rPr lang="de-DE" dirty="0"/>
              <a:t>Optional: Bild hinzufügen</a:t>
            </a:r>
          </a:p>
        </p:txBody>
      </p:sp>
      <p:pic>
        <p:nvPicPr>
          <p:cNvPr id="10" name="Grafik 9">
            <a:extLst>
              <a:ext uri="{FF2B5EF4-FFF2-40B4-BE49-F238E27FC236}">
                <a16:creationId xmlns:a16="http://schemas.microsoft.com/office/drawing/2014/main" id="{68ED7117-A357-DB66-32F4-5B0A8AE9E1CC}"/>
              </a:ext>
            </a:extLst>
          </p:cNvPr>
          <p:cNvPicPr>
            <a:picLocks noChangeAspect="1"/>
          </p:cNvPicPr>
          <p:nvPr userDrawn="1"/>
        </p:nvPicPr>
        <p:blipFill>
          <a:blip r:embed="rId2"/>
          <a:stretch>
            <a:fillRect/>
          </a:stretch>
        </p:blipFill>
        <p:spPr>
          <a:xfrm>
            <a:off x="8411527" y="246698"/>
            <a:ext cx="422564" cy="464820"/>
          </a:xfrm>
          <a:prstGeom prst="rect">
            <a:avLst/>
          </a:prstGeom>
        </p:spPr>
      </p:pic>
    </p:spTree>
    <p:extLst>
      <p:ext uri="{BB962C8B-B14F-4D97-AF65-F5344CB8AC3E}">
        <p14:creationId xmlns:p14="http://schemas.microsoft.com/office/powerpoint/2010/main" val="16377151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1+#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image_640x480">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999" y="348713"/>
            <a:ext cx="6360623" cy="316800"/>
          </a:xfrm>
        </p:spPr>
        <p:txBody>
          <a:bodyPr anchor="t" anchorCtr="0">
            <a:noAutofit/>
          </a:bodyPr>
          <a:lstStyle>
            <a:lvl1pPr algn="l">
              <a:defRPr sz="2300"/>
            </a:lvl1pPr>
          </a:lstStyle>
          <a:p>
            <a:r>
              <a:rPr lang="de-DE" dirty="0"/>
              <a:t>Folientitel</a:t>
            </a:r>
            <a:endParaRPr lang="en-US" dirty="0"/>
          </a:p>
        </p:txBody>
      </p:sp>
      <p:sp>
        <p:nvSpPr>
          <p:cNvPr id="3" name="Subtitle 2"/>
          <p:cNvSpPr>
            <a:spLocks noGrp="1"/>
          </p:cNvSpPr>
          <p:nvPr>
            <p:ph type="subTitle" idx="1" hasCustomPrompt="1"/>
          </p:nvPr>
        </p:nvSpPr>
        <p:spPr>
          <a:xfrm>
            <a:off x="381600" y="1522800"/>
            <a:ext cx="4194000" cy="3271987"/>
          </a:xfrm>
        </p:spPr>
        <p:txBody>
          <a:bodyPr>
            <a:normAutofit/>
          </a:bodyPr>
          <a:lstStyle>
            <a:lvl1pPr marL="255600" indent="-172800" algn="l">
              <a:lnSpc>
                <a:spcPct val="90000"/>
              </a:lnSpc>
              <a:spcBef>
                <a:spcPts val="750"/>
              </a:spcBef>
              <a:spcAft>
                <a:spcPts val="0"/>
              </a:spcAft>
              <a:buClr>
                <a:srgbClr val="C00000"/>
              </a:buClr>
              <a:buFont typeface="Wingdings" pitchFamily="2" charset="2"/>
              <a:buChar char="§"/>
              <a:tabLst/>
              <a:defRPr sz="1600"/>
            </a:lvl1pPr>
            <a:lvl2pPr marL="628650" indent="-285750" algn="l">
              <a:buFont typeface="Wingdings" panose="05000000000000000000" pitchFamily="2" charset="2"/>
              <a:buChar char="§"/>
              <a:defRPr sz="1500"/>
            </a:lvl2pPr>
            <a:lvl3pPr marL="971550" indent="-285750" algn="l">
              <a:buFont typeface="Wingdings" panose="05000000000000000000" pitchFamily="2" charset="2"/>
              <a:buChar char="§"/>
              <a:defRPr sz="1350"/>
            </a:lvl3pPr>
            <a:lvl4pPr marL="1200150" indent="-171450" algn="l">
              <a:buFont typeface="Wingdings" panose="05000000000000000000" pitchFamily="2" charset="2"/>
              <a:buChar char="§"/>
              <a:defRPr sz="1200"/>
            </a:lvl4pPr>
            <a:lvl5pPr marL="1543050" indent="-171450" algn="l">
              <a:buFont typeface="Wingdings" panose="05000000000000000000" pitchFamily="2" charset="2"/>
              <a:buChar char="§"/>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de-DE" dirty="0"/>
              <a:t>Folientext</a:t>
            </a:r>
          </a:p>
          <a:p>
            <a:pPr lvl="1"/>
            <a:r>
              <a:rPr lang="de-DE" dirty="0"/>
              <a:t>Zweite Ebene</a:t>
            </a:r>
          </a:p>
          <a:p>
            <a:pPr lvl="2"/>
            <a:r>
              <a:rPr lang="de-DE" dirty="0"/>
              <a:t>Dritte Ebene</a:t>
            </a:r>
          </a:p>
          <a:p>
            <a:pPr lvl="3"/>
            <a:r>
              <a:rPr lang="de-DE" dirty="0"/>
              <a:t>Vierte Ebene</a:t>
            </a:r>
          </a:p>
          <a:p>
            <a:pPr lvl="4"/>
            <a:r>
              <a:rPr lang="de-DE" dirty="0"/>
              <a:t>Fünfte Ebene</a:t>
            </a:r>
            <a:endParaRPr lang="en-US" dirty="0"/>
          </a:p>
          <a:p>
            <a:endParaRPr lang="de-DE" dirty="0"/>
          </a:p>
        </p:txBody>
      </p:sp>
      <p:sp>
        <p:nvSpPr>
          <p:cNvPr id="4" name="Rechteck 3">
            <a:extLst>
              <a:ext uri="{FF2B5EF4-FFF2-40B4-BE49-F238E27FC236}">
                <a16:creationId xmlns:a16="http://schemas.microsoft.com/office/drawing/2014/main" id="{5E6F1F4B-35C8-EF38-563B-5591C6EEE0F0}"/>
              </a:ext>
            </a:extLst>
          </p:cNvPr>
          <p:cNvSpPr/>
          <p:nvPr userDrawn="1"/>
        </p:nvSpPr>
        <p:spPr>
          <a:xfrm>
            <a:off x="5014912" y="1721644"/>
            <a:ext cx="3643313" cy="2421731"/>
          </a:xfrm>
          <a:prstGeom prst="rect">
            <a:avLst/>
          </a:prstGeom>
          <a:solidFill>
            <a:srgbClr val="B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23" name="Bildplatzhalter 21">
            <a:extLst>
              <a:ext uri="{FF2B5EF4-FFF2-40B4-BE49-F238E27FC236}">
                <a16:creationId xmlns:a16="http://schemas.microsoft.com/office/drawing/2014/main" id="{BDB8F971-27DA-07C8-C98B-5457F5150A86}"/>
              </a:ext>
            </a:extLst>
          </p:cNvPr>
          <p:cNvSpPr>
            <a:spLocks noGrp="1"/>
          </p:cNvSpPr>
          <p:nvPr>
            <p:ph type="pic" sz="quarter" idx="10"/>
          </p:nvPr>
        </p:nvSpPr>
        <p:spPr>
          <a:xfrm>
            <a:off x="5122863" y="1614488"/>
            <a:ext cx="3651250" cy="2420937"/>
          </a:xfrm>
        </p:spPr>
        <p:txBody>
          <a:bodyPr/>
          <a:lstStyle/>
          <a:p>
            <a:r>
              <a:rPr lang="de-DE" smtClean="0"/>
              <a:t>Bild durch Klicken auf Symbol hinzufügen</a:t>
            </a:r>
            <a:endParaRPr lang="de-DE"/>
          </a:p>
        </p:txBody>
      </p:sp>
      <p:pic>
        <p:nvPicPr>
          <p:cNvPr id="24" name="Grafik 23">
            <a:extLst>
              <a:ext uri="{FF2B5EF4-FFF2-40B4-BE49-F238E27FC236}">
                <a16:creationId xmlns:a16="http://schemas.microsoft.com/office/drawing/2014/main" id="{13510E66-C6A9-5CB5-025A-94C8F9493E40}"/>
              </a:ext>
            </a:extLst>
          </p:cNvPr>
          <p:cNvPicPr>
            <a:picLocks noChangeAspect="1"/>
          </p:cNvPicPr>
          <p:nvPr userDrawn="1"/>
        </p:nvPicPr>
        <p:blipFill>
          <a:blip r:embed="rId2"/>
          <a:stretch>
            <a:fillRect/>
          </a:stretch>
        </p:blipFill>
        <p:spPr>
          <a:xfrm>
            <a:off x="8411527" y="246698"/>
            <a:ext cx="422564" cy="464820"/>
          </a:xfrm>
          <a:prstGeom prst="rect">
            <a:avLst/>
          </a:prstGeom>
        </p:spPr>
      </p:pic>
    </p:spTree>
    <p:extLst>
      <p:ext uri="{BB962C8B-B14F-4D97-AF65-F5344CB8AC3E}">
        <p14:creationId xmlns:p14="http://schemas.microsoft.com/office/powerpoint/2010/main" val="35574988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video_16:9">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998" y="348713"/>
            <a:ext cx="7831875" cy="316305"/>
          </a:xfrm>
        </p:spPr>
        <p:txBody>
          <a:bodyPr anchor="t" anchorCtr="0">
            <a:noAutofit/>
          </a:bodyPr>
          <a:lstStyle>
            <a:lvl1pPr algn="l">
              <a:defRPr sz="2300"/>
            </a:lvl1pPr>
          </a:lstStyle>
          <a:p>
            <a:r>
              <a:rPr lang="de-DE" dirty="0"/>
              <a:t>Folientitel</a:t>
            </a:r>
            <a:endParaRPr lang="en-US" dirty="0"/>
          </a:p>
        </p:txBody>
      </p:sp>
      <p:sp>
        <p:nvSpPr>
          <p:cNvPr id="3" name="Subtitle 2">
            <a:extLst>
              <a:ext uri="{FF2B5EF4-FFF2-40B4-BE49-F238E27FC236}">
                <a16:creationId xmlns:a16="http://schemas.microsoft.com/office/drawing/2014/main" id="{ADFB7B06-6219-7675-586C-825793B6BCD1}"/>
              </a:ext>
            </a:extLst>
          </p:cNvPr>
          <p:cNvSpPr>
            <a:spLocks noGrp="1"/>
          </p:cNvSpPr>
          <p:nvPr>
            <p:ph type="subTitle" idx="1" hasCustomPrompt="1"/>
          </p:nvPr>
        </p:nvSpPr>
        <p:spPr>
          <a:xfrm>
            <a:off x="380998" y="778710"/>
            <a:ext cx="7831875" cy="719678"/>
          </a:xfrm>
        </p:spPr>
        <p:txBody>
          <a:bodyPr>
            <a:normAutofit/>
          </a:bodyPr>
          <a:lstStyle>
            <a:lvl1pPr marL="0" indent="0" algn="l">
              <a:lnSpc>
                <a:spcPct val="110000"/>
              </a:lnSpc>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Folientext</a:t>
            </a:r>
          </a:p>
        </p:txBody>
      </p:sp>
      <p:pic>
        <p:nvPicPr>
          <p:cNvPr id="4" name="Grafik 3">
            <a:extLst>
              <a:ext uri="{FF2B5EF4-FFF2-40B4-BE49-F238E27FC236}">
                <a16:creationId xmlns:a16="http://schemas.microsoft.com/office/drawing/2014/main" id="{BAC80A55-7D6B-C2E7-1228-6B7A8433C856}"/>
              </a:ext>
            </a:extLst>
          </p:cNvPr>
          <p:cNvPicPr>
            <a:picLocks noChangeAspect="1"/>
          </p:cNvPicPr>
          <p:nvPr userDrawn="1"/>
        </p:nvPicPr>
        <p:blipFill>
          <a:blip r:embed="rId2"/>
          <a:stretch>
            <a:fillRect/>
          </a:stretch>
        </p:blipFill>
        <p:spPr>
          <a:xfrm>
            <a:off x="8411527" y="246698"/>
            <a:ext cx="422564" cy="464820"/>
          </a:xfrm>
          <a:prstGeom prst="rect">
            <a:avLst/>
          </a:prstGeom>
        </p:spPr>
      </p:pic>
      <p:sp>
        <p:nvSpPr>
          <p:cNvPr id="13" name="Textplatzhalter 11">
            <a:extLst>
              <a:ext uri="{FF2B5EF4-FFF2-40B4-BE49-F238E27FC236}">
                <a16:creationId xmlns:a16="http://schemas.microsoft.com/office/drawing/2014/main" id="{8E25936E-1144-076E-C0BF-45AB13FC8CAD}"/>
              </a:ext>
            </a:extLst>
          </p:cNvPr>
          <p:cNvSpPr>
            <a:spLocks noGrp="1"/>
          </p:cNvSpPr>
          <p:nvPr>
            <p:ph type="body" sz="quarter" idx="13" hasCustomPrompt="1"/>
          </p:nvPr>
        </p:nvSpPr>
        <p:spPr>
          <a:xfrm>
            <a:off x="4343400" y="4168011"/>
            <a:ext cx="4068127" cy="714869"/>
          </a:xfrm>
        </p:spPr>
        <p:txBody>
          <a:bodyPr>
            <a:noAutofit/>
          </a:bodyPr>
          <a:lstStyle>
            <a:lvl1pPr marL="0" indent="0">
              <a:lnSpc>
                <a:spcPct val="110000"/>
              </a:lnSpc>
              <a:buNone/>
              <a:defRPr sz="1400"/>
            </a:lvl1pPr>
            <a:lvl2pPr>
              <a:defRPr sz="1400"/>
            </a:lvl2pPr>
            <a:lvl3pPr>
              <a:defRPr sz="1400"/>
            </a:lvl3pPr>
            <a:lvl4pPr>
              <a:defRPr sz="1400"/>
            </a:lvl4pPr>
            <a:lvl5pPr marL="1371600" indent="0">
              <a:buNone/>
              <a:defRPr sz="1400"/>
            </a:lvl5pPr>
          </a:lstStyle>
          <a:p>
            <a:pPr lvl="0"/>
            <a:r>
              <a:rPr lang="de-DE" dirty="0"/>
              <a:t>Videolegende</a:t>
            </a:r>
          </a:p>
        </p:txBody>
      </p:sp>
      <p:sp>
        <p:nvSpPr>
          <p:cNvPr id="5" name="Rechteck 4"/>
          <p:cNvSpPr/>
          <p:nvPr userDrawn="1"/>
        </p:nvSpPr>
        <p:spPr>
          <a:xfrm>
            <a:off x="4343400" y="1746000"/>
            <a:ext cx="3997800" cy="2246400"/>
          </a:xfrm>
          <a:prstGeom prst="rect">
            <a:avLst/>
          </a:prstGeom>
          <a:solidFill>
            <a:srgbClr val="BE0000"/>
          </a:solidFill>
          <a:ln>
            <a:solidFill>
              <a:srgbClr val="B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Medienplatzhalter 7"/>
          <p:cNvSpPr>
            <a:spLocks noGrp="1"/>
          </p:cNvSpPr>
          <p:nvPr>
            <p:ph type="media" sz="quarter" idx="14"/>
          </p:nvPr>
        </p:nvSpPr>
        <p:spPr>
          <a:xfrm>
            <a:off x="4419600" y="1673999"/>
            <a:ext cx="3994713" cy="2246400"/>
          </a:xfrm>
        </p:spPr>
        <p:txBody>
          <a:bodyPr/>
          <a:lstStyle/>
          <a:p>
            <a:r>
              <a:rPr lang="de-DE" smtClean="0"/>
              <a:t>Mediaclip durch Klicken auf Symbol hinzufügen</a:t>
            </a:r>
            <a:endParaRPr lang="de-CH"/>
          </a:p>
        </p:txBody>
      </p:sp>
      <p:sp>
        <p:nvSpPr>
          <p:cNvPr id="11" name="Textplatzhalter 10"/>
          <p:cNvSpPr>
            <a:spLocks noGrp="1"/>
          </p:cNvSpPr>
          <p:nvPr>
            <p:ph type="body" sz="quarter" idx="15" hasCustomPrompt="1"/>
          </p:nvPr>
        </p:nvSpPr>
        <p:spPr>
          <a:xfrm>
            <a:off x="380998" y="1673999"/>
            <a:ext cx="3752090" cy="3208881"/>
          </a:xfrm>
        </p:spPr>
        <p:txBody>
          <a:bodyPr/>
          <a:lstStyle>
            <a:lvl1pPr>
              <a:defRPr sz="1600"/>
            </a:lvl1pPr>
            <a:lvl2pPr>
              <a:defRPr sz="1500"/>
            </a:lvl2pPr>
            <a:lvl3pPr>
              <a:defRPr sz="1350"/>
            </a:lvl3pPr>
            <a:lvl4pPr>
              <a:defRPr sz="1200"/>
            </a:lvl4pPr>
            <a:lvl5pPr>
              <a:defRPr sz="1200"/>
            </a:lvl5pPr>
          </a:lstStyle>
          <a:p>
            <a:pPr lvl="0"/>
            <a:r>
              <a:rPr lang="de-DE" dirty="0"/>
              <a:t>Folientext</a:t>
            </a:r>
          </a:p>
          <a:p>
            <a:pPr lvl="1"/>
            <a:r>
              <a:rPr lang="de-DE" dirty="0"/>
              <a:t>Zweite Ebene</a:t>
            </a:r>
          </a:p>
          <a:p>
            <a:pPr lvl="2"/>
            <a:r>
              <a:rPr lang="de-DE" dirty="0"/>
              <a:t>Dritte Ebene</a:t>
            </a:r>
          </a:p>
          <a:p>
            <a:pPr lvl="3"/>
            <a:r>
              <a:rPr lang="de-DE" dirty="0"/>
              <a:t>Vierte Ebene</a:t>
            </a:r>
          </a:p>
          <a:p>
            <a:pPr lvl="4"/>
            <a:r>
              <a:rPr lang="de-DE" dirty="0"/>
              <a:t>Fünfte Ebene</a:t>
            </a:r>
            <a:endParaRPr lang="en-US" dirty="0"/>
          </a:p>
          <a:p>
            <a:pPr lvl="0"/>
            <a:endParaRPr lang="de-DE" dirty="0"/>
          </a:p>
        </p:txBody>
      </p:sp>
    </p:spTree>
    <p:extLst>
      <p:ext uri="{BB962C8B-B14F-4D97-AF65-F5344CB8AC3E}">
        <p14:creationId xmlns:p14="http://schemas.microsoft.com/office/powerpoint/2010/main" val="3949875945"/>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graphic">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998" y="348713"/>
            <a:ext cx="7831875" cy="316305"/>
          </a:xfrm>
        </p:spPr>
        <p:txBody>
          <a:bodyPr anchor="t" anchorCtr="0">
            <a:noAutofit/>
          </a:bodyPr>
          <a:lstStyle>
            <a:lvl1pPr algn="l">
              <a:defRPr sz="2300"/>
            </a:lvl1pPr>
          </a:lstStyle>
          <a:p>
            <a:r>
              <a:rPr lang="de-DE" dirty="0"/>
              <a:t>Folientitel</a:t>
            </a:r>
            <a:endParaRPr lang="en-US" dirty="0"/>
          </a:p>
        </p:txBody>
      </p:sp>
      <p:pic>
        <p:nvPicPr>
          <p:cNvPr id="4" name="Grafik 3">
            <a:extLst>
              <a:ext uri="{FF2B5EF4-FFF2-40B4-BE49-F238E27FC236}">
                <a16:creationId xmlns:a16="http://schemas.microsoft.com/office/drawing/2014/main" id="{BAC80A55-7D6B-C2E7-1228-6B7A8433C856}"/>
              </a:ext>
            </a:extLst>
          </p:cNvPr>
          <p:cNvPicPr>
            <a:picLocks noChangeAspect="1"/>
          </p:cNvPicPr>
          <p:nvPr userDrawn="1"/>
        </p:nvPicPr>
        <p:blipFill>
          <a:blip r:embed="rId2"/>
          <a:stretch>
            <a:fillRect/>
          </a:stretch>
        </p:blipFill>
        <p:spPr>
          <a:xfrm>
            <a:off x="8411527" y="246698"/>
            <a:ext cx="422564" cy="464820"/>
          </a:xfrm>
          <a:prstGeom prst="rect">
            <a:avLst/>
          </a:prstGeom>
        </p:spPr>
      </p:pic>
      <p:sp>
        <p:nvSpPr>
          <p:cNvPr id="7" name="Subtitle 2">
            <a:extLst>
              <a:ext uri="{FF2B5EF4-FFF2-40B4-BE49-F238E27FC236}">
                <a16:creationId xmlns:a16="http://schemas.microsoft.com/office/drawing/2014/main" id="{6355C28D-70AA-BFA7-1E35-4BD6D773E222}"/>
              </a:ext>
            </a:extLst>
          </p:cNvPr>
          <p:cNvSpPr>
            <a:spLocks noGrp="1"/>
          </p:cNvSpPr>
          <p:nvPr>
            <p:ph type="subTitle" idx="1" hasCustomPrompt="1"/>
          </p:nvPr>
        </p:nvSpPr>
        <p:spPr>
          <a:xfrm>
            <a:off x="381600" y="1522800"/>
            <a:ext cx="4194000" cy="3271987"/>
          </a:xfrm>
        </p:spPr>
        <p:txBody>
          <a:bodyPr>
            <a:normAutofit/>
          </a:bodyPr>
          <a:lstStyle>
            <a:lvl1pPr marL="0" indent="0" algn="l">
              <a:lnSpc>
                <a:spcPct val="110000"/>
              </a:lnSpc>
              <a:spcBef>
                <a:spcPts val="0"/>
              </a:spcBef>
              <a:spcAft>
                <a:spcPts val="900"/>
              </a:spcAft>
              <a:buClr>
                <a:srgbClr val="C00000"/>
              </a:buClr>
              <a:buFontTx/>
              <a:buNone/>
              <a:tabLst/>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Folientext</a:t>
            </a:r>
          </a:p>
          <a:p>
            <a:endParaRPr lang="de-DE" dirty="0"/>
          </a:p>
        </p:txBody>
      </p:sp>
      <p:sp>
        <p:nvSpPr>
          <p:cNvPr id="10" name="Diagrammplatzhalter 8">
            <a:extLst>
              <a:ext uri="{FF2B5EF4-FFF2-40B4-BE49-F238E27FC236}">
                <a16:creationId xmlns:a16="http://schemas.microsoft.com/office/drawing/2014/main" id="{ABC1115E-1D05-E98D-86B7-CECBEB7F4FAB}"/>
              </a:ext>
            </a:extLst>
          </p:cNvPr>
          <p:cNvSpPr>
            <a:spLocks noGrp="1"/>
          </p:cNvSpPr>
          <p:nvPr>
            <p:ph type="chart" sz="quarter" idx="10"/>
          </p:nvPr>
        </p:nvSpPr>
        <p:spPr>
          <a:xfrm>
            <a:off x="5135726" y="1522463"/>
            <a:ext cx="3698366" cy="3271987"/>
          </a:xfrm>
        </p:spPr>
        <p:txBody>
          <a:bodyPr/>
          <a:lstStyle/>
          <a:p>
            <a:r>
              <a:rPr lang="de-DE" smtClean="0"/>
              <a:t>Diagramm durch Klicken auf Symbol hinzufügen</a:t>
            </a:r>
            <a:endParaRPr lang="de-DE" dirty="0"/>
          </a:p>
        </p:txBody>
      </p:sp>
    </p:spTree>
    <p:extLst>
      <p:ext uri="{BB962C8B-B14F-4D97-AF65-F5344CB8AC3E}">
        <p14:creationId xmlns:p14="http://schemas.microsoft.com/office/powerpoint/2010/main" val="2700703965"/>
      </p:ext>
    </p:extLst>
  </p:cSld>
  <p:clrMapOvr>
    <a:masterClrMapping/>
  </p:clrMapOvr>
  <p:transition spd="slow">
    <p:push/>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0" tIns="0" rIns="0" bIns="0" rtlCol="0" anchor="t" anchorCtr="0">
            <a:normAutofit/>
          </a:bodyPr>
          <a:lstStyle/>
          <a:p>
            <a:r>
              <a:rPr lang="de-DE" dirty="0"/>
              <a:t>Mastertitelformat bearbeiten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3306547914"/>
      </p:ext>
    </p:extLst>
  </p:cSld>
  <p:clrMap bg1="lt1" tx1="dk1" bg2="lt2" tx2="dk2" accent1="accent1" accent2="accent2" accent3="accent3" accent4="accent4" accent5="accent5" accent6="accent6" hlink="hlink" folHlink="folHlink"/>
  <p:sldLayoutIdLst>
    <p:sldLayoutId id="2147483692" r:id="rId1"/>
    <p:sldLayoutId id="2147483690" r:id="rId2"/>
    <p:sldLayoutId id="2147483680" r:id="rId3"/>
    <p:sldLayoutId id="2147483705" r:id="rId4"/>
    <p:sldLayoutId id="2147483695" r:id="rId5"/>
    <p:sldLayoutId id="2147483706" r:id="rId6"/>
    <p:sldLayoutId id="2147483688" r:id="rId7"/>
    <p:sldLayoutId id="2147483699" r:id="rId8"/>
    <p:sldLayoutId id="2147483689" r:id="rId9"/>
    <p:sldLayoutId id="2147483701" r:id="rId10"/>
    <p:sldLayoutId id="2147483700" r:id="rId11"/>
    <p:sldLayoutId id="2147483702" r:id="rId12"/>
    <p:sldLayoutId id="2147483703" r:id="rId13"/>
    <p:sldLayoutId id="2147483704" r:id="rId14"/>
    <p:sldLayoutId id="2147483687" r:id="rId15"/>
    <p:sldLayoutId id="2147483707" r:id="rId16"/>
    <p:sldLayoutId id="2147483708" r:id="rId17"/>
  </p:sldLayoutIdLst>
  <p:hf hdr="0" ftr="0" dt="0"/>
  <p:txStyles>
    <p:titleStyle>
      <a:lvl1pPr algn="l" defTabSz="685800" rtl="0" eaLnBrk="1" latinLnBrk="0" hangingPunct="1">
        <a:lnSpc>
          <a:spcPct val="90000"/>
        </a:lnSpc>
        <a:spcBef>
          <a:spcPct val="0"/>
        </a:spcBef>
        <a:buNone/>
        <a:defRPr sz="2300" b="1" kern="1200">
          <a:solidFill>
            <a:srgbClr val="BE0000"/>
          </a:solidFill>
          <a:latin typeface="Segoe UI" panose="020B0502040204020203" pitchFamily="34" charset="0"/>
          <a:ea typeface="+mj-ea"/>
          <a:cs typeface="Segoe UI" panose="020B0502040204020203" pitchFamily="34" charset="0"/>
        </a:defRPr>
      </a:lvl1pPr>
    </p:titleStyle>
    <p:bodyStyle>
      <a:lvl1pPr marL="171450" indent="-171450" algn="l" defTabSz="685800" rtl="0" eaLnBrk="1" latinLnBrk="0" hangingPunct="1">
        <a:lnSpc>
          <a:spcPct val="90000"/>
        </a:lnSpc>
        <a:spcBef>
          <a:spcPts val="750"/>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renku.readthedocs.io/en/latest/tutorials/first_steps/03_add_data.html" TargetMode="External"/><Relationship Id="rId7" Type="http://schemas.openxmlformats.org/officeDocument/2006/relationships/image" Target="../media/image26.png"/><Relationship Id="rId2" Type="http://schemas.openxmlformats.org/officeDocument/2006/relationships/hyperlink" Target="https://example.com/data/file.csv"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renku.discourse.group/t/best-practice-for-handling-external-data/282" TargetMode="External"/><Relationship Id="rId4" Type="http://schemas.openxmlformats.org/officeDocument/2006/relationships/hyperlink" Target="https://renku.readthedocs.io/en/latest/topic-guides/data/data.html" TargetMode="External"/><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hyperlink" Target="https://app.data-archive.ethz.ch/delivery/DeliveryManagerServlet?dps_pid=IE594964"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hues-platform/renku_templat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go.epfl.ch/rdm-fastguide02" TargetMode="External"/><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renkulab.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10023C-5CFD-F0F2-C694-AF87AE050750}"/>
              </a:ext>
            </a:extLst>
          </p:cNvPr>
          <p:cNvSpPr>
            <a:spLocks noGrp="1"/>
          </p:cNvSpPr>
          <p:nvPr>
            <p:ph type="ctrTitle"/>
          </p:nvPr>
        </p:nvSpPr>
        <p:spPr/>
        <p:txBody>
          <a:bodyPr/>
          <a:lstStyle/>
          <a:p>
            <a:r>
              <a:rPr lang="de-CH" dirty="0" err="1" smtClean="0"/>
              <a:t>Renku</a:t>
            </a:r>
            <a:r>
              <a:rPr lang="de-CH" dirty="0" smtClean="0"/>
              <a:t> Checklist</a:t>
            </a:r>
            <a:endParaRPr lang="de-CH" dirty="0"/>
          </a:p>
        </p:txBody>
      </p:sp>
      <p:sp>
        <p:nvSpPr>
          <p:cNvPr id="3" name="Textplatzhalter 2">
            <a:extLst>
              <a:ext uri="{FF2B5EF4-FFF2-40B4-BE49-F238E27FC236}">
                <a16:creationId xmlns:a16="http://schemas.microsoft.com/office/drawing/2014/main" id="{5A0C0F9F-0CCD-8521-ED45-D2A852EA7A3A}"/>
              </a:ext>
            </a:extLst>
          </p:cNvPr>
          <p:cNvSpPr>
            <a:spLocks noGrp="1"/>
          </p:cNvSpPr>
          <p:nvPr>
            <p:ph type="body" sz="quarter" idx="13"/>
          </p:nvPr>
        </p:nvSpPr>
        <p:spPr/>
        <p:txBody>
          <a:bodyPr/>
          <a:lstStyle/>
          <a:p>
            <a:endParaRPr lang="de-CH"/>
          </a:p>
        </p:txBody>
      </p:sp>
      <p:grpSp>
        <p:nvGrpSpPr>
          <p:cNvPr id="6" name="Gruppieren 5"/>
          <p:cNvGrpSpPr/>
          <p:nvPr/>
        </p:nvGrpSpPr>
        <p:grpSpPr>
          <a:xfrm>
            <a:off x="815391" y="2510225"/>
            <a:ext cx="2316480" cy="2074901"/>
            <a:chOff x="365225" y="370485"/>
            <a:chExt cx="2316480" cy="2074901"/>
          </a:xfrm>
          <a:solidFill>
            <a:schemeClr val="accent2">
              <a:lumMod val="50000"/>
              <a:lumOff val="50000"/>
            </a:schemeClr>
          </a:solidFill>
        </p:grpSpPr>
        <p:pic>
          <p:nvPicPr>
            <p:cNvPr id="7" name="Grafik 6"/>
            <p:cNvPicPr>
              <a:picLocks noChangeAspect="1"/>
            </p:cNvPicPr>
            <p:nvPr/>
          </p:nvPicPr>
          <p:blipFill>
            <a:blip r:embed="rId2"/>
            <a:stretch>
              <a:fillRect/>
            </a:stretch>
          </p:blipFill>
          <p:spPr>
            <a:xfrm>
              <a:off x="1842446" y="2122308"/>
              <a:ext cx="839259" cy="323078"/>
            </a:xfrm>
            <a:prstGeom prst="rect">
              <a:avLst/>
            </a:prstGeom>
            <a:grpFill/>
          </p:spPr>
        </p:pic>
        <p:sp>
          <p:nvSpPr>
            <p:cNvPr id="8" name="Ellipse 7"/>
            <p:cNvSpPr/>
            <p:nvPr/>
          </p:nvSpPr>
          <p:spPr>
            <a:xfrm>
              <a:off x="365225" y="370485"/>
              <a:ext cx="1971040" cy="19710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6000" dirty="0" smtClean="0"/>
                <a:t>UES </a:t>
              </a:r>
              <a:r>
                <a:rPr lang="de-CH" sz="2000" dirty="0" smtClean="0"/>
                <a:t>Lab</a:t>
              </a:r>
              <a:endParaRPr lang="de-CH" sz="2000" dirty="0"/>
            </a:p>
          </p:txBody>
        </p:sp>
        <p:sp>
          <p:nvSpPr>
            <p:cNvPr id="9" name="Ellipse 8"/>
            <p:cNvSpPr/>
            <p:nvPr/>
          </p:nvSpPr>
          <p:spPr>
            <a:xfrm>
              <a:off x="1035786" y="1119006"/>
              <a:ext cx="47413" cy="47413"/>
            </a:xfrm>
            <a:prstGeom prst="ellipse">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Ellipse 9"/>
            <p:cNvSpPr/>
            <p:nvPr/>
          </p:nvSpPr>
          <p:spPr>
            <a:xfrm>
              <a:off x="937572" y="1222866"/>
              <a:ext cx="108374" cy="108374"/>
            </a:xfrm>
            <a:prstGeom prst="ellipse">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Ellipse 10"/>
            <p:cNvSpPr/>
            <p:nvPr/>
          </p:nvSpPr>
          <p:spPr>
            <a:xfrm>
              <a:off x="1067111" y="716922"/>
              <a:ext cx="87683" cy="87683"/>
            </a:xfrm>
            <a:prstGeom prst="ellipse">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Ellipse 11"/>
            <p:cNvSpPr/>
            <p:nvPr/>
          </p:nvSpPr>
          <p:spPr>
            <a:xfrm>
              <a:off x="1081505" y="908466"/>
              <a:ext cx="45719" cy="45719"/>
            </a:xfrm>
            <a:prstGeom prst="ellipse">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Ellipse 12"/>
            <p:cNvSpPr/>
            <p:nvPr/>
          </p:nvSpPr>
          <p:spPr>
            <a:xfrm>
              <a:off x="968899" y="954185"/>
              <a:ext cx="45719" cy="45719"/>
            </a:xfrm>
            <a:prstGeom prst="ellipse">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4" name="Grafik 13"/>
            <p:cNvPicPr>
              <a:picLocks noChangeAspect="1"/>
            </p:cNvPicPr>
            <p:nvPr/>
          </p:nvPicPr>
          <p:blipFill>
            <a:blip r:embed="rId3">
              <a:extLst>
                <a:ext uri="{BEBA8EAE-BF5A-486C-A8C5-ECC9F3942E4B}">
                  <a14:imgProps xmlns:a14="http://schemas.microsoft.com/office/drawing/2010/main">
                    <a14:imgLayer r:embed="rId4">
                      <a14:imgEffect>
                        <a14:backgroundRemoval t="0" b="99500" l="3721" r="96279"/>
                      </a14:imgEffect>
                    </a14:imgLayer>
                  </a14:imgProps>
                </a:ext>
              </a:extLst>
            </a:blip>
            <a:stretch>
              <a:fillRect/>
            </a:stretch>
          </p:blipFill>
          <p:spPr>
            <a:xfrm>
              <a:off x="801942" y="808877"/>
              <a:ext cx="89009" cy="413989"/>
            </a:xfrm>
            <a:prstGeom prst="rect">
              <a:avLst/>
            </a:prstGeom>
            <a:grpFill/>
          </p:spPr>
        </p:pic>
      </p:grpSp>
    </p:spTree>
    <p:extLst>
      <p:ext uri="{BB962C8B-B14F-4D97-AF65-F5344CB8AC3E}">
        <p14:creationId xmlns:p14="http://schemas.microsoft.com/office/powerpoint/2010/main" val="3109592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80998" y="348713"/>
            <a:ext cx="8763002" cy="316305"/>
          </a:xfrm>
        </p:spPr>
        <p:txBody>
          <a:bodyPr/>
          <a:lstStyle/>
          <a:p>
            <a:r>
              <a:rPr lang="de-CH" dirty="0" err="1" smtClean="0"/>
              <a:t>Migrate</a:t>
            </a:r>
            <a:r>
              <a:rPr lang="de-CH" dirty="0" smtClean="0"/>
              <a:t> Code &amp; </a:t>
            </a:r>
            <a:r>
              <a:rPr lang="de-CH" dirty="0" smtClean="0"/>
              <a:t>Data</a:t>
            </a:r>
            <a:r>
              <a:rPr lang="de-CH" dirty="0"/>
              <a:t> </a:t>
            </a:r>
            <a:r>
              <a:rPr lang="de-CH" dirty="0" smtClean="0"/>
              <a:t>from </a:t>
            </a:r>
            <a:r>
              <a:rPr lang="de-CH" dirty="0" err="1" smtClean="0"/>
              <a:t>existing</a:t>
            </a:r>
            <a:r>
              <a:rPr lang="de-CH" dirty="0" smtClean="0"/>
              <a:t> Git </a:t>
            </a:r>
            <a:r>
              <a:rPr lang="de-CH" dirty="0" err="1" smtClean="0"/>
              <a:t>Repo</a:t>
            </a:r>
            <a:r>
              <a:rPr lang="de-CH" dirty="0" smtClean="0"/>
              <a:t> to Renku Git </a:t>
            </a:r>
            <a:r>
              <a:rPr lang="de-CH" dirty="0" err="1" smtClean="0"/>
              <a:t>Repo</a:t>
            </a:r>
            <a:r>
              <a:rPr lang="de-CH" dirty="0" smtClean="0"/>
              <a:t> </a:t>
            </a:r>
            <a:endParaRPr lang="de-CH" dirty="0"/>
          </a:p>
        </p:txBody>
      </p:sp>
      <p:sp>
        <p:nvSpPr>
          <p:cNvPr id="3" name="Untertitel 2"/>
          <p:cNvSpPr>
            <a:spLocks noGrp="1"/>
          </p:cNvSpPr>
          <p:nvPr>
            <p:ph type="subTitle" idx="1"/>
          </p:nvPr>
        </p:nvSpPr>
        <p:spPr>
          <a:xfrm>
            <a:off x="285750" y="996287"/>
            <a:ext cx="5499098" cy="4147213"/>
          </a:xfrm>
        </p:spPr>
        <p:txBody>
          <a:bodyPr>
            <a:normAutofit/>
          </a:bodyPr>
          <a:lstStyle/>
          <a:p>
            <a:pPr marL="82800" indent="0">
              <a:buNone/>
            </a:pPr>
            <a:r>
              <a:rPr lang="de-CH" b="1" dirty="0" err="1" smtClean="0"/>
              <a:t>Migrate</a:t>
            </a:r>
            <a:r>
              <a:rPr lang="de-CH" b="1" dirty="0" smtClean="0"/>
              <a:t> Code from an </a:t>
            </a:r>
            <a:r>
              <a:rPr lang="de-CH" b="1" dirty="0" err="1" smtClean="0"/>
              <a:t>existing</a:t>
            </a:r>
            <a:r>
              <a:rPr lang="de-CH" b="1" dirty="0" smtClean="0"/>
              <a:t> Git </a:t>
            </a:r>
            <a:r>
              <a:rPr lang="de-CH" b="1" dirty="0" err="1" smtClean="0"/>
              <a:t>Repo</a:t>
            </a:r>
            <a:r>
              <a:rPr lang="de-CH" b="1" dirty="0" smtClean="0"/>
              <a:t> to your </a:t>
            </a:r>
            <a:r>
              <a:rPr lang="de-CH" b="1" dirty="0" err="1" smtClean="0"/>
              <a:t>project</a:t>
            </a:r>
            <a:r>
              <a:rPr lang="de-CH" b="1" dirty="0" smtClean="0"/>
              <a:t>: </a:t>
            </a:r>
            <a:r>
              <a:rPr lang="de-CH" b="1" dirty="0" err="1" smtClean="0"/>
              <a:t>For</a:t>
            </a:r>
            <a:r>
              <a:rPr lang="de-CH" b="1" dirty="0" smtClean="0"/>
              <a:t> </a:t>
            </a:r>
            <a:r>
              <a:rPr lang="de-CH" b="1" dirty="0" err="1" smtClean="0"/>
              <a:t>this</a:t>
            </a:r>
            <a:r>
              <a:rPr lang="de-CH" b="1" dirty="0" smtClean="0"/>
              <a:t>  </a:t>
            </a:r>
          </a:p>
          <a:p>
            <a:pPr marL="425700" indent="-342900">
              <a:buAutoNum type="arabicPeriod"/>
            </a:pPr>
            <a:r>
              <a:rPr lang="de-CH" dirty="0" smtClean="0"/>
              <a:t>Install a Git </a:t>
            </a:r>
            <a:r>
              <a:rPr lang="de-CH" dirty="0" err="1" smtClean="0"/>
              <a:t>client</a:t>
            </a:r>
            <a:r>
              <a:rPr lang="de-CH" dirty="0" smtClean="0"/>
              <a:t> on your </a:t>
            </a:r>
            <a:r>
              <a:rPr lang="de-CH" dirty="0" err="1" smtClean="0"/>
              <a:t>machine</a:t>
            </a:r>
            <a:r>
              <a:rPr lang="de-CH" dirty="0"/>
              <a:t>: </a:t>
            </a:r>
            <a:r>
              <a:rPr lang="de-CH" dirty="0">
                <a:hlinkClick r:id="rId2"/>
              </a:rPr>
              <a:t>https://</a:t>
            </a:r>
            <a:r>
              <a:rPr lang="de-CH" dirty="0" smtClean="0">
                <a:hlinkClick r:id="rId2"/>
              </a:rPr>
              <a:t>git-scm.com/downloads</a:t>
            </a:r>
            <a:r>
              <a:rPr lang="de-CH" dirty="0" smtClean="0"/>
              <a:t> </a:t>
            </a:r>
          </a:p>
          <a:p>
            <a:pPr marL="425700" indent="-342900">
              <a:buAutoNum type="arabicPeriod"/>
            </a:pPr>
            <a:r>
              <a:rPr lang="de-CH" dirty="0" smtClean="0"/>
              <a:t>Create a </a:t>
            </a:r>
            <a:r>
              <a:rPr lang="de-CH" dirty="0" err="1" smtClean="0"/>
              <a:t>folder</a:t>
            </a:r>
            <a:r>
              <a:rPr lang="de-CH" dirty="0" smtClean="0"/>
              <a:t> where you </a:t>
            </a:r>
            <a:r>
              <a:rPr lang="de-CH" dirty="0" err="1" smtClean="0"/>
              <a:t>want</a:t>
            </a:r>
            <a:r>
              <a:rPr lang="de-CH" dirty="0" smtClean="0"/>
              <a:t> to </a:t>
            </a:r>
            <a:r>
              <a:rPr lang="de-CH" dirty="0" err="1" smtClean="0"/>
              <a:t>clone</a:t>
            </a:r>
            <a:r>
              <a:rPr lang="de-CH" dirty="0" smtClean="0"/>
              <a:t> your </a:t>
            </a:r>
            <a:r>
              <a:rPr lang="de-CH" dirty="0" err="1" smtClean="0"/>
              <a:t>existing</a:t>
            </a:r>
            <a:r>
              <a:rPr lang="de-CH" dirty="0" smtClean="0"/>
              <a:t> git </a:t>
            </a:r>
            <a:r>
              <a:rPr lang="de-CH" dirty="0" err="1" smtClean="0"/>
              <a:t>repo</a:t>
            </a:r>
            <a:r>
              <a:rPr lang="de-CH" dirty="0" smtClean="0"/>
              <a:t>, open </a:t>
            </a:r>
            <a:r>
              <a:rPr lang="de-CH" dirty="0" err="1" smtClean="0"/>
              <a:t>the</a:t>
            </a:r>
            <a:r>
              <a:rPr lang="de-CH" dirty="0" smtClean="0"/>
              <a:t> </a:t>
            </a:r>
            <a:r>
              <a:rPr lang="de-CH" dirty="0" err="1" smtClean="0"/>
              <a:t>folder</a:t>
            </a:r>
            <a:r>
              <a:rPr lang="de-CH" dirty="0" smtClean="0"/>
              <a:t> </a:t>
            </a:r>
            <a:r>
              <a:rPr lang="de-CH" dirty="0" err="1" smtClean="0"/>
              <a:t>and</a:t>
            </a:r>
            <a:r>
              <a:rPr lang="de-CH" dirty="0" smtClean="0"/>
              <a:t> Git </a:t>
            </a:r>
            <a:r>
              <a:rPr lang="de-CH" dirty="0" err="1" smtClean="0"/>
              <a:t>Bash</a:t>
            </a:r>
            <a:r>
              <a:rPr lang="de-CH" dirty="0" smtClean="0"/>
              <a:t> to </a:t>
            </a:r>
            <a:r>
              <a:rPr lang="de-CH" dirty="0" err="1" smtClean="0"/>
              <a:t>clone</a:t>
            </a:r>
            <a:r>
              <a:rPr lang="de-CH" dirty="0" smtClean="0"/>
              <a:t> from your </a:t>
            </a:r>
            <a:r>
              <a:rPr lang="de-CH" dirty="0" err="1" smtClean="0"/>
              <a:t>existing</a:t>
            </a:r>
            <a:r>
              <a:rPr lang="de-CH" dirty="0" smtClean="0"/>
              <a:t> get </a:t>
            </a:r>
            <a:r>
              <a:rPr lang="de-CH" dirty="0" err="1" smtClean="0"/>
              <a:t>repo</a:t>
            </a:r>
            <a:r>
              <a:rPr lang="de-CH" dirty="0" smtClean="0"/>
              <a:t> </a:t>
            </a:r>
          </a:p>
          <a:p>
            <a:pPr marL="425700" indent="-342900">
              <a:buAutoNum type="arabicPeriod"/>
            </a:pPr>
            <a:r>
              <a:rPr lang="de-CH" dirty="0" smtClean="0"/>
              <a:t>Follow </a:t>
            </a:r>
            <a:r>
              <a:rPr lang="de-CH" dirty="0" err="1" smtClean="0"/>
              <a:t>the</a:t>
            </a:r>
            <a:r>
              <a:rPr lang="de-CH" dirty="0" smtClean="0"/>
              <a:t> </a:t>
            </a:r>
            <a:r>
              <a:rPr lang="de-CH" dirty="0" err="1" smtClean="0"/>
              <a:t>instructions</a:t>
            </a:r>
            <a:r>
              <a:rPr lang="de-CH" dirty="0" smtClean="0"/>
              <a:t> 1. </a:t>
            </a:r>
            <a:r>
              <a:rPr lang="de-CH" dirty="0" err="1" smtClean="0"/>
              <a:t>and</a:t>
            </a:r>
            <a:r>
              <a:rPr lang="de-CH" dirty="0" smtClean="0"/>
              <a:t> 2. on </a:t>
            </a:r>
            <a:r>
              <a:rPr lang="de-CH" dirty="0" err="1" smtClean="0"/>
              <a:t>the</a:t>
            </a:r>
            <a:r>
              <a:rPr lang="de-CH" dirty="0" smtClean="0"/>
              <a:t> </a:t>
            </a:r>
            <a:r>
              <a:rPr lang="de-CH" dirty="0" err="1" smtClean="0"/>
              <a:t>right</a:t>
            </a:r>
            <a:r>
              <a:rPr lang="de-CH" dirty="0" smtClean="0"/>
              <a:t>: </a:t>
            </a:r>
          </a:p>
          <a:p>
            <a:pPr marL="798750" lvl="1" indent="-342900">
              <a:buFont typeface="+mj-lt"/>
              <a:buAutoNum type="alphaLcPeriod"/>
            </a:pPr>
            <a:r>
              <a:rPr lang="de-CH" dirty="0" smtClean="0"/>
              <a:t>First </a:t>
            </a:r>
            <a:r>
              <a:rPr lang="de-CH" dirty="0" err="1" smtClean="0"/>
              <a:t>clone</a:t>
            </a:r>
            <a:r>
              <a:rPr lang="de-CH" dirty="0" smtClean="0"/>
              <a:t> from your </a:t>
            </a:r>
            <a:r>
              <a:rPr lang="de-CH" dirty="0" err="1" smtClean="0"/>
              <a:t>existing</a:t>
            </a:r>
            <a:r>
              <a:rPr lang="de-CH" dirty="0" smtClean="0"/>
              <a:t> git </a:t>
            </a:r>
            <a:r>
              <a:rPr lang="de-CH" dirty="0" err="1" smtClean="0"/>
              <a:t>repo</a:t>
            </a:r>
            <a:r>
              <a:rPr lang="de-CH" dirty="0" smtClean="0"/>
              <a:t> to your local </a:t>
            </a:r>
            <a:r>
              <a:rPr lang="de-CH" dirty="0" err="1" smtClean="0"/>
              <a:t>machine</a:t>
            </a:r>
            <a:r>
              <a:rPr lang="de-CH" dirty="0" smtClean="0"/>
              <a:t> </a:t>
            </a:r>
          </a:p>
          <a:p>
            <a:pPr marL="798750" lvl="1" indent="-342900">
              <a:buFont typeface="+mj-lt"/>
              <a:buAutoNum type="alphaLcPeriod"/>
            </a:pPr>
            <a:r>
              <a:rPr lang="de-CH" dirty="0" smtClean="0"/>
              <a:t>Change </a:t>
            </a:r>
            <a:r>
              <a:rPr lang="de-CH" dirty="0" err="1" smtClean="0"/>
              <a:t>directory</a:t>
            </a:r>
            <a:r>
              <a:rPr lang="de-CH" dirty="0" smtClean="0"/>
              <a:t> to your </a:t>
            </a:r>
            <a:r>
              <a:rPr lang="de-CH" dirty="0" err="1" smtClean="0"/>
              <a:t>cloned</a:t>
            </a:r>
            <a:r>
              <a:rPr lang="de-CH" dirty="0" smtClean="0"/>
              <a:t> </a:t>
            </a:r>
            <a:r>
              <a:rPr lang="de-CH" dirty="0" err="1" smtClean="0"/>
              <a:t>file</a:t>
            </a:r>
            <a:endParaRPr lang="de-CH" dirty="0" smtClean="0"/>
          </a:p>
          <a:p>
            <a:pPr marL="798750" lvl="1" indent="-342900">
              <a:buFont typeface="+mj-lt"/>
              <a:buAutoNum type="alphaLcPeriod"/>
            </a:pPr>
            <a:r>
              <a:rPr lang="de-CH" dirty="0" smtClean="0"/>
              <a:t>Go to renkulab.io, open </a:t>
            </a:r>
            <a:r>
              <a:rPr lang="de-CH" dirty="0" err="1" smtClean="0"/>
              <a:t>the</a:t>
            </a:r>
            <a:r>
              <a:rPr lang="de-CH" dirty="0" smtClean="0"/>
              <a:t> </a:t>
            </a:r>
            <a:r>
              <a:rPr lang="de-CH" dirty="0" err="1" smtClean="0"/>
              <a:t>project</a:t>
            </a:r>
            <a:r>
              <a:rPr lang="de-CH" dirty="0" smtClean="0"/>
              <a:t> </a:t>
            </a:r>
            <a:r>
              <a:rPr lang="de-CH" dirty="0" err="1" smtClean="0"/>
              <a:t>overview</a:t>
            </a:r>
            <a:r>
              <a:rPr lang="de-CH" dirty="0" smtClean="0"/>
              <a:t> </a:t>
            </a:r>
            <a:r>
              <a:rPr lang="de-CH" dirty="0" err="1" smtClean="0"/>
              <a:t>page</a:t>
            </a:r>
            <a:r>
              <a:rPr lang="de-CH" dirty="0" smtClean="0"/>
              <a:t> </a:t>
            </a:r>
            <a:r>
              <a:rPr lang="de-CH" dirty="0" err="1" smtClean="0"/>
              <a:t>for</a:t>
            </a:r>
            <a:r>
              <a:rPr lang="de-CH" dirty="0" smtClean="0"/>
              <a:t> your </a:t>
            </a:r>
            <a:r>
              <a:rPr lang="de-CH" dirty="0" err="1" smtClean="0"/>
              <a:t>new</a:t>
            </a:r>
            <a:r>
              <a:rPr lang="de-CH" dirty="0" smtClean="0"/>
              <a:t> </a:t>
            </a:r>
            <a:r>
              <a:rPr lang="de-CH" dirty="0" err="1" smtClean="0"/>
              <a:t>project</a:t>
            </a:r>
            <a:r>
              <a:rPr lang="de-CH" dirty="0"/>
              <a:t> </a:t>
            </a:r>
            <a:r>
              <a:rPr lang="de-CH" dirty="0" err="1" smtClean="0"/>
              <a:t>and</a:t>
            </a:r>
            <a:r>
              <a:rPr lang="de-CH" dirty="0" smtClean="0"/>
              <a:t> open </a:t>
            </a:r>
            <a:r>
              <a:rPr lang="de-CH" dirty="0" err="1" smtClean="0"/>
              <a:t>the</a:t>
            </a:r>
            <a:r>
              <a:rPr lang="de-CH" dirty="0" smtClean="0"/>
              <a:t> renku git </a:t>
            </a:r>
            <a:r>
              <a:rPr lang="de-CH" dirty="0" err="1" smtClean="0"/>
              <a:t>repo</a:t>
            </a:r>
            <a:r>
              <a:rPr lang="de-CH" dirty="0" smtClean="0"/>
              <a:t>, </a:t>
            </a:r>
            <a:r>
              <a:rPr lang="de-CH" dirty="0" err="1" smtClean="0"/>
              <a:t>see</a:t>
            </a:r>
            <a:r>
              <a:rPr lang="de-CH" dirty="0" smtClean="0"/>
              <a:t> </a:t>
            </a:r>
            <a:r>
              <a:rPr lang="de-CH" dirty="0" err="1" smtClean="0"/>
              <a:t>slide</a:t>
            </a:r>
            <a:r>
              <a:rPr lang="de-CH" dirty="0"/>
              <a:t> </a:t>
            </a:r>
            <a:r>
              <a:rPr lang="de-CH" dirty="0" smtClean="0"/>
              <a:t>«Renku </a:t>
            </a:r>
            <a:r>
              <a:rPr lang="de-CH" dirty="0"/>
              <a:t>Look </a:t>
            </a:r>
            <a:r>
              <a:rPr lang="de-CH" dirty="0" err="1"/>
              <a:t>and</a:t>
            </a:r>
            <a:r>
              <a:rPr lang="de-CH" dirty="0"/>
              <a:t> </a:t>
            </a:r>
            <a:r>
              <a:rPr lang="de-CH" dirty="0" err="1" smtClean="0"/>
              <a:t>Feel</a:t>
            </a:r>
            <a:r>
              <a:rPr lang="de-CH" dirty="0" smtClean="0"/>
              <a:t>»</a:t>
            </a:r>
          </a:p>
          <a:p>
            <a:pPr marL="798750" lvl="1" indent="-342900">
              <a:buFont typeface="+mj-lt"/>
              <a:buAutoNum type="alphaLcPeriod"/>
            </a:pPr>
            <a:r>
              <a:rPr lang="de-CH" dirty="0" smtClean="0"/>
              <a:t>Upload now </a:t>
            </a:r>
            <a:r>
              <a:rPr lang="de-CH" dirty="0" err="1" smtClean="0"/>
              <a:t>manually</a:t>
            </a:r>
            <a:r>
              <a:rPr lang="de-CH" dirty="0" smtClean="0"/>
              <a:t> </a:t>
            </a:r>
            <a:r>
              <a:rPr lang="de-CH" dirty="0" err="1" smtClean="0"/>
              <a:t>the</a:t>
            </a:r>
            <a:r>
              <a:rPr lang="de-CH" dirty="0" smtClean="0"/>
              <a:t> needed </a:t>
            </a:r>
            <a:r>
              <a:rPr lang="de-CH" dirty="0" err="1" smtClean="0"/>
              <a:t>files</a:t>
            </a:r>
            <a:r>
              <a:rPr lang="de-CH" dirty="0" smtClean="0"/>
              <a:t> </a:t>
            </a:r>
            <a:r>
              <a:rPr lang="de-CH" dirty="0" err="1" smtClean="0"/>
              <a:t>into</a:t>
            </a:r>
            <a:r>
              <a:rPr lang="de-CH" dirty="0" smtClean="0"/>
              <a:t> </a:t>
            </a:r>
            <a:r>
              <a:rPr lang="de-CH" dirty="0" err="1" smtClean="0"/>
              <a:t>the</a:t>
            </a:r>
            <a:r>
              <a:rPr lang="de-CH" dirty="0" smtClean="0"/>
              <a:t> </a:t>
            </a:r>
            <a:r>
              <a:rPr lang="de-CH" dirty="0" err="1" smtClean="0"/>
              <a:t>corresponding</a:t>
            </a:r>
            <a:r>
              <a:rPr lang="de-CH" dirty="0" smtClean="0"/>
              <a:t> </a:t>
            </a:r>
            <a:r>
              <a:rPr lang="de-CH" dirty="0" err="1" smtClean="0"/>
              <a:t>folders</a:t>
            </a:r>
            <a:r>
              <a:rPr lang="de-CH" dirty="0" smtClean="0"/>
              <a:t>, </a:t>
            </a:r>
            <a:r>
              <a:rPr lang="de-CH" dirty="0" err="1" smtClean="0"/>
              <a:t>see</a:t>
            </a:r>
            <a:r>
              <a:rPr lang="de-CH" dirty="0" smtClean="0"/>
              <a:t> </a:t>
            </a:r>
            <a:r>
              <a:rPr lang="de-CH" dirty="0" err="1" smtClean="0"/>
              <a:t>slide</a:t>
            </a:r>
            <a:r>
              <a:rPr lang="de-CH" dirty="0"/>
              <a:t> «</a:t>
            </a:r>
            <a:r>
              <a:rPr lang="de-CH" dirty="0" err="1"/>
              <a:t>Overview</a:t>
            </a:r>
            <a:r>
              <a:rPr lang="de-CH" dirty="0"/>
              <a:t> Folder </a:t>
            </a:r>
            <a:r>
              <a:rPr lang="de-CH" dirty="0" err="1" smtClean="0"/>
              <a:t>Structure</a:t>
            </a:r>
            <a:r>
              <a:rPr lang="de-CH" dirty="0" smtClean="0"/>
              <a:t>»  </a:t>
            </a:r>
          </a:p>
          <a:p>
            <a:pPr marL="798750" lvl="1" indent="-342900">
              <a:buFont typeface="+mj-lt"/>
              <a:buAutoNum type="alphaLcPeriod"/>
            </a:pPr>
            <a:endParaRPr lang="de-CH" dirty="0" smtClean="0"/>
          </a:p>
          <a:p>
            <a:pPr marL="798750" lvl="1" indent="-342900">
              <a:buFont typeface="+mj-lt"/>
              <a:buAutoNum type="alphaLcPeriod"/>
            </a:pPr>
            <a:endParaRPr lang="de-CH" dirty="0"/>
          </a:p>
        </p:txBody>
      </p:sp>
      <p:pic>
        <p:nvPicPr>
          <p:cNvPr id="4" name="Grafik 3"/>
          <p:cNvPicPr>
            <a:picLocks noChangeAspect="1"/>
          </p:cNvPicPr>
          <p:nvPr/>
        </p:nvPicPr>
        <p:blipFill>
          <a:blip r:embed="rId3">
            <a:duotone>
              <a:schemeClr val="accent5">
                <a:shade val="45000"/>
                <a:satMod val="135000"/>
              </a:schemeClr>
              <a:prstClr val="white"/>
            </a:duotone>
          </a:blip>
          <a:stretch>
            <a:fillRect/>
          </a:stretch>
        </p:blipFill>
        <p:spPr>
          <a:xfrm>
            <a:off x="5784848" y="996287"/>
            <a:ext cx="3359152" cy="3821208"/>
          </a:xfrm>
          <a:prstGeom prst="rect">
            <a:avLst/>
          </a:prstGeom>
        </p:spPr>
      </p:pic>
      <p:sp>
        <p:nvSpPr>
          <p:cNvPr id="7" name="Textfeld 6"/>
          <p:cNvSpPr txBox="1"/>
          <p:nvPr/>
        </p:nvSpPr>
        <p:spPr>
          <a:xfrm>
            <a:off x="4393869" y="49665"/>
            <a:ext cx="3212275" cy="914400"/>
          </a:xfrm>
          <a:prstGeom prst="rect">
            <a:avLst/>
          </a:prstGeom>
        </p:spPr>
        <p:txBody>
          <a:bodyPr vert="horz" wrap="none" lIns="0" tIns="0" rIns="0" bIns="0" rtlCol="0">
            <a:normAutofit/>
          </a:bodyPr>
          <a:lstStyle/>
          <a:p>
            <a:pPr marL="285750" indent="-285750">
              <a:buFont typeface="Arial" panose="020B0604020202020204" pitchFamily="34" charset="0"/>
              <a:buChar char="•"/>
            </a:pPr>
            <a:endParaRPr lang="de-CH" dirty="0" smtClean="0"/>
          </a:p>
        </p:txBody>
      </p:sp>
      <p:sp>
        <p:nvSpPr>
          <p:cNvPr id="8" name="Textfeld 7"/>
          <p:cNvSpPr txBox="1"/>
          <p:nvPr/>
        </p:nvSpPr>
        <p:spPr>
          <a:xfrm>
            <a:off x="2540080" y="-1086347"/>
            <a:ext cx="5715002" cy="1145046"/>
          </a:xfrm>
          <a:prstGeom prst="rect">
            <a:avLst/>
          </a:prstGeom>
        </p:spPr>
        <p:txBody>
          <a:bodyPr vert="horz" wrap="none" lIns="0" tIns="0" rIns="0" bIns="0" rtlCol="0">
            <a:normAutofit/>
          </a:bodyPr>
          <a:lstStyle/>
          <a:p>
            <a:r>
              <a:rPr lang="de-CH" dirty="0" smtClean="0"/>
              <a:t>Git </a:t>
            </a:r>
            <a:r>
              <a:rPr lang="de-CH" dirty="0" err="1" smtClean="0"/>
              <a:t>needs</a:t>
            </a:r>
            <a:r>
              <a:rPr lang="de-CH" dirty="0" smtClean="0"/>
              <a:t> to </a:t>
            </a:r>
            <a:r>
              <a:rPr lang="de-CH" dirty="0" err="1" smtClean="0"/>
              <a:t>be</a:t>
            </a:r>
            <a:r>
              <a:rPr lang="de-CH" dirty="0" smtClean="0"/>
              <a:t> installed </a:t>
            </a:r>
          </a:p>
          <a:p>
            <a:r>
              <a:rPr lang="de-CH" dirty="0" smtClean="0"/>
              <a:t>Open your </a:t>
            </a:r>
            <a:r>
              <a:rPr lang="de-CH" dirty="0" err="1" smtClean="0"/>
              <a:t>command</a:t>
            </a:r>
            <a:r>
              <a:rPr lang="de-CH" dirty="0" smtClean="0"/>
              <a:t> prompt </a:t>
            </a:r>
            <a:r>
              <a:rPr lang="de-CH" dirty="0" err="1" smtClean="0"/>
              <a:t>and</a:t>
            </a:r>
            <a:r>
              <a:rPr lang="de-CH" dirty="0" smtClean="0"/>
              <a:t> type </a:t>
            </a:r>
            <a:r>
              <a:rPr lang="de-CH" dirty="0" err="1" smtClean="0"/>
              <a:t>it</a:t>
            </a:r>
            <a:r>
              <a:rPr lang="de-CH" dirty="0" smtClean="0"/>
              <a:t> </a:t>
            </a:r>
            <a:r>
              <a:rPr lang="de-CH" dirty="0" err="1" smtClean="0"/>
              <a:t>there</a:t>
            </a:r>
            <a:endParaRPr lang="de-CH" dirty="0" smtClean="0"/>
          </a:p>
          <a:p>
            <a:r>
              <a:rPr lang="de-CH" dirty="0" smtClean="0"/>
              <a:t>Not </a:t>
            </a:r>
            <a:r>
              <a:rPr lang="de-CH" dirty="0" err="1" smtClean="0"/>
              <a:t>clear</a:t>
            </a:r>
            <a:r>
              <a:rPr lang="de-CH" dirty="0" smtClean="0"/>
              <a:t> </a:t>
            </a:r>
            <a:r>
              <a:rPr lang="de-CH" dirty="0" err="1" smtClean="0"/>
              <a:t>about</a:t>
            </a:r>
            <a:r>
              <a:rPr lang="de-CH" dirty="0" smtClean="0"/>
              <a:t> </a:t>
            </a:r>
            <a:r>
              <a:rPr lang="de-CH" dirty="0" err="1" smtClean="0"/>
              <a:t>point</a:t>
            </a:r>
            <a:r>
              <a:rPr lang="de-CH" dirty="0" smtClean="0"/>
              <a:t> 3</a:t>
            </a:r>
          </a:p>
          <a:p>
            <a:r>
              <a:rPr lang="de-CH" dirty="0" smtClean="0"/>
              <a:t> </a:t>
            </a:r>
            <a:r>
              <a:rPr lang="de-CH" dirty="0" err="1" smtClean="0"/>
              <a:t>trying</a:t>
            </a:r>
            <a:r>
              <a:rPr lang="de-CH" dirty="0" smtClean="0"/>
              <a:t> to </a:t>
            </a:r>
            <a:r>
              <a:rPr lang="de-CH" dirty="0" err="1" smtClean="0"/>
              <a:t>upload</a:t>
            </a:r>
            <a:r>
              <a:rPr lang="de-CH" dirty="0" smtClean="0"/>
              <a:t> gitlab </a:t>
            </a:r>
            <a:r>
              <a:rPr lang="de-CH" dirty="0" err="1" smtClean="0"/>
              <a:t>interface</a:t>
            </a:r>
            <a:r>
              <a:rPr lang="de-CH" dirty="0" smtClean="0"/>
              <a:t> </a:t>
            </a:r>
            <a:r>
              <a:rPr lang="de-CH" dirty="0" err="1" smtClean="0"/>
              <a:t>while</a:t>
            </a:r>
            <a:r>
              <a:rPr lang="de-CH" dirty="0" smtClean="0"/>
              <a:t> on </a:t>
            </a:r>
            <a:r>
              <a:rPr lang="de-CH" dirty="0" err="1" smtClean="0"/>
              <a:t>the</a:t>
            </a:r>
            <a:r>
              <a:rPr lang="de-CH" dirty="0" smtClean="0"/>
              <a:t> </a:t>
            </a:r>
            <a:r>
              <a:rPr lang="de-CH" dirty="0" err="1" smtClean="0"/>
              <a:t>overview</a:t>
            </a:r>
            <a:r>
              <a:rPr lang="de-CH" dirty="0" smtClean="0"/>
              <a:t> </a:t>
            </a:r>
            <a:r>
              <a:rPr lang="de-CH" dirty="0" err="1" smtClean="0"/>
              <a:t>page</a:t>
            </a:r>
            <a:endParaRPr lang="de-CH" dirty="0" smtClean="0"/>
          </a:p>
        </p:txBody>
      </p:sp>
    </p:spTree>
    <p:extLst>
      <p:ext uri="{BB962C8B-B14F-4D97-AF65-F5344CB8AC3E}">
        <p14:creationId xmlns:p14="http://schemas.microsoft.com/office/powerpoint/2010/main" val="407536899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80998" y="348713"/>
            <a:ext cx="6360995" cy="552039"/>
          </a:xfrm>
        </p:spPr>
        <p:txBody>
          <a:bodyPr/>
          <a:lstStyle/>
          <a:p>
            <a:r>
              <a:rPr lang="de-CH" dirty="0" err="1" smtClean="0"/>
              <a:t>Migrate</a:t>
            </a:r>
            <a:r>
              <a:rPr lang="de-CH" dirty="0" smtClean="0"/>
              <a:t> Code &amp; Data: </a:t>
            </a:r>
            <a:r>
              <a:rPr lang="de-CH" dirty="0" err="1" smtClean="0"/>
              <a:t>more</a:t>
            </a:r>
            <a:r>
              <a:rPr lang="de-CH" dirty="0" smtClean="0"/>
              <a:t> Data </a:t>
            </a:r>
            <a:endParaRPr lang="de-CH" dirty="0"/>
          </a:p>
        </p:txBody>
      </p:sp>
      <p:sp>
        <p:nvSpPr>
          <p:cNvPr id="3" name="Untertitel 2"/>
          <p:cNvSpPr>
            <a:spLocks noGrp="1"/>
          </p:cNvSpPr>
          <p:nvPr>
            <p:ph type="subTitle" idx="1"/>
          </p:nvPr>
        </p:nvSpPr>
        <p:spPr>
          <a:xfrm>
            <a:off x="380998" y="704850"/>
            <a:ext cx="4942696" cy="4429018"/>
          </a:xfrm>
        </p:spPr>
        <p:txBody>
          <a:bodyPr>
            <a:normAutofit/>
          </a:bodyPr>
          <a:lstStyle/>
          <a:p>
            <a:pPr marL="82800" indent="0">
              <a:buNone/>
            </a:pPr>
            <a:r>
              <a:rPr lang="de-CH" sz="1200" b="1" dirty="0" err="1" smtClean="0"/>
              <a:t>Migrate</a:t>
            </a:r>
            <a:r>
              <a:rPr lang="de-CH" sz="1200" b="1" dirty="0" smtClean="0"/>
              <a:t> different </a:t>
            </a:r>
            <a:r>
              <a:rPr lang="de-CH" sz="1200" b="1" dirty="0" err="1" smtClean="0"/>
              <a:t>data</a:t>
            </a:r>
            <a:r>
              <a:rPr lang="de-CH" sz="1200" b="1" dirty="0" smtClean="0"/>
              <a:t> </a:t>
            </a:r>
            <a:r>
              <a:rPr lang="de-CH" sz="1200" b="1" dirty="0" err="1" smtClean="0"/>
              <a:t>sets</a:t>
            </a:r>
            <a:r>
              <a:rPr lang="de-CH" sz="1200" b="1" dirty="0" smtClean="0"/>
              <a:t> </a:t>
            </a:r>
            <a:r>
              <a:rPr lang="de-CH" sz="1200" b="1" dirty="0" smtClean="0"/>
              <a:t>to you </a:t>
            </a:r>
            <a:r>
              <a:rPr lang="de-CH" sz="1200" b="1" dirty="0" err="1" smtClean="0"/>
              <a:t>project</a:t>
            </a:r>
            <a:r>
              <a:rPr lang="de-CH" sz="1200" b="1" dirty="0" smtClean="0"/>
              <a:t>: </a:t>
            </a:r>
            <a:r>
              <a:rPr lang="de-CH" sz="1200" b="1" dirty="0" err="1" smtClean="0"/>
              <a:t>there</a:t>
            </a:r>
            <a:r>
              <a:rPr lang="de-CH" sz="1200" b="1" dirty="0" smtClean="0"/>
              <a:t> </a:t>
            </a:r>
            <a:r>
              <a:rPr lang="de-CH" sz="1200" b="1" dirty="0" err="1" smtClean="0"/>
              <a:t>exists</a:t>
            </a:r>
            <a:r>
              <a:rPr lang="de-CH" sz="1200" b="1" dirty="0" smtClean="0"/>
              <a:t> </a:t>
            </a:r>
            <a:r>
              <a:rPr lang="de-CH" sz="1200" b="1" dirty="0" err="1" smtClean="0"/>
              <a:t>several</a:t>
            </a:r>
            <a:r>
              <a:rPr lang="de-CH" sz="1200" b="1" dirty="0" smtClean="0"/>
              <a:t> </a:t>
            </a:r>
            <a:r>
              <a:rPr lang="de-CH" sz="1200" b="1" dirty="0" err="1" smtClean="0"/>
              <a:t>ways</a:t>
            </a:r>
            <a:r>
              <a:rPr lang="de-CH" sz="1200" b="1" dirty="0" smtClean="0"/>
              <a:t> to </a:t>
            </a:r>
            <a:r>
              <a:rPr lang="de-CH" sz="1200" b="1" dirty="0" err="1" smtClean="0"/>
              <a:t>migrate</a:t>
            </a:r>
            <a:r>
              <a:rPr lang="de-CH" sz="1200" b="1" dirty="0" smtClean="0"/>
              <a:t> </a:t>
            </a:r>
            <a:r>
              <a:rPr lang="de-CH" sz="1200" b="1" dirty="0" err="1" smtClean="0"/>
              <a:t>data</a:t>
            </a:r>
            <a:r>
              <a:rPr lang="de-CH" sz="1200" b="1" dirty="0" smtClean="0"/>
              <a:t> to your </a:t>
            </a:r>
            <a:r>
              <a:rPr lang="de-CH" sz="1200" b="1" dirty="0" err="1" smtClean="0"/>
              <a:t>proejct</a:t>
            </a:r>
            <a:r>
              <a:rPr lang="de-CH" sz="1200" b="1" dirty="0" smtClean="0"/>
              <a:t> </a:t>
            </a:r>
            <a:r>
              <a:rPr lang="de-CH" sz="1200" b="1" dirty="0" err="1" smtClean="0"/>
              <a:t>depending</a:t>
            </a:r>
            <a:r>
              <a:rPr lang="de-CH" sz="1200" b="1" dirty="0" smtClean="0"/>
              <a:t> on personal </a:t>
            </a:r>
            <a:r>
              <a:rPr lang="de-CH" sz="1200" b="1" dirty="0" err="1" smtClean="0"/>
              <a:t>preferences</a:t>
            </a:r>
            <a:r>
              <a:rPr lang="de-CH" sz="1200" b="1" dirty="0" smtClean="0"/>
              <a:t>, </a:t>
            </a:r>
            <a:r>
              <a:rPr lang="de-CH" sz="1200" b="1" dirty="0" err="1" smtClean="0"/>
              <a:t>accessibility</a:t>
            </a:r>
            <a:r>
              <a:rPr lang="de-CH" sz="1200" b="1" dirty="0" smtClean="0"/>
              <a:t> </a:t>
            </a:r>
            <a:r>
              <a:rPr lang="de-CH" sz="1200" b="1" dirty="0" err="1" smtClean="0"/>
              <a:t>and</a:t>
            </a:r>
            <a:r>
              <a:rPr lang="de-CH" sz="1200" b="1" dirty="0" smtClean="0"/>
              <a:t> </a:t>
            </a:r>
            <a:r>
              <a:rPr lang="de-CH" sz="1200" b="1" dirty="0" err="1" smtClean="0"/>
              <a:t>size</a:t>
            </a:r>
            <a:r>
              <a:rPr lang="de-CH" sz="1200" b="1" dirty="0" smtClean="0"/>
              <a:t> </a:t>
            </a:r>
            <a:r>
              <a:rPr lang="de-CH" sz="1200" b="1" dirty="0" err="1" smtClean="0"/>
              <a:t>of</a:t>
            </a:r>
            <a:r>
              <a:rPr lang="de-CH" sz="1200" b="1" dirty="0" smtClean="0"/>
              <a:t> your </a:t>
            </a:r>
            <a:r>
              <a:rPr lang="de-CH" sz="1200" b="1" dirty="0" err="1" smtClean="0"/>
              <a:t>data</a:t>
            </a:r>
            <a:r>
              <a:rPr lang="de-CH" sz="1200" b="1" dirty="0" smtClean="0"/>
              <a:t>: </a:t>
            </a:r>
            <a:endParaRPr lang="de-CH" sz="1200" b="1" dirty="0" smtClean="0"/>
          </a:p>
          <a:p>
            <a:pPr marL="311400" indent="-228600">
              <a:buFont typeface="+mj-lt"/>
              <a:buAutoNum type="arabicPeriod"/>
            </a:pPr>
            <a:r>
              <a:rPr lang="de-CH" sz="1200" dirty="0" smtClean="0"/>
              <a:t> </a:t>
            </a:r>
            <a:r>
              <a:rPr lang="de-CH" sz="1200" dirty="0"/>
              <a:t>C</a:t>
            </a:r>
            <a:r>
              <a:rPr lang="de-CH" sz="1200" dirty="0" smtClean="0"/>
              <a:t>reate a </a:t>
            </a:r>
            <a:r>
              <a:rPr lang="de-CH" sz="1200" dirty="0" err="1" smtClean="0"/>
              <a:t>dataset</a:t>
            </a:r>
            <a:r>
              <a:rPr lang="de-CH" sz="1200" dirty="0" smtClean="0"/>
              <a:t> on your </a:t>
            </a:r>
            <a:r>
              <a:rPr lang="de-CH" sz="1200" dirty="0" err="1" smtClean="0"/>
              <a:t>project</a:t>
            </a:r>
            <a:r>
              <a:rPr lang="de-CH" sz="1200" dirty="0" smtClean="0"/>
              <a:t>: </a:t>
            </a:r>
            <a:r>
              <a:rPr lang="de-CH" sz="1200" dirty="0" err="1" smtClean="0"/>
              <a:t>advantage</a:t>
            </a:r>
            <a:r>
              <a:rPr lang="de-CH" sz="1200" dirty="0" err="1" smtClean="0"/>
              <a:t>s</a:t>
            </a:r>
            <a:r>
              <a:rPr lang="de-CH" sz="1200" dirty="0" smtClean="0"/>
              <a:t> </a:t>
            </a:r>
            <a:r>
              <a:rPr lang="de-CH" sz="1200" dirty="0" err="1" smtClean="0"/>
              <a:t>can</a:t>
            </a:r>
            <a:r>
              <a:rPr lang="de-CH" sz="1200" dirty="0" smtClean="0"/>
              <a:t> </a:t>
            </a:r>
            <a:r>
              <a:rPr lang="de-CH" sz="1200" dirty="0" err="1" smtClean="0"/>
              <a:t>be</a:t>
            </a:r>
            <a:r>
              <a:rPr lang="de-CH" sz="1200" dirty="0" smtClean="0"/>
              <a:t> </a:t>
            </a:r>
            <a:r>
              <a:rPr lang="de-CH" sz="1200" dirty="0" err="1" smtClean="0"/>
              <a:t>linked</a:t>
            </a:r>
            <a:r>
              <a:rPr lang="de-CH" sz="1200" dirty="0" smtClean="0"/>
              <a:t> with </a:t>
            </a:r>
            <a:r>
              <a:rPr lang="de-CH" sz="1200" dirty="0" err="1" smtClean="0"/>
              <a:t>other</a:t>
            </a:r>
            <a:r>
              <a:rPr lang="de-CH" sz="1200" dirty="0" smtClean="0"/>
              <a:t> </a:t>
            </a:r>
            <a:r>
              <a:rPr lang="de-CH" sz="1200" dirty="0" err="1" smtClean="0"/>
              <a:t>projects</a:t>
            </a:r>
            <a:r>
              <a:rPr lang="de-CH" sz="1200" dirty="0" smtClean="0"/>
              <a:t> </a:t>
            </a:r>
            <a:r>
              <a:rPr lang="de-CH" sz="1200" dirty="0" err="1" smtClean="0"/>
              <a:t>and</a:t>
            </a:r>
            <a:r>
              <a:rPr lang="de-CH" sz="1200" dirty="0" smtClean="0"/>
              <a:t> </a:t>
            </a:r>
            <a:r>
              <a:rPr lang="de-CH" sz="1200" dirty="0" err="1" smtClean="0"/>
              <a:t>further</a:t>
            </a:r>
            <a:r>
              <a:rPr lang="de-CH" sz="1200" dirty="0" smtClean="0"/>
              <a:t> </a:t>
            </a:r>
            <a:r>
              <a:rPr lang="de-CH" sz="1200" dirty="0" err="1" smtClean="0"/>
              <a:t>meta</a:t>
            </a:r>
            <a:r>
              <a:rPr lang="de-CH" sz="1200" dirty="0" smtClean="0"/>
              <a:t> </a:t>
            </a:r>
            <a:r>
              <a:rPr lang="de-CH" sz="1200" dirty="0" err="1" smtClean="0"/>
              <a:t>data</a:t>
            </a:r>
            <a:r>
              <a:rPr lang="de-CH" sz="1200" dirty="0" smtClean="0"/>
              <a:t> / </a:t>
            </a:r>
            <a:r>
              <a:rPr lang="de-CH" sz="1200" dirty="0" err="1" smtClean="0"/>
              <a:t>documentation</a:t>
            </a:r>
            <a:r>
              <a:rPr lang="de-CH" sz="1200" dirty="0" smtClean="0"/>
              <a:t> </a:t>
            </a:r>
            <a:r>
              <a:rPr lang="de-CH" sz="1200" dirty="0" err="1" smtClean="0"/>
              <a:t>can</a:t>
            </a:r>
            <a:r>
              <a:rPr lang="de-CH" sz="1200" dirty="0" smtClean="0"/>
              <a:t> </a:t>
            </a:r>
            <a:r>
              <a:rPr lang="de-CH" sz="1200" dirty="0" err="1" smtClean="0"/>
              <a:t>be</a:t>
            </a:r>
            <a:r>
              <a:rPr lang="de-CH" sz="1200" dirty="0" smtClean="0"/>
              <a:t> </a:t>
            </a:r>
            <a:r>
              <a:rPr lang="de-CH" sz="1200" dirty="0" err="1" smtClean="0"/>
              <a:t>added</a:t>
            </a:r>
            <a:r>
              <a:rPr lang="de-CH" sz="1200" dirty="0" smtClean="0"/>
              <a:t> </a:t>
            </a:r>
            <a:endParaRPr lang="de-CH" sz="1200" dirty="0" smtClean="0"/>
          </a:p>
          <a:p>
            <a:pPr lvl="1">
              <a:buFont typeface="+mj-lt"/>
              <a:buAutoNum type="alphaLcPeriod"/>
            </a:pPr>
            <a:r>
              <a:rPr lang="en-US" sz="1100" dirty="0"/>
              <a:t>Go to renkulab.io, open the project overview page for your new </a:t>
            </a:r>
            <a:r>
              <a:rPr lang="en-US" sz="1100" dirty="0" smtClean="0"/>
              <a:t>project and </a:t>
            </a:r>
            <a:r>
              <a:rPr lang="de-CH" sz="1100" dirty="0" smtClean="0"/>
              <a:t> </a:t>
            </a:r>
          </a:p>
          <a:p>
            <a:pPr lvl="1">
              <a:buFont typeface="+mj-lt"/>
              <a:buAutoNum type="alphaLcPeriod"/>
            </a:pPr>
            <a:r>
              <a:rPr lang="de-CH" sz="1100" dirty="0" smtClean="0"/>
              <a:t>Dataset </a:t>
            </a:r>
            <a:r>
              <a:rPr lang="de-CH" sz="1100" dirty="0" err="1" smtClean="0"/>
              <a:t>are</a:t>
            </a:r>
            <a:r>
              <a:rPr lang="de-CH" sz="1100" dirty="0" smtClean="0"/>
              <a:t> an </a:t>
            </a:r>
            <a:r>
              <a:rPr lang="de-CH" sz="1100" dirty="0" err="1" smtClean="0"/>
              <a:t>entity</a:t>
            </a:r>
            <a:r>
              <a:rPr lang="de-CH" sz="1100" dirty="0" smtClean="0"/>
              <a:t> </a:t>
            </a:r>
            <a:r>
              <a:rPr lang="de-CH" sz="1100" dirty="0" err="1" smtClean="0"/>
              <a:t>of</a:t>
            </a:r>
            <a:r>
              <a:rPr lang="de-CH" sz="1100" dirty="0" smtClean="0"/>
              <a:t> </a:t>
            </a:r>
            <a:r>
              <a:rPr lang="de-CH" sz="1100" dirty="0" err="1" smtClean="0"/>
              <a:t>the</a:t>
            </a:r>
            <a:r>
              <a:rPr lang="de-CH" sz="1100" dirty="0" smtClean="0"/>
              <a:t> </a:t>
            </a:r>
            <a:r>
              <a:rPr lang="de-CH" sz="1100" dirty="0" err="1" smtClean="0"/>
              <a:t>renkuverse</a:t>
            </a:r>
            <a:r>
              <a:rPr lang="de-CH" sz="1100" dirty="0" smtClean="0"/>
              <a:t>: </a:t>
            </a:r>
            <a:r>
              <a:rPr lang="de-CH" sz="1100" dirty="0" err="1" smtClean="0"/>
              <a:t>shareable</a:t>
            </a:r>
            <a:r>
              <a:rPr lang="de-CH" sz="1100" dirty="0" smtClean="0"/>
              <a:t> </a:t>
            </a:r>
            <a:r>
              <a:rPr lang="de-CH" sz="1100" dirty="0" err="1" smtClean="0"/>
              <a:t>among</a:t>
            </a:r>
            <a:r>
              <a:rPr lang="de-CH" sz="1100" dirty="0" smtClean="0"/>
              <a:t> </a:t>
            </a:r>
            <a:r>
              <a:rPr lang="de-CH" sz="1100" dirty="0" err="1" smtClean="0"/>
              <a:t>other</a:t>
            </a:r>
            <a:r>
              <a:rPr lang="de-CH" sz="1100" dirty="0" smtClean="0"/>
              <a:t> </a:t>
            </a:r>
            <a:r>
              <a:rPr lang="de-CH" sz="1100" dirty="0" err="1" smtClean="0"/>
              <a:t>projects</a:t>
            </a:r>
            <a:r>
              <a:rPr lang="de-CH" sz="1100" dirty="0" smtClean="0"/>
              <a:t> </a:t>
            </a:r>
            <a:r>
              <a:rPr lang="de-CH" sz="1100" dirty="0" err="1" smtClean="0"/>
              <a:t>and</a:t>
            </a:r>
            <a:r>
              <a:rPr lang="de-CH" sz="1100" dirty="0" smtClean="0"/>
              <a:t>  </a:t>
            </a:r>
            <a:r>
              <a:rPr lang="de-CH" sz="1100" dirty="0" err="1" smtClean="0"/>
              <a:t>allow</a:t>
            </a:r>
            <a:r>
              <a:rPr lang="de-CH" sz="1100" dirty="0" smtClean="0"/>
              <a:t> </a:t>
            </a:r>
            <a:r>
              <a:rPr lang="de-CH" sz="1100" dirty="0" err="1" smtClean="0"/>
              <a:t>for</a:t>
            </a:r>
            <a:r>
              <a:rPr lang="de-CH" sz="1100" dirty="0" smtClean="0"/>
              <a:t> </a:t>
            </a:r>
            <a:r>
              <a:rPr lang="de-CH" sz="1100" dirty="0" err="1" smtClean="0"/>
              <a:t>metadata</a:t>
            </a:r>
            <a:r>
              <a:rPr lang="de-CH" sz="1100" dirty="0" smtClean="0"/>
              <a:t> like </a:t>
            </a:r>
            <a:r>
              <a:rPr lang="de-CH" sz="1100" dirty="0" err="1" smtClean="0"/>
              <a:t>description</a:t>
            </a:r>
            <a:endParaRPr lang="de-CH" sz="1100" dirty="0"/>
          </a:p>
          <a:p>
            <a:pPr lvl="1">
              <a:buFont typeface="+mj-lt"/>
              <a:buAutoNum type="alphaLcPeriod"/>
            </a:pPr>
            <a:r>
              <a:rPr lang="de-CH" sz="1100" dirty="0" smtClean="0"/>
              <a:t>Dataset will </a:t>
            </a:r>
            <a:r>
              <a:rPr lang="de-CH" sz="1100" dirty="0" err="1" smtClean="0"/>
              <a:t>be</a:t>
            </a:r>
            <a:r>
              <a:rPr lang="de-CH" sz="1100" dirty="0" smtClean="0"/>
              <a:t> </a:t>
            </a:r>
            <a:r>
              <a:rPr lang="de-CH" sz="1100" dirty="0" err="1" smtClean="0"/>
              <a:t>directly</a:t>
            </a:r>
            <a:r>
              <a:rPr lang="de-CH" sz="1100" dirty="0" smtClean="0"/>
              <a:t> </a:t>
            </a:r>
            <a:r>
              <a:rPr lang="de-CH" sz="1100" dirty="0" err="1" smtClean="0"/>
              <a:t>linked</a:t>
            </a:r>
            <a:r>
              <a:rPr lang="de-CH" sz="1100" dirty="0" smtClean="0"/>
              <a:t> with your </a:t>
            </a:r>
            <a:r>
              <a:rPr lang="de-CH" sz="1100" dirty="0" err="1" smtClean="0"/>
              <a:t>data</a:t>
            </a:r>
            <a:r>
              <a:rPr lang="de-CH" sz="1100" dirty="0" smtClean="0"/>
              <a:t> </a:t>
            </a:r>
            <a:r>
              <a:rPr lang="de-CH" sz="1100" dirty="0" err="1" smtClean="0"/>
              <a:t>folder</a:t>
            </a:r>
            <a:r>
              <a:rPr lang="de-CH" sz="1100" dirty="0" smtClean="0"/>
              <a:t> </a:t>
            </a:r>
            <a:r>
              <a:rPr lang="de-CH" sz="1100" dirty="0" smtClean="0">
                <a:sym typeface="Wingdings" panose="05000000000000000000" pitchFamily="2" charset="2"/>
              </a:rPr>
              <a:t> demo-</a:t>
            </a:r>
            <a:r>
              <a:rPr lang="de-CH" sz="1100" dirty="0" err="1" smtClean="0">
                <a:sym typeface="Wingdings" panose="05000000000000000000" pitchFamily="2" charset="2"/>
              </a:rPr>
              <a:t>data</a:t>
            </a:r>
            <a:endParaRPr lang="de-CH" sz="1100" dirty="0" smtClean="0">
              <a:sym typeface="Wingdings" panose="05000000000000000000" pitchFamily="2" charset="2"/>
            </a:endParaRPr>
          </a:p>
          <a:p>
            <a:pPr marL="311400" indent="-228600">
              <a:buFont typeface="+mj-lt"/>
              <a:buAutoNum type="arabicPeriod"/>
            </a:pPr>
            <a:r>
              <a:rPr lang="de-CH" sz="1200" dirty="0" smtClean="0">
                <a:sym typeface="Wingdings" panose="05000000000000000000" pitchFamily="2" charset="2"/>
              </a:rPr>
              <a:t>No URL / API: Upload your </a:t>
            </a:r>
            <a:r>
              <a:rPr lang="de-CH" sz="1200" dirty="0" err="1" smtClean="0">
                <a:sym typeface="Wingdings" panose="05000000000000000000" pitchFamily="2" charset="2"/>
              </a:rPr>
              <a:t>data</a:t>
            </a:r>
            <a:r>
              <a:rPr lang="de-CH" sz="1200" dirty="0" smtClean="0">
                <a:sym typeface="Wingdings" panose="05000000000000000000" pitchFamily="2" charset="2"/>
              </a:rPr>
              <a:t> </a:t>
            </a:r>
            <a:r>
              <a:rPr lang="de-CH" sz="1200" dirty="0" err="1" smtClean="0">
                <a:sym typeface="Wingdings" panose="05000000000000000000" pitchFamily="2" charset="2"/>
              </a:rPr>
              <a:t>directly</a:t>
            </a:r>
            <a:r>
              <a:rPr lang="de-CH" sz="1200" dirty="0" smtClean="0">
                <a:sym typeface="Wingdings" panose="05000000000000000000" pitchFamily="2" charset="2"/>
              </a:rPr>
              <a:t> </a:t>
            </a:r>
            <a:r>
              <a:rPr lang="de-CH" sz="1200" dirty="0" err="1" smtClean="0">
                <a:sym typeface="Wingdings" panose="05000000000000000000" pitchFamily="2" charset="2"/>
              </a:rPr>
              <a:t>into</a:t>
            </a:r>
            <a:r>
              <a:rPr lang="de-CH" sz="1200" dirty="0" smtClean="0">
                <a:sym typeface="Wingdings" panose="05000000000000000000" pitchFamily="2" charset="2"/>
              </a:rPr>
              <a:t> </a:t>
            </a:r>
            <a:r>
              <a:rPr lang="de-CH" sz="1200" dirty="0" err="1" smtClean="0">
                <a:sym typeface="Wingdings" panose="05000000000000000000" pitchFamily="2" charset="2"/>
              </a:rPr>
              <a:t>the</a:t>
            </a:r>
            <a:r>
              <a:rPr lang="de-CH" sz="1200" dirty="0" smtClean="0">
                <a:sym typeface="Wingdings" panose="05000000000000000000" pitchFamily="2" charset="2"/>
              </a:rPr>
              <a:t> </a:t>
            </a:r>
            <a:r>
              <a:rPr lang="de-CH" sz="1200" dirty="0" err="1" smtClean="0">
                <a:sym typeface="Wingdings" panose="05000000000000000000" pitchFamily="2" charset="2"/>
              </a:rPr>
              <a:t>respective</a:t>
            </a:r>
            <a:r>
              <a:rPr lang="de-CH" sz="1200" dirty="0" smtClean="0">
                <a:sym typeface="Wingdings" panose="05000000000000000000" pitchFamily="2" charset="2"/>
              </a:rPr>
              <a:t> </a:t>
            </a:r>
            <a:r>
              <a:rPr lang="de-CH" sz="1200" dirty="0" err="1" smtClean="0">
                <a:sym typeface="Wingdings" panose="05000000000000000000" pitchFamily="2" charset="2"/>
              </a:rPr>
              <a:t>folder</a:t>
            </a:r>
            <a:endParaRPr lang="de-CH" sz="1200" dirty="0">
              <a:sym typeface="Wingdings" panose="05000000000000000000" pitchFamily="2" charset="2"/>
            </a:endParaRPr>
          </a:p>
          <a:p>
            <a:pPr lvl="1">
              <a:buFont typeface="+mj-lt"/>
              <a:buAutoNum type="alphaLcPeriod"/>
            </a:pPr>
            <a:r>
              <a:rPr lang="en-US" sz="1000" dirty="0"/>
              <a:t>During the "Running session," navigate to the </a:t>
            </a:r>
            <a:r>
              <a:rPr lang="en-US" sz="1000" b="1" dirty="0" smtClean="0"/>
              <a:t>appropriate folders </a:t>
            </a:r>
            <a:r>
              <a:rPr lang="en-US" sz="1000" dirty="0"/>
              <a:t>and select the upward arrow </a:t>
            </a:r>
            <a:r>
              <a:rPr lang="en-US" sz="1000" dirty="0" smtClean="0"/>
              <a:t>icon</a:t>
            </a:r>
            <a:endParaRPr lang="en-US" dirty="0" smtClean="0"/>
          </a:p>
          <a:p>
            <a:pPr lvl="1">
              <a:buFont typeface="+mj-lt"/>
              <a:buAutoNum type="alphaLcPeriod"/>
            </a:pPr>
            <a:r>
              <a:rPr lang="en-US" sz="1000" dirty="0"/>
              <a:t>Manually upload the required data to the </a:t>
            </a:r>
            <a:r>
              <a:rPr lang="en-US" sz="1000" b="1" dirty="0"/>
              <a:t>appropriate folders </a:t>
            </a:r>
            <a:r>
              <a:rPr lang="en-US" sz="1000" dirty="0"/>
              <a:t>as outlined in the "Overview Folder Structure" slide </a:t>
            </a:r>
            <a:r>
              <a:rPr lang="en-US" sz="1000" dirty="0" smtClean="0"/>
              <a:t>into </a:t>
            </a:r>
            <a:r>
              <a:rPr lang="en-US" sz="1000" dirty="0"/>
              <a:t>the </a:t>
            </a:r>
            <a:r>
              <a:rPr lang="en-US" sz="1000" dirty="0" err="1"/>
              <a:t>Renku</a:t>
            </a:r>
            <a:r>
              <a:rPr lang="en-US" sz="1000" dirty="0"/>
              <a:t> </a:t>
            </a:r>
            <a:r>
              <a:rPr lang="en-US" sz="1000" dirty="0" err="1"/>
              <a:t>Git</a:t>
            </a:r>
            <a:r>
              <a:rPr lang="en-US" sz="1000" dirty="0"/>
              <a:t> repository, accessible through your </a:t>
            </a:r>
            <a:r>
              <a:rPr lang="en-US" sz="1000" dirty="0" smtClean="0"/>
              <a:t>project page</a:t>
            </a:r>
            <a:endParaRPr lang="de-CH" sz="1000" dirty="0" smtClean="0">
              <a:sym typeface="Wingdings" panose="05000000000000000000" pitchFamily="2" charset="2"/>
            </a:endParaRPr>
          </a:p>
          <a:p>
            <a:pPr marL="311400" indent="-228600">
              <a:buFont typeface="+mj-lt"/>
              <a:buAutoNum type="arabicPeriod"/>
            </a:pPr>
            <a:r>
              <a:rPr lang="de-CH" sz="1200" dirty="0" smtClean="0">
                <a:sym typeface="Wingdings" panose="05000000000000000000" pitchFamily="2" charset="2"/>
              </a:rPr>
              <a:t>URL / API: </a:t>
            </a:r>
            <a:r>
              <a:rPr lang="de-CH" sz="1200" dirty="0" smtClean="0">
                <a:sym typeface="Wingdings" panose="05000000000000000000" pitchFamily="2" charset="2"/>
              </a:rPr>
              <a:t>will </a:t>
            </a:r>
            <a:r>
              <a:rPr lang="de-CH" sz="1200" dirty="0" err="1" smtClean="0">
                <a:sym typeface="Wingdings" panose="05000000000000000000" pitchFamily="2" charset="2"/>
              </a:rPr>
              <a:t>automatically</a:t>
            </a:r>
            <a:r>
              <a:rPr lang="de-CH" sz="1200" dirty="0" smtClean="0">
                <a:sym typeface="Wingdings" panose="05000000000000000000" pitchFamily="2" charset="2"/>
              </a:rPr>
              <a:t> </a:t>
            </a:r>
            <a:r>
              <a:rPr lang="de-CH" sz="1200" dirty="0" err="1" smtClean="0">
                <a:sym typeface="Wingdings" panose="05000000000000000000" pitchFamily="2" charset="2"/>
              </a:rPr>
              <a:t>create</a:t>
            </a:r>
            <a:r>
              <a:rPr lang="de-CH" sz="1200" dirty="0" smtClean="0">
                <a:sym typeface="Wingdings" panose="05000000000000000000" pitchFamily="2" charset="2"/>
              </a:rPr>
              <a:t> a </a:t>
            </a:r>
            <a:r>
              <a:rPr lang="de-CH" sz="1200" dirty="0" err="1" smtClean="0">
                <a:sym typeface="Wingdings" panose="05000000000000000000" pitchFamily="2" charset="2"/>
              </a:rPr>
              <a:t>dataset</a:t>
            </a:r>
            <a:r>
              <a:rPr lang="de-CH" sz="1200" dirty="0" smtClean="0">
                <a:sym typeface="Wingdings" panose="05000000000000000000" pitchFamily="2" charset="2"/>
              </a:rPr>
              <a:t>, </a:t>
            </a:r>
            <a:r>
              <a:rPr lang="de-CH" sz="1200" dirty="0" err="1" smtClean="0">
                <a:sym typeface="Wingdings" panose="05000000000000000000" pitchFamily="2" charset="2"/>
              </a:rPr>
              <a:t>see</a:t>
            </a:r>
            <a:r>
              <a:rPr lang="de-CH" sz="1200" dirty="0" smtClean="0">
                <a:sym typeface="Wingdings" panose="05000000000000000000" pitchFamily="2" charset="2"/>
              </a:rPr>
              <a:t> </a:t>
            </a:r>
            <a:r>
              <a:rPr lang="de-CH" sz="1200" dirty="0" err="1" smtClean="0">
                <a:sym typeface="Wingdings" panose="05000000000000000000" pitchFamily="2" charset="2"/>
              </a:rPr>
              <a:t>point</a:t>
            </a:r>
            <a:r>
              <a:rPr lang="de-CH" sz="1200" dirty="0" smtClean="0">
                <a:sym typeface="Wingdings" panose="05000000000000000000" pitchFamily="2" charset="2"/>
              </a:rPr>
              <a:t> 1 «</a:t>
            </a:r>
            <a:r>
              <a:rPr lang="de-CH" sz="1200" dirty="0" err="1" smtClean="0">
                <a:sym typeface="Wingdings" panose="05000000000000000000" pitchFamily="2" charset="2"/>
              </a:rPr>
              <a:t>create</a:t>
            </a:r>
            <a:r>
              <a:rPr lang="de-CH" sz="1200" dirty="0" smtClean="0">
                <a:sym typeface="Wingdings" panose="05000000000000000000" pitchFamily="2" charset="2"/>
              </a:rPr>
              <a:t> a </a:t>
            </a:r>
            <a:r>
              <a:rPr lang="de-CH" sz="1200" dirty="0" err="1" smtClean="0">
                <a:sym typeface="Wingdings" panose="05000000000000000000" pitchFamily="2" charset="2"/>
              </a:rPr>
              <a:t>dataset</a:t>
            </a:r>
            <a:r>
              <a:rPr lang="de-CH" sz="1200" dirty="0" smtClean="0">
                <a:sym typeface="Wingdings" panose="05000000000000000000" pitchFamily="2" charset="2"/>
              </a:rPr>
              <a:t>»  </a:t>
            </a:r>
            <a:endParaRPr lang="de-CH" sz="1200" dirty="0" smtClean="0">
              <a:sym typeface="Wingdings" panose="05000000000000000000" pitchFamily="2" charset="2"/>
            </a:endParaRPr>
          </a:p>
          <a:p>
            <a:pPr lvl="1">
              <a:buFont typeface="+mj-lt"/>
              <a:buAutoNum type="alphaLcPeriod"/>
            </a:pPr>
            <a:r>
              <a:rPr lang="de-CH" sz="1100" dirty="0"/>
              <a:t>renku </a:t>
            </a:r>
            <a:r>
              <a:rPr lang="de-CH" sz="1100" dirty="0" err="1"/>
              <a:t>dataset</a:t>
            </a:r>
            <a:r>
              <a:rPr lang="de-CH" sz="1100" dirty="0"/>
              <a:t> </a:t>
            </a:r>
            <a:r>
              <a:rPr lang="de-CH" sz="1100" dirty="0" err="1" smtClean="0"/>
              <a:t>import</a:t>
            </a:r>
            <a:r>
              <a:rPr lang="de-CH" sz="1100" dirty="0"/>
              <a:t> </a:t>
            </a:r>
            <a:r>
              <a:rPr lang="de-CH" sz="1100" dirty="0" err="1" smtClean="0"/>
              <a:t>through</a:t>
            </a:r>
            <a:r>
              <a:rPr lang="de-CH" sz="1100" dirty="0" smtClean="0"/>
              <a:t> (</a:t>
            </a:r>
            <a:r>
              <a:rPr lang="de-CH" sz="1100" dirty="0" err="1" smtClean="0"/>
              <a:t>example</a:t>
            </a:r>
            <a:r>
              <a:rPr lang="de-CH" sz="1100" dirty="0" smtClean="0"/>
              <a:t>) URL: </a:t>
            </a:r>
            <a:r>
              <a:rPr lang="de-CH" sz="1100" dirty="0">
                <a:hlinkClick r:id="rId2"/>
              </a:rPr>
              <a:t>https://</a:t>
            </a:r>
            <a:r>
              <a:rPr lang="de-CH" sz="1100" dirty="0" smtClean="0">
                <a:hlinkClick r:id="rId2"/>
              </a:rPr>
              <a:t>example.com/data/file.csv</a:t>
            </a:r>
            <a:r>
              <a:rPr lang="de-CH" sz="1100" dirty="0" smtClean="0"/>
              <a:t> </a:t>
            </a:r>
            <a:r>
              <a:rPr lang="de-CH" sz="1100" dirty="0" smtClean="0"/>
              <a:t>with </a:t>
            </a:r>
            <a:r>
              <a:rPr lang="de-CH" sz="1100" dirty="0" err="1" smtClean="0"/>
              <a:t>the</a:t>
            </a:r>
            <a:r>
              <a:rPr lang="de-CH" sz="1100" dirty="0" smtClean="0"/>
              <a:t> following </a:t>
            </a:r>
            <a:r>
              <a:rPr lang="de-CH" sz="1100" dirty="0" err="1" smtClean="0"/>
              <a:t>command</a:t>
            </a:r>
            <a:r>
              <a:rPr lang="de-CH" sz="1100" dirty="0" smtClean="0"/>
              <a:t>: renku </a:t>
            </a:r>
            <a:r>
              <a:rPr lang="de-CH" sz="1100" dirty="0" err="1"/>
              <a:t>dataset</a:t>
            </a:r>
            <a:r>
              <a:rPr lang="de-CH" sz="1100" dirty="0"/>
              <a:t> </a:t>
            </a:r>
            <a:r>
              <a:rPr lang="de-CH" sz="1100" dirty="0" err="1"/>
              <a:t>import</a:t>
            </a:r>
            <a:r>
              <a:rPr lang="de-CH" sz="1100" dirty="0"/>
              <a:t> --name "</a:t>
            </a:r>
            <a:r>
              <a:rPr lang="de-CH" sz="1100" dirty="0" err="1"/>
              <a:t>My</a:t>
            </a:r>
            <a:r>
              <a:rPr lang="de-CH" sz="1100" dirty="0"/>
              <a:t> Dataset" --</a:t>
            </a:r>
            <a:r>
              <a:rPr lang="de-CH" sz="1100" dirty="0" err="1"/>
              <a:t>description</a:t>
            </a:r>
            <a:r>
              <a:rPr lang="de-CH" sz="1100" dirty="0"/>
              <a:t> "Description </a:t>
            </a:r>
            <a:r>
              <a:rPr lang="de-CH" sz="1100" dirty="0" err="1"/>
              <a:t>of</a:t>
            </a:r>
            <a:r>
              <a:rPr lang="de-CH" sz="1100" dirty="0"/>
              <a:t> </a:t>
            </a:r>
            <a:r>
              <a:rPr lang="de-CH" sz="1100" dirty="0" err="1"/>
              <a:t>my</a:t>
            </a:r>
            <a:r>
              <a:rPr lang="de-CH" sz="1100" dirty="0"/>
              <a:t> </a:t>
            </a:r>
            <a:r>
              <a:rPr lang="de-CH" sz="1100" dirty="0" err="1"/>
              <a:t>dataset</a:t>
            </a:r>
            <a:r>
              <a:rPr lang="de-CH" sz="1100" dirty="0"/>
              <a:t>" --tag "tag1" </a:t>
            </a:r>
            <a:r>
              <a:rPr lang="de-CH" sz="1100" dirty="0" smtClean="0"/>
              <a:t>https</a:t>
            </a:r>
            <a:r>
              <a:rPr lang="de-CH" sz="1100" dirty="0"/>
              <a:t>://example.com/data/file.csv</a:t>
            </a:r>
            <a:endParaRPr lang="de-CH" sz="1100" dirty="0">
              <a:sym typeface="Wingdings" panose="05000000000000000000" pitchFamily="2" charset="2"/>
            </a:endParaRPr>
          </a:p>
          <a:p>
            <a:endParaRPr lang="de-CH" dirty="0" smtClean="0"/>
          </a:p>
          <a:p>
            <a:pPr marL="82800" indent="0">
              <a:buNone/>
            </a:pPr>
            <a:endParaRPr lang="de-CH" dirty="0"/>
          </a:p>
        </p:txBody>
      </p:sp>
      <p:sp>
        <p:nvSpPr>
          <p:cNvPr id="5" name="Rechteck 4"/>
          <p:cNvSpPr/>
          <p:nvPr/>
        </p:nvSpPr>
        <p:spPr>
          <a:xfrm>
            <a:off x="5337342" y="4182176"/>
            <a:ext cx="3806658" cy="1015663"/>
          </a:xfrm>
          <a:prstGeom prst="rect">
            <a:avLst/>
          </a:prstGeom>
        </p:spPr>
        <p:txBody>
          <a:bodyPr wrap="square">
            <a:spAutoFit/>
          </a:bodyPr>
          <a:lstStyle/>
          <a:p>
            <a:r>
              <a:rPr lang="en-US" sz="1200" dirty="0">
                <a:hlinkClick r:id="rId3"/>
              </a:rPr>
              <a:t>Add data to your project — </a:t>
            </a:r>
            <a:r>
              <a:rPr lang="en-US" sz="1200" dirty="0" err="1">
                <a:hlinkClick r:id="rId3"/>
              </a:rPr>
              <a:t>Renku</a:t>
            </a:r>
            <a:r>
              <a:rPr lang="en-US" sz="1200" dirty="0">
                <a:hlinkClick r:id="rId3"/>
              </a:rPr>
              <a:t> </a:t>
            </a:r>
            <a:r>
              <a:rPr lang="en-US" sz="1200" dirty="0" smtClean="0">
                <a:hlinkClick r:id="rId3"/>
              </a:rPr>
              <a:t>documentation</a:t>
            </a:r>
            <a:endParaRPr lang="en-US" sz="1200" dirty="0" smtClean="0"/>
          </a:p>
          <a:p>
            <a:r>
              <a:rPr lang="it-IT" sz="1200" dirty="0">
                <a:hlinkClick r:id="rId4"/>
              </a:rPr>
              <a:t>Data in </a:t>
            </a:r>
            <a:r>
              <a:rPr lang="it-IT" sz="1200" dirty="0" err="1">
                <a:hlinkClick r:id="rId4"/>
              </a:rPr>
              <a:t>Renku</a:t>
            </a:r>
            <a:r>
              <a:rPr lang="it-IT" sz="1200" dirty="0">
                <a:hlinkClick r:id="rId4"/>
              </a:rPr>
              <a:t> — </a:t>
            </a:r>
            <a:r>
              <a:rPr lang="it-IT" sz="1200" dirty="0" err="1">
                <a:hlinkClick r:id="rId4"/>
              </a:rPr>
              <a:t>Renku</a:t>
            </a:r>
            <a:r>
              <a:rPr lang="it-IT" sz="1200" dirty="0">
                <a:hlinkClick r:id="rId4"/>
              </a:rPr>
              <a:t> </a:t>
            </a:r>
            <a:r>
              <a:rPr lang="it-IT" sz="1200" dirty="0" err="1" smtClean="0">
                <a:hlinkClick r:id="rId4"/>
              </a:rPr>
              <a:t>documentation</a:t>
            </a:r>
            <a:endParaRPr lang="it-IT" sz="1200" dirty="0" smtClean="0"/>
          </a:p>
          <a:p>
            <a:r>
              <a:rPr lang="de-CH" sz="1200" dirty="0">
                <a:hlinkClick r:id="rId5"/>
              </a:rPr>
              <a:t>Best </a:t>
            </a:r>
            <a:r>
              <a:rPr lang="de-CH" sz="1200" dirty="0" err="1">
                <a:hlinkClick r:id="rId5"/>
              </a:rPr>
              <a:t>practice</a:t>
            </a:r>
            <a:r>
              <a:rPr lang="de-CH" sz="1200" dirty="0">
                <a:hlinkClick r:id="rId5"/>
              </a:rPr>
              <a:t> </a:t>
            </a:r>
            <a:r>
              <a:rPr lang="de-CH" sz="1200" dirty="0" err="1">
                <a:hlinkClick r:id="rId5"/>
              </a:rPr>
              <a:t>for</a:t>
            </a:r>
            <a:r>
              <a:rPr lang="de-CH" sz="1200" dirty="0">
                <a:hlinkClick r:id="rId5"/>
              </a:rPr>
              <a:t> </a:t>
            </a:r>
            <a:r>
              <a:rPr lang="de-CH" sz="1200" dirty="0" err="1">
                <a:hlinkClick r:id="rId5"/>
              </a:rPr>
              <a:t>handling</a:t>
            </a:r>
            <a:r>
              <a:rPr lang="de-CH" sz="1200" dirty="0">
                <a:hlinkClick r:id="rId5"/>
              </a:rPr>
              <a:t> </a:t>
            </a:r>
            <a:r>
              <a:rPr lang="de-CH" sz="1200" dirty="0" err="1">
                <a:hlinkClick r:id="rId5"/>
              </a:rPr>
              <a:t>external</a:t>
            </a:r>
            <a:r>
              <a:rPr lang="de-CH" sz="1200" dirty="0">
                <a:hlinkClick r:id="rId5"/>
              </a:rPr>
              <a:t> </a:t>
            </a:r>
            <a:r>
              <a:rPr lang="de-CH" sz="1200" dirty="0" err="1">
                <a:hlinkClick r:id="rId5"/>
              </a:rPr>
              <a:t>data</a:t>
            </a:r>
            <a:r>
              <a:rPr lang="de-CH" sz="1200" dirty="0">
                <a:hlinkClick r:id="rId5"/>
              </a:rPr>
              <a:t>? - General - Renku </a:t>
            </a:r>
            <a:r>
              <a:rPr lang="de-CH" sz="1200" dirty="0" err="1">
                <a:hlinkClick r:id="rId5"/>
              </a:rPr>
              <a:t>forum</a:t>
            </a:r>
            <a:endParaRPr lang="de-CH" sz="1200" dirty="0"/>
          </a:p>
          <a:p>
            <a:endParaRPr lang="de-CH" sz="1200" dirty="0"/>
          </a:p>
        </p:txBody>
      </p:sp>
      <p:grpSp>
        <p:nvGrpSpPr>
          <p:cNvPr id="10" name="Gruppieren 9"/>
          <p:cNvGrpSpPr/>
          <p:nvPr/>
        </p:nvGrpSpPr>
        <p:grpSpPr>
          <a:xfrm>
            <a:off x="5323694" y="0"/>
            <a:ext cx="3820306" cy="2207823"/>
            <a:chOff x="4511652" y="2682498"/>
            <a:chExt cx="3820306" cy="2207823"/>
          </a:xfrm>
        </p:grpSpPr>
        <p:pic>
          <p:nvPicPr>
            <p:cNvPr id="8" name="Grafik 7"/>
            <p:cNvPicPr>
              <a:picLocks noChangeAspect="1"/>
            </p:cNvPicPr>
            <p:nvPr/>
          </p:nvPicPr>
          <p:blipFill>
            <a:blip r:embed="rId6"/>
            <a:stretch>
              <a:fillRect/>
            </a:stretch>
          </p:blipFill>
          <p:spPr>
            <a:xfrm>
              <a:off x="4525300" y="2958311"/>
              <a:ext cx="1698982" cy="1932010"/>
            </a:xfrm>
            <a:prstGeom prst="rect">
              <a:avLst/>
            </a:prstGeom>
          </p:spPr>
        </p:pic>
        <p:pic>
          <p:nvPicPr>
            <p:cNvPr id="9" name="Grafik 8"/>
            <p:cNvPicPr>
              <a:picLocks noChangeAspect="1"/>
            </p:cNvPicPr>
            <p:nvPr/>
          </p:nvPicPr>
          <p:blipFill>
            <a:blip r:embed="rId7"/>
            <a:stretch>
              <a:fillRect/>
            </a:stretch>
          </p:blipFill>
          <p:spPr>
            <a:xfrm>
              <a:off x="4511652" y="2682498"/>
              <a:ext cx="3820306" cy="1359189"/>
            </a:xfrm>
            <a:prstGeom prst="rect">
              <a:avLst/>
            </a:prstGeom>
          </p:spPr>
        </p:pic>
      </p:grpSp>
      <p:pic>
        <p:nvPicPr>
          <p:cNvPr id="7" name="Grafik 6"/>
          <p:cNvPicPr>
            <a:picLocks noChangeAspect="1"/>
          </p:cNvPicPr>
          <p:nvPr/>
        </p:nvPicPr>
        <p:blipFill>
          <a:blip r:embed="rId8"/>
          <a:stretch>
            <a:fillRect/>
          </a:stretch>
        </p:blipFill>
        <p:spPr>
          <a:xfrm>
            <a:off x="6180297" y="2483636"/>
            <a:ext cx="1006165" cy="1460167"/>
          </a:xfrm>
          <a:prstGeom prst="rect">
            <a:avLst/>
          </a:prstGeom>
        </p:spPr>
      </p:pic>
      <p:sp>
        <p:nvSpPr>
          <p:cNvPr id="15" name="Ellipse 14"/>
          <p:cNvSpPr/>
          <p:nvPr/>
        </p:nvSpPr>
        <p:spPr>
          <a:xfrm>
            <a:off x="5528410" y="1115726"/>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1</a:t>
            </a:r>
            <a:endParaRPr lang="de-CH" b="1" dirty="0"/>
          </a:p>
        </p:txBody>
      </p:sp>
      <p:sp>
        <p:nvSpPr>
          <p:cNvPr id="16" name="Ellipse 15"/>
          <p:cNvSpPr/>
          <p:nvPr/>
        </p:nvSpPr>
        <p:spPr>
          <a:xfrm>
            <a:off x="5000544" y="1229534"/>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1</a:t>
            </a:r>
            <a:endParaRPr lang="de-CH" b="1" dirty="0"/>
          </a:p>
        </p:txBody>
      </p:sp>
      <p:sp>
        <p:nvSpPr>
          <p:cNvPr id="18" name="Untertitel 2"/>
          <p:cNvSpPr txBox="1">
            <a:spLocks/>
          </p:cNvSpPr>
          <p:nvPr/>
        </p:nvSpPr>
        <p:spPr>
          <a:xfrm>
            <a:off x="7173986" y="2451886"/>
            <a:ext cx="1936363" cy="2056604"/>
          </a:xfrm>
          <a:prstGeom prst="rect">
            <a:avLst/>
          </a:prstGeom>
        </p:spPr>
        <p:txBody>
          <a:bodyPr vert="horz" lIns="0" tIns="0" rIns="0" bIns="0" rtlCol="0">
            <a:normAutofit/>
          </a:bodyPr>
          <a:lstStyle>
            <a:lvl1pPr marL="255600" indent="-172800" algn="l" defTabSz="685800" rtl="0" eaLnBrk="1" latinLnBrk="0" hangingPunct="1">
              <a:lnSpc>
                <a:spcPct val="90000"/>
              </a:lnSpc>
              <a:spcBef>
                <a:spcPts val="750"/>
              </a:spcBef>
              <a:spcAft>
                <a:spcPts val="0"/>
              </a:spcAft>
              <a:buClr>
                <a:srgbClr val="C00000"/>
              </a:buClr>
              <a:buFont typeface="Wingdings" pitchFamily="2" charset="2"/>
              <a:buChar char="§"/>
              <a:tabLst/>
              <a:defRPr sz="1600" kern="1200">
                <a:solidFill>
                  <a:schemeClr val="tx1"/>
                </a:solidFill>
                <a:latin typeface="Segoe UI" panose="020B0502040204020203" pitchFamily="34" charset="0"/>
                <a:ea typeface="+mn-ea"/>
                <a:cs typeface="Segoe UI" panose="020B0502040204020203" pitchFamily="34" charset="0"/>
              </a:defRPr>
            </a:lvl1pPr>
            <a:lvl2pPr marL="628650" indent="-285750" algn="l" defTabSz="685800" rtl="0" eaLnBrk="1" latinLnBrk="0" hangingPunct="1">
              <a:lnSpc>
                <a:spcPct val="90000"/>
              </a:lnSpc>
              <a:spcBef>
                <a:spcPts val="375"/>
              </a:spcBef>
              <a:buClr>
                <a:srgbClr val="C00000"/>
              </a:buClr>
              <a:buFont typeface="Wingdings" panose="05000000000000000000" pitchFamily="2" charset="2"/>
              <a:buChar char="§"/>
              <a:defRPr sz="1500" kern="1200">
                <a:solidFill>
                  <a:schemeClr val="tx1"/>
                </a:solidFill>
                <a:latin typeface="Segoe UI" panose="020B0502040204020203" pitchFamily="34" charset="0"/>
                <a:ea typeface="+mn-ea"/>
                <a:cs typeface="Segoe UI" panose="020B0502040204020203" pitchFamily="34" charset="0"/>
              </a:defRPr>
            </a:lvl2pPr>
            <a:lvl3pPr marL="971550" indent="-285750" algn="l" defTabSz="685800" rtl="0" eaLnBrk="1" latinLnBrk="0" hangingPunct="1">
              <a:lnSpc>
                <a:spcPct val="90000"/>
              </a:lnSpc>
              <a:spcBef>
                <a:spcPts val="375"/>
              </a:spcBef>
              <a:buClr>
                <a:srgbClr val="C00000"/>
              </a:buClr>
              <a:buFont typeface="Wingdings" panose="05000000000000000000" pitchFamily="2" charset="2"/>
              <a:buChar char="§"/>
              <a:defRPr sz="1350" kern="1200">
                <a:solidFill>
                  <a:schemeClr val="tx1"/>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Clr>
                <a:srgbClr val="C00000"/>
              </a:buClr>
              <a:buFont typeface="Wingdings" panose="05000000000000000000" pitchFamily="2" charset="2"/>
              <a:buChar char="§"/>
              <a:defRPr sz="1200" kern="1200">
                <a:solidFill>
                  <a:schemeClr val="tx1"/>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Clr>
                <a:srgbClr val="C00000"/>
              </a:buClr>
              <a:buFont typeface="Wingdings" panose="05000000000000000000" pitchFamily="2" charset="2"/>
              <a:buChar char="§"/>
              <a:defRPr sz="1200" kern="1200">
                <a:solidFill>
                  <a:schemeClr val="tx1"/>
                </a:solidFill>
                <a:latin typeface="Segoe UI" panose="020B0502040204020203" pitchFamily="34" charset="0"/>
                <a:ea typeface="+mn-ea"/>
                <a:cs typeface="Segoe UI" panose="020B0502040204020203" pitchFamily="34" charset="0"/>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de-CH" sz="1100" dirty="0" smtClean="0">
                <a:sym typeface="Wingdings" panose="05000000000000000000" pitchFamily="2" charset="2"/>
              </a:rPr>
              <a:t>Demo-</a:t>
            </a:r>
            <a:r>
              <a:rPr lang="de-CH" sz="1100" dirty="0" err="1" smtClean="0">
                <a:sym typeface="Wingdings" panose="05000000000000000000" pitchFamily="2" charset="2"/>
              </a:rPr>
              <a:t>data</a:t>
            </a:r>
            <a:r>
              <a:rPr lang="de-CH" sz="1100" dirty="0" smtClean="0">
                <a:sym typeface="Wingdings" panose="05000000000000000000" pitchFamily="2" charset="2"/>
              </a:rPr>
              <a:t>: created </a:t>
            </a:r>
            <a:r>
              <a:rPr lang="de-CH" sz="1100" dirty="0" err="1" smtClean="0">
                <a:sym typeface="Wingdings" panose="05000000000000000000" pitchFamily="2" charset="2"/>
              </a:rPr>
              <a:t>dataset</a:t>
            </a:r>
            <a:endParaRPr lang="de-CH" sz="1100" dirty="0" smtClean="0">
              <a:sym typeface="Wingdings" panose="05000000000000000000" pitchFamily="2" charset="2"/>
            </a:endParaRPr>
          </a:p>
          <a:p>
            <a:r>
              <a:rPr lang="de-CH" sz="1050" dirty="0" err="1" smtClean="0">
                <a:sym typeface="Wingdings" panose="05000000000000000000" pitchFamily="2" charset="2"/>
              </a:rPr>
              <a:t>External</a:t>
            </a:r>
            <a:r>
              <a:rPr lang="de-CH" sz="1050" dirty="0" smtClean="0">
                <a:sym typeface="Wingdings" panose="05000000000000000000" pitchFamily="2" charset="2"/>
              </a:rPr>
              <a:t>: </a:t>
            </a:r>
            <a:r>
              <a:rPr lang="de-CH" sz="1050" dirty="0" err="1" smtClean="0">
                <a:sym typeface="Wingdings" panose="05000000000000000000" pitchFamily="2" charset="2"/>
              </a:rPr>
              <a:t>data</a:t>
            </a:r>
            <a:r>
              <a:rPr lang="de-CH" sz="1050" dirty="0" smtClean="0">
                <a:sym typeface="Wingdings" panose="05000000000000000000" pitchFamily="2" charset="2"/>
              </a:rPr>
              <a:t> from 3rd </a:t>
            </a:r>
            <a:r>
              <a:rPr lang="de-CH" sz="1050" dirty="0" err="1" smtClean="0">
                <a:sym typeface="Wingdings" panose="05000000000000000000" pitchFamily="2" charset="2"/>
              </a:rPr>
              <a:t>party</a:t>
            </a:r>
            <a:r>
              <a:rPr lang="de-CH" sz="1050" dirty="0" smtClean="0">
                <a:sym typeface="Wingdings" panose="05000000000000000000" pitchFamily="2" charset="2"/>
              </a:rPr>
              <a:t>  </a:t>
            </a:r>
          </a:p>
          <a:p>
            <a:r>
              <a:rPr lang="de-CH" sz="1050" dirty="0" err="1" smtClean="0">
                <a:sym typeface="Wingdings" panose="05000000000000000000" pitchFamily="2" charset="2"/>
              </a:rPr>
              <a:t>Processed</a:t>
            </a:r>
            <a:r>
              <a:rPr lang="de-CH" sz="1050" dirty="0" smtClean="0">
                <a:sym typeface="Wingdings" panose="05000000000000000000" pitchFamily="2" charset="2"/>
              </a:rPr>
              <a:t>: final, </a:t>
            </a:r>
            <a:r>
              <a:rPr lang="de-CH" sz="1050" dirty="0" err="1" smtClean="0">
                <a:sym typeface="Wingdings" panose="05000000000000000000" pitchFamily="2" charset="2"/>
              </a:rPr>
              <a:t>canonical</a:t>
            </a:r>
            <a:r>
              <a:rPr lang="de-CH" sz="1050" dirty="0" smtClean="0">
                <a:sym typeface="Wingdings" panose="05000000000000000000" pitchFamily="2" charset="2"/>
              </a:rPr>
              <a:t> </a:t>
            </a:r>
            <a:r>
              <a:rPr lang="de-CH" sz="1050" dirty="0" err="1" smtClean="0">
                <a:sym typeface="Wingdings" panose="05000000000000000000" pitchFamily="2" charset="2"/>
              </a:rPr>
              <a:t>data</a:t>
            </a:r>
            <a:r>
              <a:rPr lang="de-CH" sz="1050" dirty="0" smtClean="0">
                <a:sym typeface="Wingdings" panose="05000000000000000000" pitchFamily="2" charset="2"/>
              </a:rPr>
              <a:t> </a:t>
            </a:r>
            <a:r>
              <a:rPr lang="de-CH" sz="1050" dirty="0" err="1" smtClean="0">
                <a:sym typeface="Wingdings" panose="05000000000000000000" pitchFamily="2" charset="2"/>
              </a:rPr>
              <a:t>for</a:t>
            </a:r>
            <a:r>
              <a:rPr lang="de-CH" sz="1050" dirty="0" smtClean="0">
                <a:sym typeface="Wingdings" panose="05000000000000000000" pitchFamily="2" charset="2"/>
              </a:rPr>
              <a:t> </a:t>
            </a:r>
            <a:r>
              <a:rPr lang="de-CH" sz="1050" dirty="0" err="1" smtClean="0">
                <a:sym typeface="Wingdings" panose="05000000000000000000" pitchFamily="2" charset="2"/>
              </a:rPr>
              <a:t>modeling</a:t>
            </a:r>
            <a:r>
              <a:rPr lang="de-CH" sz="1050" dirty="0" smtClean="0">
                <a:sym typeface="Wingdings" panose="05000000000000000000" pitchFamily="2" charset="2"/>
              </a:rPr>
              <a:t> / </a:t>
            </a:r>
            <a:r>
              <a:rPr lang="de-CH" sz="1050" dirty="0" err="1" smtClean="0">
                <a:sym typeface="Wingdings" panose="05000000000000000000" pitchFamily="2" charset="2"/>
              </a:rPr>
              <a:t>analysis</a:t>
            </a:r>
            <a:r>
              <a:rPr lang="de-CH" sz="1050" dirty="0" smtClean="0">
                <a:sym typeface="Wingdings" panose="05000000000000000000" pitchFamily="2" charset="2"/>
              </a:rPr>
              <a:t> </a:t>
            </a:r>
          </a:p>
          <a:p>
            <a:r>
              <a:rPr lang="de-CH" sz="1050" dirty="0" err="1" smtClean="0">
                <a:sym typeface="Wingdings" panose="05000000000000000000" pitchFamily="2" charset="2"/>
              </a:rPr>
              <a:t>Raw</a:t>
            </a:r>
            <a:r>
              <a:rPr lang="de-CH" sz="1050" dirty="0" smtClean="0">
                <a:sym typeface="Wingdings" panose="05000000000000000000" pitchFamily="2" charset="2"/>
              </a:rPr>
              <a:t>: original, immutable </a:t>
            </a:r>
            <a:r>
              <a:rPr lang="de-CH" sz="1050" dirty="0" err="1" smtClean="0">
                <a:sym typeface="Wingdings" panose="05000000000000000000" pitchFamily="2" charset="2"/>
              </a:rPr>
              <a:t>data</a:t>
            </a:r>
            <a:r>
              <a:rPr lang="de-CH" sz="1050" dirty="0" smtClean="0">
                <a:sym typeface="Wingdings" panose="05000000000000000000" pitchFamily="2" charset="2"/>
              </a:rPr>
              <a:t> e.g. from </a:t>
            </a:r>
            <a:r>
              <a:rPr lang="de-CH" sz="1050" dirty="0" err="1" smtClean="0">
                <a:sym typeface="Wingdings" panose="05000000000000000000" pitchFamily="2" charset="2"/>
              </a:rPr>
              <a:t>datapoints</a:t>
            </a:r>
            <a:r>
              <a:rPr lang="de-CH" sz="1050" dirty="0" smtClean="0">
                <a:sym typeface="Wingdings" panose="05000000000000000000" pitchFamily="2" charset="2"/>
              </a:rPr>
              <a:t> </a:t>
            </a:r>
            <a:r>
              <a:rPr lang="de-CH" sz="1050" dirty="0" err="1" smtClean="0">
                <a:sym typeface="Wingdings" panose="05000000000000000000" pitchFamily="2" charset="2"/>
              </a:rPr>
              <a:t>of</a:t>
            </a:r>
            <a:r>
              <a:rPr lang="de-CH" sz="1050" dirty="0" smtClean="0">
                <a:sym typeface="Wingdings" panose="05000000000000000000" pitchFamily="2" charset="2"/>
              </a:rPr>
              <a:t> NEST</a:t>
            </a:r>
          </a:p>
          <a:p>
            <a:endParaRPr lang="de-CH" sz="1200" dirty="0" smtClean="0">
              <a:sym typeface="Wingdings" panose="05000000000000000000" pitchFamily="2" charset="2"/>
            </a:endParaRPr>
          </a:p>
          <a:p>
            <a:endParaRPr lang="de-CH" dirty="0" smtClean="0">
              <a:sym typeface="Wingdings" panose="05000000000000000000" pitchFamily="2" charset="2"/>
            </a:endParaRPr>
          </a:p>
          <a:p>
            <a:endParaRPr lang="de-CH" dirty="0" smtClean="0"/>
          </a:p>
          <a:p>
            <a:pPr marL="82800" indent="0">
              <a:buFont typeface="Wingdings" pitchFamily="2" charset="2"/>
              <a:buNone/>
            </a:pPr>
            <a:endParaRPr lang="de-CH" dirty="0"/>
          </a:p>
        </p:txBody>
      </p:sp>
      <p:pic>
        <p:nvPicPr>
          <p:cNvPr id="19" name="Grafik 18"/>
          <p:cNvPicPr>
            <a:picLocks noChangeAspect="1"/>
          </p:cNvPicPr>
          <p:nvPr/>
        </p:nvPicPr>
        <p:blipFill>
          <a:blip r:embed="rId9"/>
          <a:stretch>
            <a:fillRect/>
          </a:stretch>
        </p:blipFill>
        <p:spPr>
          <a:xfrm>
            <a:off x="2724393" y="2972751"/>
            <a:ext cx="1235324" cy="220355"/>
          </a:xfrm>
          <a:prstGeom prst="rect">
            <a:avLst/>
          </a:prstGeom>
        </p:spPr>
      </p:pic>
      <p:sp>
        <p:nvSpPr>
          <p:cNvPr id="4" name="Textfeld 3"/>
          <p:cNvSpPr txBox="1"/>
          <p:nvPr/>
        </p:nvSpPr>
        <p:spPr>
          <a:xfrm>
            <a:off x="599704" y="4150426"/>
            <a:ext cx="914400" cy="914400"/>
          </a:xfrm>
          <a:prstGeom prst="rect">
            <a:avLst/>
          </a:prstGeom>
        </p:spPr>
        <p:txBody>
          <a:bodyPr vert="horz" wrap="none" lIns="0" tIns="0" rIns="0" bIns="0" rtlCol="0">
            <a:normAutofit/>
          </a:bodyPr>
          <a:lstStyle/>
          <a:p>
            <a:endParaRPr lang="de-CH" dirty="0" smtClean="0"/>
          </a:p>
        </p:txBody>
      </p:sp>
      <p:sp>
        <p:nvSpPr>
          <p:cNvPr id="14" name="Textfeld 13"/>
          <p:cNvSpPr txBox="1"/>
          <p:nvPr/>
        </p:nvSpPr>
        <p:spPr>
          <a:xfrm>
            <a:off x="86667" y="0"/>
            <a:ext cx="914400" cy="914400"/>
          </a:xfrm>
          <a:prstGeom prst="rect">
            <a:avLst/>
          </a:prstGeom>
        </p:spPr>
        <p:txBody>
          <a:bodyPr vert="horz" wrap="none" lIns="0" tIns="0" rIns="0" bIns="0" rtlCol="0">
            <a:normAutofit/>
          </a:bodyPr>
          <a:lstStyle/>
          <a:p>
            <a:r>
              <a:rPr lang="de-CH" dirty="0" smtClean="0">
                <a:solidFill>
                  <a:schemeClr val="accent1"/>
                </a:solidFill>
              </a:rPr>
              <a:t>How to </a:t>
            </a:r>
            <a:r>
              <a:rPr lang="de-CH" dirty="0" err="1" smtClean="0">
                <a:solidFill>
                  <a:schemeClr val="accent1"/>
                </a:solidFill>
              </a:rPr>
              <a:t>upload</a:t>
            </a:r>
            <a:r>
              <a:rPr lang="de-CH" dirty="0" smtClean="0">
                <a:solidFill>
                  <a:schemeClr val="accent1"/>
                </a:solidFill>
              </a:rPr>
              <a:t> </a:t>
            </a:r>
            <a:r>
              <a:rPr lang="de-CH" dirty="0" err="1" smtClean="0">
                <a:solidFill>
                  <a:schemeClr val="accent1"/>
                </a:solidFill>
              </a:rPr>
              <a:t>data</a:t>
            </a:r>
            <a:r>
              <a:rPr lang="de-CH" dirty="0" smtClean="0">
                <a:solidFill>
                  <a:schemeClr val="accent1"/>
                </a:solidFill>
              </a:rPr>
              <a:t> </a:t>
            </a:r>
            <a:r>
              <a:rPr lang="de-CH" dirty="0" err="1" smtClean="0">
                <a:solidFill>
                  <a:schemeClr val="accent1"/>
                </a:solidFill>
              </a:rPr>
              <a:t>depending</a:t>
            </a:r>
            <a:r>
              <a:rPr lang="de-CH" dirty="0" smtClean="0">
                <a:solidFill>
                  <a:schemeClr val="accent1"/>
                </a:solidFill>
              </a:rPr>
              <a:t> on </a:t>
            </a:r>
            <a:r>
              <a:rPr lang="de-CH" dirty="0" err="1" smtClean="0">
                <a:solidFill>
                  <a:schemeClr val="accent1"/>
                </a:solidFill>
              </a:rPr>
              <a:t>the</a:t>
            </a:r>
            <a:r>
              <a:rPr lang="de-CH" dirty="0" smtClean="0">
                <a:solidFill>
                  <a:schemeClr val="accent1"/>
                </a:solidFill>
              </a:rPr>
              <a:t> </a:t>
            </a:r>
            <a:r>
              <a:rPr lang="de-CH" dirty="0" err="1" smtClean="0">
                <a:solidFill>
                  <a:schemeClr val="accent1"/>
                </a:solidFill>
              </a:rPr>
              <a:t>size</a:t>
            </a:r>
            <a:r>
              <a:rPr lang="de-CH" dirty="0" smtClean="0">
                <a:solidFill>
                  <a:schemeClr val="accent1"/>
                </a:solidFill>
              </a:rPr>
              <a:t> </a:t>
            </a:r>
            <a:r>
              <a:rPr lang="de-CH" dirty="0" err="1" smtClean="0">
                <a:solidFill>
                  <a:schemeClr val="accent1"/>
                </a:solidFill>
              </a:rPr>
              <a:t>of</a:t>
            </a:r>
            <a:r>
              <a:rPr lang="de-CH" dirty="0" smtClean="0">
                <a:solidFill>
                  <a:schemeClr val="accent1"/>
                </a:solidFill>
              </a:rPr>
              <a:t> </a:t>
            </a:r>
            <a:r>
              <a:rPr lang="de-CH" dirty="0" err="1" smtClean="0">
                <a:solidFill>
                  <a:schemeClr val="accent1"/>
                </a:solidFill>
              </a:rPr>
              <a:t>the</a:t>
            </a:r>
            <a:r>
              <a:rPr lang="de-CH" dirty="0" smtClean="0">
                <a:solidFill>
                  <a:schemeClr val="accent1"/>
                </a:solidFill>
              </a:rPr>
              <a:t> </a:t>
            </a:r>
            <a:r>
              <a:rPr lang="de-CH" dirty="0" err="1" smtClean="0">
                <a:solidFill>
                  <a:schemeClr val="accent1"/>
                </a:solidFill>
              </a:rPr>
              <a:t>data</a:t>
            </a:r>
            <a:endParaRPr lang="de-CH" dirty="0" smtClean="0">
              <a:solidFill>
                <a:schemeClr val="accent1"/>
              </a:solidFill>
            </a:endParaRPr>
          </a:p>
        </p:txBody>
      </p:sp>
      <p:sp>
        <p:nvSpPr>
          <p:cNvPr id="11" name="Rechteck 10"/>
          <p:cNvSpPr/>
          <p:nvPr/>
        </p:nvSpPr>
        <p:spPr>
          <a:xfrm>
            <a:off x="6070600" y="2349500"/>
            <a:ext cx="3060700" cy="1800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7" name="Ellipse 16"/>
          <p:cNvSpPr/>
          <p:nvPr/>
        </p:nvSpPr>
        <p:spPr>
          <a:xfrm>
            <a:off x="5265942" y="2789694"/>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2</a:t>
            </a:r>
            <a:endParaRPr lang="de-CH" b="1" dirty="0"/>
          </a:p>
        </p:txBody>
      </p:sp>
      <p:sp>
        <p:nvSpPr>
          <p:cNvPr id="20" name="Ellipse 19"/>
          <p:cNvSpPr/>
          <p:nvPr/>
        </p:nvSpPr>
        <p:spPr>
          <a:xfrm>
            <a:off x="6089767" y="2235692"/>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2</a:t>
            </a:r>
            <a:endParaRPr lang="de-CH" b="1" dirty="0"/>
          </a:p>
        </p:txBody>
      </p:sp>
      <p:sp>
        <p:nvSpPr>
          <p:cNvPr id="12" name="Textfeld 11"/>
          <p:cNvSpPr txBox="1"/>
          <p:nvPr/>
        </p:nvSpPr>
        <p:spPr>
          <a:xfrm>
            <a:off x="6415802" y="2076341"/>
            <a:ext cx="914400" cy="914400"/>
          </a:xfrm>
          <a:prstGeom prst="rect">
            <a:avLst/>
          </a:prstGeom>
        </p:spPr>
        <p:txBody>
          <a:bodyPr vert="horz" wrap="none" lIns="0" tIns="0" rIns="0" bIns="0" rtlCol="0">
            <a:normAutofit/>
          </a:bodyPr>
          <a:lstStyle/>
          <a:p>
            <a:r>
              <a:rPr lang="de-CH" b="1" dirty="0" err="1" smtClean="0"/>
              <a:t>appropriate</a:t>
            </a:r>
            <a:r>
              <a:rPr lang="de-CH" b="1" dirty="0" smtClean="0"/>
              <a:t> </a:t>
            </a:r>
            <a:r>
              <a:rPr lang="de-CH" b="1" dirty="0" err="1" smtClean="0"/>
              <a:t>folders</a:t>
            </a:r>
            <a:endParaRPr lang="de-CH" b="1" dirty="0" smtClean="0"/>
          </a:p>
        </p:txBody>
      </p:sp>
    </p:spTree>
    <p:extLst>
      <p:ext uri="{BB962C8B-B14F-4D97-AF65-F5344CB8AC3E}">
        <p14:creationId xmlns:p14="http://schemas.microsoft.com/office/powerpoint/2010/main" val="139965153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80998" y="348713"/>
            <a:ext cx="8103921" cy="316305"/>
          </a:xfrm>
        </p:spPr>
        <p:txBody>
          <a:bodyPr/>
          <a:lstStyle/>
          <a:p>
            <a:r>
              <a:rPr lang="de-CH" dirty="0" err="1"/>
              <a:t>Migrate</a:t>
            </a:r>
            <a:r>
              <a:rPr lang="de-CH" dirty="0"/>
              <a:t> Code &amp; </a:t>
            </a:r>
            <a:r>
              <a:rPr lang="de-CH" dirty="0" smtClean="0"/>
              <a:t>Data: Access NEST Data </a:t>
            </a:r>
            <a:r>
              <a:rPr lang="de-CH" dirty="0" err="1" smtClean="0"/>
              <a:t>during</a:t>
            </a:r>
            <a:r>
              <a:rPr lang="de-CH" dirty="0" smtClean="0"/>
              <a:t> </a:t>
            </a:r>
            <a:r>
              <a:rPr lang="de-CH" dirty="0" err="1" smtClean="0"/>
              <a:t>runtime</a:t>
            </a:r>
            <a:r>
              <a:rPr lang="de-CH" dirty="0" smtClean="0"/>
              <a:t>  </a:t>
            </a:r>
            <a:endParaRPr lang="de-CH" dirty="0"/>
          </a:p>
        </p:txBody>
      </p:sp>
      <p:sp>
        <p:nvSpPr>
          <p:cNvPr id="3" name="Untertitel 2"/>
          <p:cNvSpPr>
            <a:spLocks noGrp="1"/>
          </p:cNvSpPr>
          <p:nvPr>
            <p:ph type="subTitle" idx="1"/>
          </p:nvPr>
        </p:nvSpPr>
        <p:spPr>
          <a:xfrm>
            <a:off x="380999" y="971551"/>
            <a:ext cx="6278882" cy="3823236"/>
          </a:xfrm>
        </p:spPr>
        <p:txBody>
          <a:bodyPr>
            <a:normAutofit lnSpcReduction="10000"/>
          </a:bodyPr>
          <a:lstStyle/>
          <a:p>
            <a:pPr marL="82800" indent="0">
              <a:buNone/>
            </a:pPr>
            <a:r>
              <a:rPr lang="en-US" dirty="0"/>
              <a:t>In our UES-lab, we depend extensively on NEST data. Consequently, we've developed a script to streamline the downloading process of data from the sensors connected to the </a:t>
            </a:r>
            <a:r>
              <a:rPr lang="en-US" dirty="0" err="1"/>
              <a:t>Nestcloud</a:t>
            </a:r>
            <a:r>
              <a:rPr lang="en-US" dirty="0"/>
              <a:t> directly into a running </a:t>
            </a:r>
            <a:r>
              <a:rPr lang="en-US" dirty="0" err="1"/>
              <a:t>Jupyter</a:t>
            </a:r>
            <a:r>
              <a:rPr lang="en-US" dirty="0"/>
              <a:t> notebook. If you frequently utilize this data, it's advisable to establish a permanent link with your project. For detailed instructions, refer to </a:t>
            </a:r>
            <a:r>
              <a:rPr lang="en-US" dirty="0" smtClean="0"/>
              <a:t>the ”Migrate </a:t>
            </a:r>
            <a:r>
              <a:rPr lang="en-US" dirty="0"/>
              <a:t>Code &amp; Data: more Data" </a:t>
            </a:r>
            <a:r>
              <a:rPr lang="en-US" dirty="0" smtClean="0"/>
              <a:t>slide</a:t>
            </a:r>
            <a:r>
              <a:rPr lang="de-CH" dirty="0" smtClean="0"/>
              <a:t>: </a:t>
            </a:r>
            <a:endParaRPr lang="de-CH" dirty="0" smtClean="0"/>
          </a:p>
          <a:p>
            <a:r>
              <a:rPr lang="de-CH" dirty="0" smtClean="0"/>
              <a:t>The </a:t>
            </a:r>
            <a:r>
              <a:rPr lang="de-CH" dirty="0" err="1" smtClean="0"/>
              <a:t>main</a:t>
            </a:r>
            <a:r>
              <a:rPr lang="de-CH" dirty="0" smtClean="0"/>
              <a:t> script </a:t>
            </a:r>
            <a:r>
              <a:rPr lang="de-CH" dirty="0" err="1" smtClean="0"/>
              <a:t>is</a:t>
            </a:r>
            <a:r>
              <a:rPr lang="de-CH" dirty="0" smtClean="0"/>
              <a:t> </a:t>
            </a:r>
            <a:r>
              <a:rPr lang="de-CH" b="1" dirty="0" smtClean="0"/>
              <a:t>collection.py.</a:t>
            </a:r>
            <a:r>
              <a:rPr lang="de-CH" dirty="0" smtClean="0"/>
              <a:t> </a:t>
            </a:r>
            <a:r>
              <a:rPr lang="de-CH" dirty="0" err="1" smtClean="0"/>
              <a:t>It</a:t>
            </a:r>
            <a:r>
              <a:rPr lang="de-CH" dirty="0" smtClean="0"/>
              <a:t> queries </a:t>
            </a:r>
            <a:r>
              <a:rPr lang="de-CH" dirty="0" err="1" smtClean="0"/>
              <a:t>the</a:t>
            </a:r>
            <a:r>
              <a:rPr lang="de-CH" dirty="0" smtClean="0"/>
              <a:t> </a:t>
            </a:r>
            <a:r>
              <a:rPr lang="de-CH" dirty="0" err="1" smtClean="0"/>
              <a:t>nestcloud</a:t>
            </a:r>
            <a:r>
              <a:rPr lang="de-CH" dirty="0" smtClean="0"/>
              <a:t> </a:t>
            </a:r>
            <a:r>
              <a:rPr lang="de-CH" dirty="0" err="1" smtClean="0"/>
              <a:t>data</a:t>
            </a:r>
            <a:r>
              <a:rPr lang="de-CH" dirty="0" smtClean="0"/>
              <a:t> </a:t>
            </a:r>
            <a:r>
              <a:rPr lang="de-CH" dirty="0" err="1" smtClean="0"/>
              <a:t>and</a:t>
            </a:r>
            <a:r>
              <a:rPr lang="de-CH" dirty="0" smtClean="0"/>
              <a:t> </a:t>
            </a:r>
            <a:r>
              <a:rPr lang="de-CH" dirty="0" err="1" smtClean="0"/>
              <a:t>makes</a:t>
            </a:r>
            <a:r>
              <a:rPr lang="de-CH" dirty="0" smtClean="0"/>
              <a:t> </a:t>
            </a:r>
            <a:r>
              <a:rPr lang="de-CH" dirty="0" err="1" smtClean="0"/>
              <a:t>use</a:t>
            </a:r>
            <a:r>
              <a:rPr lang="de-CH" dirty="0" smtClean="0"/>
              <a:t> </a:t>
            </a:r>
            <a:r>
              <a:rPr lang="de-CH" dirty="0" err="1" smtClean="0"/>
              <a:t>of</a:t>
            </a:r>
            <a:r>
              <a:rPr lang="de-CH" dirty="0" smtClean="0"/>
              <a:t> </a:t>
            </a:r>
            <a:r>
              <a:rPr lang="de-CH" dirty="0" err="1" smtClean="0"/>
              <a:t>the</a:t>
            </a:r>
            <a:r>
              <a:rPr lang="de-CH" dirty="0" smtClean="0"/>
              <a:t> restclient.py </a:t>
            </a:r>
            <a:r>
              <a:rPr lang="de-CH" dirty="0" err="1" smtClean="0"/>
              <a:t>for</a:t>
            </a:r>
            <a:r>
              <a:rPr lang="de-CH" dirty="0" smtClean="0"/>
              <a:t> </a:t>
            </a:r>
            <a:r>
              <a:rPr lang="de-CH" dirty="0" err="1" smtClean="0"/>
              <a:t>this</a:t>
            </a:r>
            <a:r>
              <a:rPr lang="de-CH" dirty="0" smtClean="0"/>
              <a:t>. </a:t>
            </a:r>
          </a:p>
          <a:p>
            <a:r>
              <a:rPr lang="de-CH" dirty="0" smtClean="0"/>
              <a:t>To </a:t>
            </a:r>
            <a:r>
              <a:rPr lang="de-CH" dirty="0" err="1" smtClean="0"/>
              <a:t>download</a:t>
            </a:r>
            <a:r>
              <a:rPr lang="de-CH" dirty="0" smtClean="0"/>
              <a:t> </a:t>
            </a:r>
            <a:r>
              <a:rPr lang="de-CH" dirty="0" err="1" smtClean="0"/>
              <a:t>the</a:t>
            </a:r>
            <a:r>
              <a:rPr lang="de-CH" dirty="0" smtClean="0"/>
              <a:t> </a:t>
            </a:r>
            <a:r>
              <a:rPr lang="de-CH" dirty="0" err="1" smtClean="0"/>
              <a:t>data</a:t>
            </a:r>
            <a:r>
              <a:rPr lang="de-CH" dirty="0" smtClean="0"/>
              <a:t> you have to </a:t>
            </a:r>
            <a:r>
              <a:rPr lang="de-CH" dirty="0" err="1" smtClean="0"/>
              <a:t>define</a:t>
            </a:r>
            <a:r>
              <a:rPr lang="de-CH" dirty="0" smtClean="0"/>
              <a:t> </a:t>
            </a:r>
            <a:r>
              <a:rPr lang="de-CH" dirty="0" err="1" smtClean="0"/>
              <a:t>the</a:t>
            </a:r>
            <a:r>
              <a:rPr lang="de-CH" dirty="0" smtClean="0"/>
              <a:t> </a:t>
            </a:r>
            <a:r>
              <a:rPr lang="de-CH" dirty="0" err="1" smtClean="0"/>
              <a:t>datapoints</a:t>
            </a:r>
            <a:r>
              <a:rPr lang="de-CH" dirty="0" smtClean="0"/>
              <a:t>, </a:t>
            </a:r>
            <a:r>
              <a:rPr lang="de-CH" dirty="0" err="1" smtClean="0"/>
              <a:t>this</a:t>
            </a:r>
            <a:r>
              <a:rPr lang="de-CH" dirty="0" smtClean="0"/>
              <a:t> </a:t>
            </a:r>
            <a:r>
              <a:rPr lang="de-CH" dirty="0" err="1" smtClean="0"/>
              <a:t>is</a:t>
            </a:r>
            <a:r>
              <a:rPr lang="de-CH" dirty="0" smtClean="0"/>
              <a:t> </a:t>
            </a:r>
            <a:r>
              <a:rPr lang="de-CH" dirty="0" err="1" smtClean="0"/>
              <a:t>done</a:t>
            </a:r>
            <a:r>
              <a:rPr lang="de-CH" dirty="0" smtClean="0"/>
              <a:t> in </a:t>
            </a:r>
            <a:r>
              <a:rPr lang="de-CH" dirty="0" err="1" smtClean="0"/>
              <a:t>the</a:t>
            </a:r>
            <a:r>
              <a:rPr lang="de-CH" dirty="0" smtClean="0"/>
              <a:t> </a:t>
            </a:r>
            <a:r>
              <a:rPr lang="de-CH" b="1" dirty="0" err="1" smtClean="0"/>
              <a:t>sensor_configuration.yaml</a:t>
            </a:r>
            <a:endParaRPr lang="de-CH" b="1" dirty="0" smtClean="0"/>
          </a:p>
          <a:p>
            <a:r>
              <a:rPr lang="de-CH" dirty="0" smtClean="0"/>
              <a:t>The </a:t>
            </a:r>
            <a:r>
              <a:rPr lang="de-CH" dirty="0" err="1" smtClean="0"/>
              <a:t>data</a:t>
            </a:r>
            <a:r>
              <a:rPr lang="de-CH" dirty="0" smtClean="0"/>
              <a:t> </a:t>
            </a:r>
            <a:r>
              <a:rPr lang="de-CH" dirty="0" err="1" smtClean="0"/>
              <a:t>can</a:t>
            </a:r>
            <a:r>
              <a:rPr lang="de-CH" dirty="0" smtClean="0"/>
              <a:t> </a:t>
            </a:r>
            <a:r>
              <a:rPr lang="de-CH" dirty="0" err="1" smtClean="0"/>
              <a:t>then</a:t>
            </a:r>
            <a:r>
              <a:rPr lang="de-CH" dirty="0" smtClean="0"/>
              <a:t> </a:t>
            </a:r>
            <a:r>
              <a:rPr lang="de-CH" dirty="0" err="1" smtClean="0"/>
              <a:t>be</a:t>
            </a:r>
            <a:r>
              <a:rPr lang="de-CH" dirty="0" smtClean="0"/>
              <a:t> </a:t>
            </a:r>
            <a:r>
              <a:rPr lang="de-CH" dirty="0" err="1" smtClean="0"/>
              <a:t>directly</a:t>
            </a:r>
            <a:r>
              <a:rPr lang="de-CH" dirty="0" smtClean="0"/>
              <a:t> loaded </a:t>
            </a:r>
            <a:r>
              <a:rPr lang="de-CH" dirty="0" err="1" smtClean="0"/>
              <a:t>during</a:t>
            </a:r>
            <a:r>
              <a:rPr lang="de-CH" dirty="0" smtClean="0"/>
              <a:t> </a:t>
            </a:r>
            <a:r>
              <a:rPr lang="de-CH" dirty="0" err="1" smtClean="0"/>
              <a:t>the</a:t>
            </a:r>
            <a:r>
              <a:rPr lang="de-CH" dirty="0" smtClean="0"/>
              <a:t> </a:t>
            </a:r>
            <a:r>
              <a:rPr lang="de-CH" dirty="0" err="1" smtClean="0"/>
              <a:t>runtime</a:t>
            </a:r>
            <a:r>
              <a:rPr lang="de-CH" dirty="0" smtClean="0"/>
              <a:t> e.g. </a:t>
            </a:r>
            <a:r>
              <a:rPr lang="de-CH" dirty="0" err="1" smtClean="0"/>
              <a:t>within</a:t>
            </a:r>
            <a:r>
              <a:rPr lang="de-CH" dirty="0" smtClean="0"/>
              <a:t> a </a:t>
            </a:r>
            <a:r>
              <a:rPr lang="de-CH" dirty="0" err="1" smtClean="0"/>
              <a:t>jupyternotebook</a:t>
            </a:r>
            <a:endParaRPr lang="de-CH" dirty="0" smtClean="0"/>
          </a:p>
          <a:p>
            <a:pPr lvl="1"/>
            <a:r>
              <a:rPr lang="de-CH" dirty="0" smtClean="0"/>
              <a:t>Set </a:t>
            </a:r>
            <a:r>
              <a:rPr lang="de-CH" dirty="0" err="1" smtClean="0"/>
              <a:t>start</a:t>
            </a:r>
            <a:r>
              <a:rPr lang="de-CH" dirty="0" smtClean="0"/>
              <a:t> </a:t>
            </a:r>
            <a:r>
              <a:rPr lang="de-CH" dirty="0" err="1" smtClean="0"/>
              <a:t>and</a:t>
            </a:r>
            <a:r>
              <a:rPr lang="de-CH" dirty="0" smtClean="0"/>
              <a:t> end </a:t>
            </a:r>
            <a:r>
              <a:rPr lang="de-CH" dirty="0" err="1" smtClean="0"/>
              <a:t>date</a:t>
            </a:r>
            <a:r>
              <a:rPr lang="de-CH" dirty="0" smtClean="0"/>
              <a:t> you </a:t>
            </a:r>
            <a:r>
              <a:rPr lang="de-CH" dirty="0" err="1" smtClean="0"/>
              <a:t>wan</a:t>
            </a:r>
            <a:r>
              <a:rPr lang="de-CH" dirty="0" smtClean="0"/>
              <a:t> to </a:t>
            </a:r>
            <a:r>
              <a:rPr lang="de-CH" dirty="0" err="1" smtClean="0"/>
              <a:t>collect</a:t>
            </a:r>
            <a:r>
              <a:rPr lang="de-CH" dirty="0" smtClean="0"/>
              <a:t> </a:t>
            </a:r>
            <a:r>
              <a:rPr lang="de-CH" dirty="0" err="1" smtClean="0"/>
              <a:t>data</a:t>
            </a:r>
            <a:r>
              <a:rPr lang="de-CH" dirty="0" smtClean="0"/>
              <a:t> </a:t>
            </a:r>
          </a:p>
          <a:p>
            <a:pPr lvl="1"/>
            <a:r>
              <a:rPr lang="de-CH" dirty="0" err="1" smtClean="0"/>
              <a:t>Testbed</a:t>
            </a:r>
            <a:r>
              <a:rPr lang="de-CH" dirty="0" smtClean="0"/>
              <a:t> </a:t>
            </a:r>
            <a:r>
              <a:rPr lang="de-CH" dirty="0" err="1" smtClean="0"/>
              <a:t>is</a:t>
            </a:r>
            <a:r>
              <a:rPr lang="de-CH" dirty="0" smtClean="0"/>
              <a:t> </a:t>
            </a:r>
            <a:r>
              <a:rPr lang="de-CH" dirty="0" err="1" smtClean="0"/>
              <a:t>the</a:t>
            </a:r>
            <a:r>
              <a:rPr lang="de-CH" dirty="0" smtClean="0"/>
              <a:t> </a:t>
            </a:r>
            <a:r>
              <a:rPr lang="de-CH" dirty="0" err="1" smtClean="0"/>
              <a:t>name</a:t>
            </a:r>
            <a:r>
              <a:rPr lang="de-CH" dirty="0" smtClean="0"/>
              <a:t> </a:t>
            </a:r>
            <a:r>
              <a:rPr lang="de-CH" dirty="0" err="1" smtClean="0"/>
              <a:t>of</a:t>
            </a:r>
            <a:r>
              <a:rPr lang="de-CH" dirty="0" smtClean="0"/>
              <a:t> </a:t>
            </a:r>
            <a:r>
              <a:rPr lang="de-CH" dirty="0" err="1" smtClean="0"/>
              <a:t>the</a:t>
            </a:r>
            <a:r>
              <a:rPr lang="de-CH" dirty="0" smtClean="0"/>
              <a:t> </a:t>
            </a:r>
            <a:r>
              <a:rPr lang="de-CH" dirty="0" err="1" smtClean="0"/>
              <a:t>datapoints</a:t>
            </a:r>
            <a:r>
              <a:rPr lang="de-CH" dirty="0" smtClean="0"/>
              <a:t> in </a:t>
            </a:r>
            <a:r>
              <a:rPr lang="de-CH" dirty="0" err="1" smtClean="0"/>
              <a:t>the</a:t>
            </a:r>
            <a:r>
              <a:rPr lang="de-CH" dirty="0" smtClean="0"/>
              <a:t> </a:t>
            </a:r>
            <a:r>
              <a:rPr lang="de-CH" dirty="0" err="1" smtClean="0"/>
              <a:t>sensor_configuration.yml</a:t>
            </a:r>
            <a:r>
              <a:rPr lang="de-CH" dirty="0" smtClean="0"/>
              <a:t>   </a:t>
            </a:r>
          </a:p>
          <a:p>
            <a:pPr lvl="1"/>
            <a:endParaRPr lang="de-CH" dirty="0" smtClean="0"/>
          </a:p>
          <a:p>
            <a:endParaRPr lang="de-CH" dirty="0"/>
          </a:p>
        </p:txBody>
      </p:sp>
      <p:pic>
        <p:nvPicPr>
          <p:cNvPr id="4" name="Grafik 3"/>
          <p:cNvPicPr>
            <a:picLocks noChangeAspect="1"/>
          </p:cNvPicPr>
          <p:nvPr/>
        </p:nvPicPr>
        <p:blipFill>
          <a:blip r:embed="rId2"/>
          <a:stretch>
            <a:fillRect/>
          </a:stretch>
        </p:blipFill>
        <p:spPr>
          <a:xfrm>
            <a:off x="6741993" y="971551"/>
            <a:ext cx="2165160" cy="1631949"/>
          </a:xfrm>
          <a:prstGeom prst="rect">
            <a:avLst/>
          </a:prstGeom>
        </p:spPr>
      </p:pic>
      <p:pic>
        <p:nvPicPr>
          <p:cNvPr id="5" name="Grafik 4"/>
          <p:cNvPicPr>
            <a:picLocks noChangeAspect="1"/>
          </p:cNvPicPr>
          <p:nvPr/>
        </p:nvPicPr>
        <p:blipFill>
          <a:blip r:embed="rId3"/>
          <a:stretch>
            <a:fillRect/>
          </a:stretch>
        </p:blipFill>
        <p:spPr>
          <a:xfrm>
            <a:off x="6662270" y="3041650"/>
            <a:ext cx="2422873" cy="1753136"/>
          </a:xfrm>
          <a:prstGeom prst="rect">
            <a:avLst/>
          </a:prstGeom>
        </p:spPr>
      </p:pic>
    </p:spTree>
    <p:extLst>
      <p:ext uri="{BB962C8B-B14F-4D97-AF65-F5344CB8AC3E}">
        <p14:creationId xmlns:p14="http://schemas.microsoft.com/office/powerpoint/2010/main" val="138473956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80998" y="348713"/>
            <a:ext cx="8020052" cy="316305"/>
          </a:xfrm>
        </p:spPr>
        <p:txBody>
          <a:bodyPr/>
          <a:lstStyle/>
          <a:p>
            <a:r>
              <a:rPr lang="de-CH" dirty="0" smtClean="0"/>
              <a:t>Install </a:t>
            </a:r>
            <a:r>
              <a:rPr lang="de-CH" dirty="0" err="1" smtClean="0"/>
              <a:t>libraries</a:t>
            </a:r>
            <a:r>
              <a:rPr lang="de-CH" dirty="0" smtClean="0"/>
              <a:t> </a:t>
            </a:r>
            <a:r>
              <a:rPr lang="de-CH" dirty="0" err="1" smtClean="0"/>
              <a:t>and</a:t>
            </a:r>
            <a:r>
              <a:rPr lang="de-CH" dirty="0" smtClean="0"/>
              <a:t> </a:t>
            </a:r>
            <a:r>
              <a:rPr lang="de-CH" dirty="0" err="1" smtClean="0"/>
              <a:t>modules</a:t>
            </a:r>
            <a:r>
              <a:rPr lang="de-CH" dirty="0" smtClean="0"/>
              <a:t> </a:t>
            </a:r>
            <a:r>
              <a:rPr lang="de-CH" dirty="0" err="1" smtClean="0"/>
              <a:t>through</a:t>
            </a:r>
            <a:r>
              <a:rPr lang="de-CH" dirty="0" smtClean="0"/>
              <a:t> pip install requirements.txt </a:t>
            </a:r>
            <a:endParaRPr lang="de-CH" dirty="0"/>
          </a:p>
        </p:txBody>
      </p:sp>
      <p:sp>
        <p:nvSpPr>
          <p:cNvPr id="3" name="Untertitel 2"/>
          <p:cNvSpPr>
            <a:spLocks noGrp="1"/>
          </p:cNvSpPr>
          <p:nvPr>
            <p:ph type="subTitle" idx="1"/>
          </p:nvPr>
        </p:nvSpPr>
        <p:spPr>
          <a:xfrm>
            <a:off x="380999" y="1093909"/>
            <a:ext cx="5767554" cy="3700877"/>
          </a:xfrm>
        </p:spPr>
        <p:txBody>
          <a:bodyPr>
            <a:normAutofit/>
          </a:bodyPr>
          <a:lstStyle/>
          <a:p>
            <a:r>
              <a:rPr lang="de-CH" dirty="0" smtClean="0"/>
              <a:t>When your </a:t>
            </a:r>
            <a:r>
              <a:rPr lang="de-CH" dirty="0" err="1" smtClean="0"/>
              <a:t>project</a:t>
            </a:r>
            <a:r>
              <a:rPr lang="de-CH" dirty="0" smtClean="0"/>
              <a:t> </a:t>
            </a:r>
            <a:r>
              <a:rPr lang="de-CH" dirty="0" err="1" smtClean="0"/>
              <a:t>is</a:t>
            </a:r>
            <a:r>
              <a:rPr lang="de-CH" dirty="0" smtClean="0"/>
              <a:t> created </a:t>
            </a:r>
            <a:r>
              <a:rPr lang="de-CH" dirty="0" err="1" smtClean="0"/>
              <a:t>it</a:t>
            </a:r>
            <a:r>
              <a:rPr lang="de-CH" dirty="0" smtClean="0"/>
              <a:t> </a:t>
            </a:r>
            <a:r>
              <a:rPr lang="de-CH" dirty="0" err="1" smtClean="0"/>
              <a:t>automatically</a:t>
            </a:r>
            <a:r>
              <a:rPr lang="de-CH" dirty="0" smtClean="0"/>
              <a:t> </a:t>
            </a:r>
            <a:r>
              <a:rPr lang="de-CH" dirty="0" err="1" smtClean="0"/>
              <a:t>runs</a:t>
            </a:r>
            <a:r>
              <a:rPr lang="de-CH" dirty="0" smtClean="0"/>
              <a:t> </a:t>
            </a:r>
            <a:r>
              <a:rPr lang="de-CH" dirty="0" err="1" smtClean="0"/>
              <a:t>the</a:t>
            </a:r>
            <a:r>
              <a:rPr lang="de-CH" dirty="0" smtClean="0"/>
              <a:t> requirements.txt </a:t>
            </a:r>
            <a:r>
              <a:rPr lang="de-CH" dirty="0" err="1" smtClean="0"/>
              <a:t>file</a:t>
            </a:r>
            <a:r>
              <a:rPr lang="de-CH" dirty="0" smtClean="0"/>
              <a:t> </a:t>
            </a:r>
            <a:r>
              <a:rPr lang="de-CH" dirty="0" err="1" smtClean="0"/>
              <a:t>and</a:t>
            </a:r>
            <a:r>
              <a:rPr lang="de-CH" dirty="0" smtClean="0"/>
              <a:t> </a:t>
            </a:r>
            <a:r>
              <a:rPr lang="de-CH" dirty="0" err="1" smtClean="0"/>
              <a:t>installs</a:t>
            </a:r>
            <a:r>
              <a:rPr lang="de-CH" dirty="0" smtClean="0"/>
              <a:t> </a:t>
            </a:r>
            <a:r>
              <a:rPr lang="de-CH" dirty="0" err="1" smtClean="0"/>
              <a:t>the</a:t>
            </a:r>
            <a:r>
              <a:rPr lang="de-CH" dirty="0" smtClean="0"/>
              <a:t> </a:t>
            </a:r>
            <a:r>
              <a:rPr lang="de-CH" dirty="0" err="1" smtClean="0"/>
              <a:t>defined</a:t>
            </a:r>
            <a:r>
              <a:rPr lang="de-CH" dirty="0" smtClean="0"/>
              <a:t> </a:t>
            </a:r>
            <a:r>
              <a:rPr lang="de-CH" dirty="0" err="1" smtClean="0"/>
              <a:t>packages</a:t>
            </a:r>
            <a:r>
              <a:rPr lang="de-CH" dirty="0" smtClean="0"/>
              <a:t>, </a:t>
            </a:r>
            <a:r>
              <a:rPr lang="de-CH" dirty="0" err="1" smtClean="0"/>
              <a:t>currently</a:t>
            </a:r>
            <a:r>
              <a:rPr lang="de-CH" dirty="0" smtClean="0"/>
              <a:t> </a:t>
            </a:r>
            <a:r>
              <a:rPr lang="de-CH" dirty="0" err="1" smtClean="0"/>
              <a:t>the</a:t>
            </a:r>
            <a:r>
              <a:rPr lang="de-CH" dirty="0" smtClean="0"/>
              <a:t> following </a:t>
            </a:r>
            <a:r>
              <a:rPr lang="de-CH" dirty="0" err="1" smtClean="0"/>
              <a:t>packages</a:t>
            </a:r>
            <a:r>
              <a:rPr lang="de-CH" dirty="0" smtClean="0"/>
              <a:t> </a:t>
            </a:r>
            <a:r>
              <a:rPr lang="de-CH" dirty="0" err="1" smtClean="0"/>
              <a:t>are</a:t>
            </a:r>
            <a:r>
              <a:rPr lang="de-CH" dirty="0" smtClean="0"/>
              <a:t> installed: </a:t>
            </a:r>
          </a:p>
          <a:p>
            <a:pPr lvl="1"/>
            <a:r>
              <a:rPr lang="de-CH" dirty="0"/>
              <a:t>renku-</a:t>
            </a:r>
            <a:r>
              <a:rPr lang="de-CH" dirty="0" err="1"/>
              <a:t>mls</a:t>
            </a:r>
            <a:endParaRPr lang="de-CH" dirty="0"/>
          </a:p>
          <a:p>
            <a:pPr lvl="1"/>
            <a:r>
              <a:rPr lang="de-CH" dirty="0" err="1"/>
              <a:t>sphinxcontrib-napoleon</a:t>
            </a:r>
            <a:endParaRPr lang="de-CH" dirty="0"/>
          </a:p>
          <a:p>
            <a:pPr lvl="1"/>
            <a:r>
              <a:rPr lang="de-CH" dirty="0" err="1"/>
              <a:t>sphinx</a:t>
            </a:r>
            <a:endParaRPr lang="de-CH" dirty="0"/>
          </a:p>
          <a:p>
            <a:pPr lvl="1"/>
            <a:r>
              <a:rPr lang="de-CH" dirty="0" err="1" smtClean="0"/>
              <a:t>sphinx-rtd-theme</a:t>
            </a:r>
            <a:endParaRPr lang="de-CH" dirty="0" smtClean="0"/>
          </a:p>
          <a:p>
            <a:r>
              <a:rPr lang="de-CH" dirty="0" smtClean="0"/>
              <a:t>In </a:t>
            </a:r>
            <a:r>
              <a:rPr lang="de-CH" dirty="0" err="1" smtClean="0"/>
              <a:t>case</a:t>
            </a:r>
            <a:r>
              <a:rPr lang="de-CH" dirty="0" smtClean="0"/>
              <a:t> you </a:t>
            </a:r>
            <a:r>
              <a:rPr lang="de-CH" dirty="0" err="1" smtClean="0"/>
              <a:t>need</a:t>
            </a:r>
            <a:r>
              <a:rPr lang="de-CH" dirty="0" smtClean="0"/>
              <a:t> </a:t>
            </a:r>
            <a:r>
              <a:rPr lang="de-CH" dirty="0" err="1" smtClean="0"/>
              <a:t>further</a:t>
            </a:r>
            <a:r>
              <a:rPr lang="de-CH" dirty="0" smtClean="0"/>
              <a:t> </a:t>
            </a:r>
            <a:r>
              <a:rPr lang="de-CH" dirty="0" err="1" smtClean="0"/>
              <a:t>modules</a:t>
            </a:r>
            <a:r>
              <a:rPr lang="de-CH" dirty="0" smtClean="0"/>
              <a:t> </a:t>
            </a:r>
            <a:r>
              <a:rPr lang="de-CH" dirty="0" err="1" smtClean="0"/>
              <a:t>for</a:t>
            </a:r>
            <a:r>
              <a:rPr lang="de-CH" dirty="0" smtClean="0"/>
              <a:t> your </a:t>
            </a:r>
            <a:r>
              <a:rPr lang="de-CH" dirty="0" err="1" smtClean="0"/>
              <a:t>project</a:t>
            </a:r>
            <a:r>
              <a:rPr lang="de-CH" dirty="0" smtClean="0"/>
              <a:t>, open requirements.txt </a:t>
            </a:r>
            <a:r>
              <a:rPr lang="de-CH" dirty="0" err="1" smtClean="0"/>
              <a:t>and</a:t>
            </a:r>
            <a:r>
              <a:rPr lang="de-CH" dirty="0" smtClean="0"/>
              <a:t> </a:t>
            </a:r>
            <a:r>
              <a:rPr lang="de-CH" dirty="0" err="1" smtClean="0"/>
              <a:t>add</a:t>
            </a:r>
            <a:r>
              <a:rPr lang="de-CH" dirty="0" smtClean="0"/>
              <a:t> </a:t>
            </a:r>
            <a:r>
              <a:rPr lang="de-CH" dirty="0" err="1" smtClean="0"/>
              <a:t>them</a:t>
            </a:r>
            <a:r>
              <a:rPr lang="de-CH" dirty="0" smtClean="0"/>
              <a:t>. E.g. you </a:t>
            </a:r>
            <a:r>
              <a:rPr lang="de-CH" dirty="0" err="1" smtClean="0"/>
              <a:t>need</a:t>
            </a:r>
            <a:r>
              <a:rPr lang="de-CH" dirty="0" smtClean="0"/>
              <a:t> </a:t>
            </a:r>
            <a:r>
              <a:rPr lang="de-CH" dirty="0" err="1" smtClean="0"/>
              <a:t>pandas</a:t>
            </a:r>
            <a:r>
              <a:rPr lang="de-CH" dirty="0" smtClean="0"/>
              <a:t>: </a:t>
            </a:r>
          </a:p>
          <a:p>
            <a:pPr marL="425700" indent="-342900">
              <a:buFont typeface="+mj-lt"/>
              <a:buAutoNum type="arabicPeriod"/>
            </a:pPr>
            <a:r>
              <a:rPr lang="de-CH" dirty="0" smtClean="0"/>
              <a:t>check </a:t>
            </a:r>
            <a:r>
              <a:rPr lang="de-CH" dirty="0" err="1" smtClean="0"/>
              <a:t>the</a:t>
            </a:r>
            <a:r>
              <a:rPr lang="de-CH" dirty="0" smtClean="0"/>
              <a:t> </a:t>
            </a:r>
            <a:r>
              <a:rPr lang="de-CH" dirty="0" err="1" smtClean="0"/>
              <a:t>latest</a:t>
            </a:r>
            <a:r>
              <a:rPr lang="de-CH" dirty="0" smtClean="0"/>
              <a:t> </a:t>
            </a:r>
            <a:r>
              <a:rPr lang="de-CH" dirty="0" err="1" smtClean="0"/>
              <a:t>version</a:t>
            </a:r>
            <a:r>
              <a:rPr lang="de-CH" dirty="0" smtClean="0"/>
              <a:t> e.g. </a:t>
            </a:r>
            <a:r>
              <a:rPr lang="de-CH" dirty="0" err="1" smtClean="0"/>
              <a:t>pandas</a:t>
            </a:r>
            <a:r>
              <a:rPr lang="de-CH" dirty="0" smtClean="0"/>
              <a:t> 2.2.2 </a:t>
            </a:r>
            <a:r>
              <a:rPr lang="de-CH" dirty="0"/>
              <a:t>(30.04.2024</a:t>
            </a:r>
            <a:r>
              <a:rPr lang="de-CH" dirty="0" smtClean="0"/>
              <a:t>)</a:t>
            </a:r>
          </a:p>
          <a:p>
            <a:pPr marL="425700" indent="-342900">
              <a:buFont typeface="+mj-lt"/>
              <a:buAutoNum type="arabicPeriod"/>
            </a:pPr>
            <a:r>
              <a:rPr lang="de-CH" dirty="0" err="1" smtClean="0"/>
              <a:t>add</a:t>
            </a:r>
            <a:r>
              <a:rPr lang="de-CH" dirty="0" smtClean="0"/>
              <a:t> </a:t>
            </a:r>
            <a:r>
              <a:rPr lang="de-CH" dirty="0" err="1" smtClean="0"/>
              <a:t>it</a:t>
            </a:r>
            <a:r>
              <a:rPr lang="de-CH" dirty="0" smtClean="0"/>
              <a:t> to </a:t>
            </a:r>
            <a:r>
              <a:rPr lang="de-CH" dirty="0" err="1" smtClean="0"/>
              <a:t>the</a:t>
            </a:r>
            <a:r>
              <a:rPr lang="de-CH" dirty="0" smtClean="0"/>
              <a:t> requirements.txt</a:t>
            </a:r>
          </a:p>
          <a:p>
            <a:pPr marL="425700" indent="-342900">
              <a:buFont typeface="+mj-lt"/>
              <a:buAutoNum type="arabicPeriod"/>
            </a:pPr>
            <a:r>
              <a:rPr lang="de-CH" dirty="0" smtClean="0"/>
              <a:t>Open </a:t>
            </a:r>
            <a:r>
              <a:rPr lang="de-CH" dirty="0" err="1" smtClean="0"/>
              <a:t>the</a:t>
            </a:r>
            <a:r>
              <a:rPr lang="de-CH" dirty="0" smtClean="0"/>
              <a:t> terminal </a:t>
            </a:r>
            <a:r>
              <a:rPr lang="de-CH" dirty="0" err="1" smtClean="0"/>
              <a:t>and</a:t>
            </a:r>
            <a:r>
              <a:rPr lang="de-CH" dirty="0" smtClean="0"/>
              <a:t> </a:t>
            </a:r>
            <a:r>
              <a:rPr lang="de-CH" dirty="0" err="1" smtClean="0"/>
              <a:t>run</a:t>
            </a:r>
            <a:r>
              <a:rPr lang="de-CH" dirty="0" smtClean="0"/>
              <a:t> </a:t>
            </a:r>
            <a:r>
              <a:rPr lang="de-CH" dirty="0" err="1" smtClean="0"/>
              <a:t>this</a:t>
            </a:r>
            <a:r>
              <a:rPr lang="de-CH" dirty="0" smtClean="0"/>
              <a:t> </a:t>
            </a:r>
            <a:r>
              <a:rPr lang="de-CH" dirty="0" err="1" smtClean="0"/>
              <a:t>command</a:t>
            </a:r>
            <a:r>
              <a:rPr lang="de-CH" dirty="0"/>
              <a:t>: pip install -r requirements.txt</a:t>
            </a:r>
            <a:endParaRPr lang="de-CH" dirty="0" smtClean="0"/>
          </a:p>
          <a:p>
            <a:endParaRPr lang="de-CH" dirty="0" smtClean="0"/>
          </a:p>
          <a:p>
            <a:endParaRPr lang="de-CH" dirty="0"/>
          </a:p>
        </p:txBody>
      </p:sp>
      <p:pic>
        <p:nvPicPr>
          <p:cNvPr id="4" name="Grafik 3"/>
          <p:cNvPicPr>
            <a:picLocks noChangeAspect="1"/>
          </p:cNvPicPr>
          <p:nvPr/>
        </p:nvPicPr>
        <p:blipFill>
          <a:blip r:embed="rId2"/>
          <a:stretch>
            <a:fillRect/>
          </a:stretch>
        </p:blipFill>
        <p:spPr>
          <a:xfrm>
            <a:off x="6170948" y="3561998"/>
            <a:ext cx="1876425" cy="904875"/>
          </a:xfrm>
          <a:prstGeom prst="rect">
            <a:avLst/>
          </a:prstGeom>
        </p:spPr>
      </p:pic>
      <p:pic>
        <p:nvPicPr>
          <p:cNvPr id="5" name="Grafik 4"/>
          <p:cNvPicPr>
            <a:picLocks noChangeAspect="1"/>
          </p:cNvPicPr>
          <p:nvPr/>
        </p:nvPicPr>
        <p:blipFill>
          <a:blip r:embed="rId3"/>
          <a:stretch>
            <a:fillRect/>
          </a:stretch>
        </p:blipFill>
        <p:spPr>
          <a:xfrm>
            <a:off x="6170948" y="1093909"/>
            <a:ext cx="2751640" cy="2468089"/>
          </a:xfrm>
          <a:prstGeom prst="rect">
            <a:avLst/>
          </a:prstGeom>
        </p:spPr>
      </p:pic>
      <p:sp>
        <p:nvSpPr>
          <p:cNvPr id="6" name="Textfeld 5"/>
          <p:cNvSpPr txBox="1"/>
          <p:nvPr/>
        </p:nvSpPr>
        <p:spPr>
          <a:xfrm>
            <a:off x="3461657" y="179509"/>
            <a:ext cx="914400" cy="914400"/>
          </a:xfrm>
          <a:prstGeom prst="rect">
            <a:avLst/>
          </a:prstGeom>
        </p:spPr>
        <p:txBody>
          <a:bodyPr vert="horz" wrap="none" lIns="0" tIns="0" rIns="0" bIns="0" rtlCol="0">
            <a:normAutofit/>
          </a:bodyPr>
          <a:lstStyle/>
          <a:p>
            <a:endParaRPr lang="de-CH" dirty="0" smtClean="0"/>
          </a:p>
        </p:txBody>
      </p:sp>
      <p:sp>
        <p:nvSpPr>
          <p:cNvPr id="7" name="Textfeld 6"/>
          <p:cNvSpPr txBox="1"/>
          <p:nvPr/>
        </p:nvSpPr>
        <p:spPr>
          <a:xfrm>
            <a:off x="3390404" y="506865"/>
            <a:ext cx="4726379" cy="914400"/>
          </a:xfrm>
          <a:prstGeom prst="rect">
            <a:avLst/>
          </a:prstGeom>
        </p:spPr>
        <p:txBody>
          <a:bodyPr vert="horz" wrap="none" lIns="0" tIns="0" rIns="0" bIns="0" rtlCol="0">
            <a:normAutofit/>
          </a:bodyPr>
          <a:lstStyle/>
          <a:p>
            <a:pPr marL="285750" indent="-285750">
              <a:buFont typeface="Arial" panose="020B0604020202020204" pitchFamily="34" charset="0"/>
              <a:buChar char="•"/>
            </a:pPr>
            <a:endParaRPr lang="de-CH" dirty="0" smtClean="0"/>
          </a:p>
        </p:txBody>
      </p:sp>
      <p:sp>
        <p:nvSpPr>
          <p:cNvPr id="8" name="Textfeld 7"/>
          <p:cNvSpPr txBox="1"/>
          <p:nvPr/>
        </p:nvSpPr>
        <p:spPr>
          <a:xfrm>
            <a:off x="290945" y="-277691"/>
            <a:ext cx="3099459" cy="914400"/>
          </a:xfrm>
          <a:prstGeom prst="rect">
            <a:avLst/>
          </a:prstGeom>
        </p:spPr>
        <p:txBody>
          <a:bodyPr vert="horz" wrap="none" lIns="0" tIns="0" rIns="0" bIns="0" rtlCol="0">
            <a:normAutofit/>
          </a:bodyPr>
          <a:lstStyle/>
          <a:p>
            <a:r>
              <a:rPr lang="de-CH" dirty="0" smtClean="0"/>
              <a:t>Not </a:t>
            </a:r>
            <a:r>
              <a:rPr lang="de-CH" dirty="0" err="1" smtClean="0"/>
              <a:t>yet</a:t>
            </a:r>
            <a:r>
              <a:rPr lang="de-CH" dirty="0" smtClean="0"/>
              <a:t> </a:t>
            </a:r>
            <a:r>
              <a:rPr lang="de-CH" b="1" dirty="0" err="1" smtClean="0">
                <a:solidFill>
                  <a:schemeClr val="accent1"/>
                </a:solidFill>
              </a:rPr>
              <a:t>Matlab</a:t>
            </a:r>
            <a:r>
              <a:rPr lang="de-CH" b="1" dirty="0" smtClean="0">
                <a:solidFill>
                  <a:schemeClr val="accent1"/>
                </a:solidFill>
              </a:rPr>
              <a:t> </a:t>
            </a:r>
            <a:r>
              <a:rPr lang="de-CH" b="1" dirty="0" err="1" smtClean="0">
                <a:solidFill>
                  <a:schemeClr val="accent1"/>
                </a:solidFill>
              </a:rPr>
              <a:t>and</a:t>
            </a:r>
            <a:r>
              <a:rPr lang="de-CH" b="1" dirty="0" smtClean="0">
                <a:solidFill>
                  <a:schemeClr val="accent1"/>
                </a:solidFill>
              </a:rPr>
              <a:t> </a:t>
            </a:r>
            <a:r>
              <a:rPr lang="de-CH" b="1" dirty="0" err="1" smtClean="0">
                <a:solidFill>
                  <a:schemeClr val="accent1"/>
                </a:solidFill>
              </a:rPr>
              <a:t>Gurobi</a:t>
            </a:r>
            <a:r>
              <a:rPr lang="de-CH" b="1" dirty="0" smtClean="0">
                <a:solidFill>
                  <a:schemeClr val="accent1"/>
                </a:solidFill>
              </a:rPr>
              <a:t> (Gabriele) </a:t>
            </a:r>
            <a:endParaRPr lang="de-CH" b="1" dirty="0" smtClean="0">
              <a:solidFill>
                <a:schemeClr val="accent1"/>
              </a:solidFill>
            </a:endParaRPr>
          </a:p>
        </p:txBody>
      </p:sp>
    </p:spTree>
    <p:extLst>
      <p:ext uri="{BB962C8B-B14F-4D97-AF65-F5344CB8AC3E}">
        <p14:creationId xmlns:p14="http://schemas.microsoft.com/office/powerpoint/2010/main" val="319328249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80998" y="348713"/>
            <a:ext cx="8347366" cy="316305"/>
          </a:xfrm>
        </p:spPr>
        <p:txBody>
          <a:bodyPr/>
          <a:lstStyle/>
          <a:p>
            <a:r>
              <a:rPr lang="de-CH" dirty="0"/>
              <a:t>Add </a:t>
            </a:r>
            <a:r>
              <a:rPr lang="de-CH" dirty="0" smtClean="0"/>
              <a:t>Model </a:t>
            </a:r>
            <a:r>
              <a:rPr lang="de-CH" dirty="0" err="1" smtClean="0"/>
              <a:t>attribute</a:t>
            </a:r>
            <a:r>
              <a:rPr lang="de-CH" dirty="0" smtClean="0"/>
              <a:t> / </a:t>
            </a:r>
            <a:r>
              <a:rPr lang="de-CH" dirty="0" err="1" smtClean="0"/>
              <a:t>meta</a:t>
            </a:r>
            <a:r>
              <a:rPr lang="de-CH" dirty="0" smtClean="0"/>
              <a:t> to </a:t>
            </a:r>
            <a:r>
              <a:rPr lang="de-CH" dirty="0" err="1"/>
              <a:t>the</a:t>
            </a:r>
            <a:r>
              <a:rPr lang="de-CH" dirty="0"/>
              <a:t> </a:t>
            </a:r>
            <a:r>
              <a:rPr lang="de-CH" dirty="0" err="1"/>
              <a:t>model</a:t>
            </a:r>
            <a:r>
              <a:rPr lang="de-CH" dirty="0"/>
              <a:t> </a:t>
            </a:r>
            <a:r>
              <a:rPr lang="de-CH" dirty="0" err="1"/>
              <a:t>catalogue</a:t>
            </a:r>
            <a:endParaRPr lang="de-CH" dirty="0"/>
          </a:p>
        </p:txBody>
      </p:sp>
      <p:pic>
        <p:nvPicPr>
          <p:cNvPr id="4" name="Grafik 3"/>
          <p:cNvPicPr>
            <a:picLocks noChangeAspect="1"/>
          </p:cNvPicPr>
          <p:nvPr/>
        </p:nvPicPr>
        <p:blipFill>
          <a:blip r:embed="rId2"/>
          <a:stretch>
            <a:fillRect/>
          </a:stretch>
        </p:blipFill>
        <p:spPr>
          <a:xfrm>
            <a:off x="4283132" y="1905002"/>
            <a:ext cx="4500959" cy="2531789"/>
          </a:xfrm>
          <a:prstGeom prst="rect">
            <a:avLst/>
          </a:prstGeom>
        </p:spPr>
      </p:pic>
      <p:pic>
        <p:nvPicPr>
          <p:cNvPr id="7" name="Grafik 6"/>
          <p:cNvPicPr>
            <a:picLocks noChangeAspect="1"/>
          </p:cNvPicPr>
          <p:nvPr/>
        </p:nvPicPr>
        <p:blipFill>
          <a:blip r:embed="rId3"/>
          <a:stretch>
            <a:fillRect/>
          </a:stretch>
        </p:blipFill>
        <p:spPr>
          <a:xfrm>
            <a:off x="5460452" y="3826928"/>
            <a:ext cx="3387712" cy="516473"/>
          </a:xfrm>
          <a:prstGeom prst="rect">
            <a:avLst/>
          </a:prstGeom>
        </p:spPr>
      </p:pic>
      <p:sp>
        <p:nvSpPr>
          <p:cNvPr id="3" name="Untertitel 2"/>
          <p:cNvSpPr>
            <a:spLocks noGrp="1"/>
          </p:cNvSpPr>
          <p:nvPr>
            <p:ph type="subTitle" idx="1"/>
          </p:nvPr>
        </p:nvSpPr>
        <p:spPr>
          <a:xfrm>
            <a:off x="380998" y="918883"/>
            <a:ext cx="3665331" cy="3875903"/>
          </a:xfrm>
        </p:spPr>
        <p:txBody>
          <a:bodyPr>
            <a:normAutofit/>
          </a:bodyPr>
          <a:lstStyle/>
          <a:p>
            <a:r>
              <a:rPr lang="de-CH" sz="1400" dirty="0" err="1" smtClean="0"/>
              <a:t>Everytime</a:t>
            </a:r>
            <a:r>
              <a:rPr lang="de-CH" sz="1400" dirty="0" smtClean="0"/>
              <a:t> you </a:t>
            </a:r>
            <a:r>
              <a:rPr lang="de-CH" sz="1400" dirty="0" err="1" smtClean="0"/>
              <a:t>commit</a:t>
            </a:r>
            <a:r>
              <a:rPr lang="de-CH" sz="1400" dirty="0" smtClean="0"/>
              <a:t> </a:t>
            </a:r>
            <a:r>
              <a:rPr lang="de-CH" sz="1400" dirty="0" err="1" smtClean="0"/>
              <a:t>and</a:t>
            </a:r>
            <a:r>
              <a:rPr lang="de-CH" sz="1400" dirty="0" smtClean="0"/>
              <a:t> push your </a:t>
            </a:r>
            <a:r>
              <a:rPr lang="de-CH" sz="1400" dirty="0" err="1" smtClean="0"/>
              <a:t>project</a:t>
            </a:r>
            <a:r>
              <a:rPr lang="de-CH" sz="1400" dirty="0" smtClean="0"/>
              <a:t> </a:t>
            </a:r>
            <a:r>
              <a:rPr lang="de-CH" sz="1400" dirty="0" err="1" smtClean="0"/>
              <a:t>changes</a:t>
            </a:r>
            <a:r>
              <a:rPr lang="de-CH" sz="1400" dirty="0" smtClean="0"/>
              <a:t> to your git-</a:t>
            </a:r>
            <a:r>
              <a:rPr lang="de-CH" sz="1400" dirty="0" err="1" smtClean="0"/>
              <a:t>repo</a:t>
            </a:r>
            <a:r>
              <a:rPr lang="de-CH" sz="1400" dirty="0" smtClean="0"/>
              <a:t> </a:t>
            </a:r>
            <a:r>
              <a:rPr lang="de-CH" sz="1400" dirty="0" err="1" smtClean="0"/>
              <a:t>the</a:t>
            </a:r>
            <a:r>
              <a:rPr lang="de-CH" sz="1400" dirty="0" smtClean="0"/>
              <a:t> </a:t>
            </a:r>
            <a:r>
              <a:rPr lang="de-CH" sz="1400" dirty="0" err="1" smtClean="0"/>
              <a:t>customized</a:t>
            </a:r>
            <a:r>
              <a:rPr lang="de-CH" sz="1400" dirty="0" smtClean="0"/>
              <a:t> renku </a:t>
            </a:r>
            <a:r>
              <a:rPr lang="de-CH" sz="1400" dirty="0" err="1" smtClean="0"/>
              <a:t>graph</a:t>
            </a:r>
            <a:r>
              <a:rPr lang="de-CH" sz="1400" dirty="0" smtClean="0"/>
              <a:t> </a:t>
            </a:r>
            <a:r>
              <a:rPr lang="de-CH" sz="1400" dirty="0" err="1" smtClean="0"/>
              <a:t>is</a:t>
            </a:r>
            <a:r>
              <a:rPr lang="de-CH" sz="1400" dirty="0" smtClean="0"/>
              <a:t> </a:t>
            </a:r>
            <a:r>
              <a:rPr lang="de-CH" sz="1400" dirty="0" err="1" smtClean="0"/>
              <a:t>posted</a:t>
            </a:r>
            <a:r>
              <a:rPr lang="de-CH" sz="1400" dirty="0" smtClean="0"/>
              <a:t> to our </a:t>
            </a:r>
            <a:r>
              <a:rPr lang="de-CH" sz="1400" dirty="0" err="1" smtClean="0"/>
              <a:t>GraphDB</a:t>
            </a:r>
            <a:r>
              <a:rPr lang="de-CH" sz="1400" dirty="0" smtClean="0"/>
              <a:t>. The </a:t>
            </a:r>
            <a:r>
              <a:rPr lang="de-CH" sz="1400" dirty="0" err="1" smtClean="0"/>
              <a:t>GraphDB</a:t>
            </a:r>
            <a:r>
              <a:rPr lang="de-CH" sz="1400" dirty="0" smtClean="0"/>
              <a:t> </a:t>
            </a:r>
            <a:r>
              <a:rPr lang="de-CH" sz="1400" dirty="0" err="1" smtClean="0"/>
              <a:t>is</a:t>
            </a:r>
            <a:r>
              <a:rPr lang="de-CH" sz="1400" dirty="0" smtClean="0"/>
              <a:t> </a:t>
            </a:r>
            <a:r>
              <a:rPr lang="de-CH" sz="1400" dirty="0" err="1" smtClean="0"/>
              <a:t>scraped</a:t>
            </a:r>
            <a:r>
              <a:rPr lang="de-CH" sz="1400" dirty="0" smtClean="0"/>
              <a:t> </a:t>
            </a:r>
            <a:r>
              <a:rPr lang="de-CH" sz="1400" dirty="0" err="1" smtClean="0"/>
              <a:t>every</a:t>
            </a:r>
            <a:r>
              <a:rPr lang="de-CH" sz="1400" dirty="0" smtClean="0"/>
              <a:t> 24 </a:t>
            </a:r>
            <a:r>
              <a:rPr lang="de-CH" sz="1400" dirty="0" err="1" smtClean="0"/>
              <a:t>hours</a:t>
            </a:r>
            <a:r>
              <a:rPr lang="de-CH" sz="1400" dirty="0" smtClean="0"/>
              <a:t> </a:t>
            </a:r>
            <a:r>
              <a:rPr lang="de-CH" sz="1400" dirty="0" err="1" smtClean="0"/>
              <a:t>and</a:t>
            </a:r>
            <a:r>
              <a:rPr lang="de-CH" sz="1400" dirty="0" smtClean="0"/>
              <a:t> </a:t>
            </a:r>
            <a:r>
              <a:rPr lang="de-CH" sz="1400" dirty="0" err="1" smtClean="0"/>
              <a:t>it’s</a:t>
            </a:r>
            <a:r>
              <a:rPr lang="de-CH" sz="1400" dirty="0" smtClean="0"/>
              <a:t> </a:t>
            </a:r>
            <a:r>
              <a:rPr lang="de-CH" sz="1400" dirty="0" err="1" smtClean="0"/>
              <a:t>attributes</a:t>
            </a:r>
            <a:r>
              <a:rPr lang="de-CH" sz="1400" dirty="0" smtClean="0"/>
              <a:t> </a:t>
            </a:r>
            <a:r>
              <a:rPr lang="de-CH" sz="1400" dirty="0" err="1" smtClean="0"/>
              <a:t>is</a:t>
            </a:r>
            <a:r>
              <a:rPr lang="de-CH" sz="1400" dirty="0" smtClean="0"/>
              <a:t> </a:t>
            </a:r>
            <a:r>
              <a:rPr lang="de-CH" sz="1400" dirty="0" err="1" smtClean="0"/>
              <a:t>stored</a:t>
            </a:r>
            <a:r>
              <a:rPr lang="de-CH" sz="1400" dirty="0" smtClean="0"/>
              <a:t> on </a:t>
            </a:r>
            <a:r>
              <a:rPr lang="de-CH" sz="1400" dirty="0" err="1" smtClean="0"/>
              <a:t>the</a:t>
            </a:r>
            <a:r>
              <a:rPr lang="de-CH" sz="1400" dirty="0" smtClean="0"/>
              <a:t> </a:t>
            </a:r>
            <a:r>
              <a:rPr lang="de-CH" sz="1400" dirty="0" err="1" smtClean="0"/>
              <a:t>model</a:t>
            </a:r>
            <a:r>
              <a:rPr lang="de-CH" sz="1400" dirty="0" smtClean="0"/>
              <a:t> </a:t>
            </a:r>
            <a:r>
              <a:rPr lang="de-CH" sz="1400" dirty="0" err="1" smtClean="0"/>
              <a:t>wiki</a:t>
            </a:r>
            <a:r>
              <a:rPr lang="de-CH" sz="1400" dirty="0" smtClean="0"/>
              <a:t> </a:t>
            </a:r>
            <a:r>
              <a:rPr lang="de-CH" sz="1400" dirty="0" err="1" smtClean="0"/>
              <a:t>page</a:t>
            </a:r>
            <a:r>
              <a:rPr lang="de-CH" sz="1400" dirty="0" smtClean="0"/>
              <a:t>. The </a:t>
            </a:r>
            <a:r>
              <a:rPr lang="de-CH" sz="1400" dirty="0" err="1" smtClean="0"/>
              <a:t>model</a:t>
            </a:r>
            <a:r>
              <a:rPr lang="de-CH" sz="1400" dirty="0" smtClean="0"/>
              <a:t> </a:t>
            </a:r>
            <a:r>
              <a:rPr lang="de-CH" sz="1400" dirty="0" err="1" smtClean="0"/>
              <a:t>wiki</a:t>
            </a:r>
            <a:r>
              <a:rPr lang="de-CH" sz="1400" dirty="0" smtClean="0"/>
              <a:t> </a:t>
            </a:r>
            <a:r>
              <a:rPr lang="de-CH" sz="1400" dirty="0" err="1" smtClean="0"/>
              <a:t>page</a:t>
            </a:r>
            <a:r>
              <a:rPr lang="de-CH" sz="1400" dirty="0" smtClean="0"/>
              <a:t> </a:t>
            </a:r>
            <a:r>
              <a:rPr lang="de-CH" sz="1400" dirty="0" err="1" smtClean="0"/>
              <a:t>shall</a:t>
            </a:r>
            <a:r>
              <a:rPr lang="de-CH" sz="1400" dirty="0" smtClean="0"/>
              <a:t> </a:t>
            </a:r>
            <a:r>
              <a:rPr lang="de-CH" sz="1400" dirty="0" err="1" smtClean="0"/>
              <a:t>generate</a:t>
            </a:r>
            <a:r>
              <a:rPr lang="de-CH" sz="1400" dirty="0" smtClean="0"/>
              <a:t> a </a:t>
            </a:r>
            <a:r>
              <a:rPr lang="de-CH" sz="1400" dirty="0" err="1" smtClean="0"/>
              <a:t>complete</a:t>
            </a:r>
            <a:r>
              <a:rPr lang="de-CH" sz="1400" dirty="0" smtClean="0"/>
              <a:t> </a:t>
            </a:r>
            <a:r>
              <a:rPr lang="de-CH" sz="1400" dirty="0" err="1" smtClean="0"/>
              <a:t>overview</a:t>
            </a:r>
            <a:r>
              <a:rPr lang="de-CH" sz="1400" dirty="0" smtClean="0"/>
              <a:t> </a:t>
            </a:r>
            <a:r>
              <a:rPr lang="de-CH" sz="1400" dirty="0" err="1" smtClean="0"/>
              <a:t>of</a:t>
            </a:r>
            <a:r>
              <a:rPr lang="de-CH" sz="1400" dirty="0" smtClean="0"/>
              <a:t> all </a:t>
            </a:r>
            <a:r>
              <a:rPr lang="de-CH" sz="1400" dirty="0" err="1" smtClean="0"/>
              <a:t>models</a:t>
            </a:r>
            <a:r>
              <a:rPr lang="de-CH" sz="1400" dirty="0" smtClean="0"/>
              <a:t> </a:t>
            </a:r>
            <a:r>
              <a:rPr lang="de-CH" sz="1400" dirty="0" err="1" smtClean="0"/>
              <a:t>and</a:t>
            </a:r>
            <a:r>
              <a:rPr lang="de-CH" sz="1400" dirty="0" smtClean="0"/>
              <a:t> </a:t>
            </a:r>
            <a:r>
              <a:rPr lang="de-CH" sz="1400" dirty="0" err="1" smtClean="0"/>
              <a:t>its</a:t>
            </a:r>
            <a:r>
              <a:rPr lang="de-CH" sz="1400" dirty="0" smtClean="0"/>
              <a:t> </a:t>
            </a:r>
            <a:r>
              <a:rPr lang="de-CH" sz="1400" dirty="0" err="1" smtClean="0"/>
              <a:t>performances</a:t>
            </a:r>
            <a:r>
              <a:rPr lang="de-CH" sz="1400" dirty="0" smtClean="0"/>
              <a:t> </a:t>
            </a:r>
            <a:r>
              <a:rPr lang="de-CH" sz="1400" dirty="0" err="1" smtClean="0"/>
              <a:t>among</a:t>
            </a:r>
            <a:r>
              <a:rPr lang="de-CH" sz="1400" dirty="0" smtClean="0"/>
              <a:t> </a:t>
            </a:r>
            <a:r>
              <a:rPr lang="de-CH" sz="1400" dirty="0" err="1" smtClean="0"/>
              <a:t>the</a:t>
            </a:r>
            <a:r>
              <a:rPr lang="de-CH" sz="1400" dirty="0" smtClean="0"/>
              <a:t> lab.  </a:t>
            </a:r>
          </a:p>
          <a:p>
            <a:r>
              <a:rPr lang="de-CH" sz="1400" dirty="0" smtClean="0"/>
              <a:t>The </a:t>
            </a:r>
            <a:r>
              <a:rPr lang="de-CH" sz="1400" dirty="0" err="1" smtClean="0"/>
              <a:t>attribute</a:t>
            </a:r>
            <a:r>
              <a:rPr lang="de-CH" sz="1400" dirty="0" smtClean="0"/>
              <a:t> </a:t>
            </a:r>
            <a:r>
              <a:rPr lang="de-CH" sz="1400" dirty="0" err="1" smtClean="0"/>
              <a:t>and</a:t>
            </a:r>
            <a:r>
              <a:rPr lang="de-CH" sz="1400" dirty="0" smtClean="0"/>
              <a:t> </a:t>
            </a:r>
            <a:r>
              <a:rPr lang="de-CH" sz="1400" dirty="0" err="1" smtClean="0"/>
              <a:t>the</a:t>
            </a:r>
            <a:r>
              <a:rPr lang="de-CH" sz="1400" dirty="0" smtClean="0"/>
              <a:t> </a:t>
            </a:r>
            <a:r>
              <a:rPr lang="de-CH" sz="1400" dirty="0" err="1" smtClean="0"/>
              <a:t>model</a:t>
            </a:r>
            <a:r>
              <a:rPr lang="de-CH" sz="1400" dirty="0"/>
              <a:t> </a:t>
            </a:r>
            <a:r>
              <a:rPr lang="de-CH" sz="1400" dirty="0" err="1" smtClean="0"/>
              <a:t>needs</a:t>
            </a:r>
            <a:r>
              <a:rPr lang="de-CH" sz="1400" dirty="0" smtClean="0"/>
              <a:t> to </a:t>
            </a:r>
            <a:r>
              <a:rPr lang="de-CH" sz="1400" dirty="0" err="1" smtClean="0"/>
              <a:t>be</a:t>
            </a:r>
            <a:r>
              <a:rPr lang="de-CH" sz="1400" dirty="0" smtClean="0"/>
              <a:t> specified in </a:t>
            </a:r>
            <a:r>
              <a:rPr lang="de-CH" sz="1400" dirty="0" err="1" smtClean="0"/>
              <a:t>the</a:t>
            </a:r>
            <a:r>
              <a:rPr lang="de-CH" sz="1400" dirty="0" smtClean="0"/>
              <a:t> </a:t>
            </a:r>
            <a:r>
              <a:rPr lang="de-CH" sz="1400" b="1" dirty="0" smtClean="0"/>
              <a:t>main.py </a:t>
            </a:r>
            <a:r>
              <a:rPr lang="de-CH" sz="1400" b="1" dirty="0" err="1" smtClean="0"/>
              <a:t>file</a:t>
            </a:r>
            <a:r>
              <a:rPr lang="de-CH" sz="1400" dirty="0" smtClean="0"/>
              <a:t>. A </a:t>
            </a:r>
            <a:r>
              <a:rPr lang="de-CH" sz="1400" dirty="0" err="1" smtClean="0"/>
              <a:t>demo</a:t>
            </a:r>
            <a:r>
              <a:rPr lang="de-CH" sz="1400" dirty="0" smtClean="0"/>
              <a:t> main.py </a:t>
            </a:r>
            <a:r>
              <a:rPr lang="de-CH" sz="1400" dirty="0" err="1" smtClean="0"/>
              <a:t>can</a:t>
            </a:r>
            <a:r>
              <a:rPr lang="de-CH" sz="1400" dirty="0" smtClean="0"/>
              <a:t> </a:t>
            </a:r>
            <a:r>
              <a:rPr lang="de-CH" sz="1400" dirty="0" err="1" smtClean="0"/>
              <a:t>be</a:t>
            </a:r>
            <a:r>
              <a:rPr lang="de-CH" sz="1400" dirty="0" smtClean="0"/>
              <a:t> </a:t>
            </a:r>
            <a:r>
              <a:rPr lang="de-CH" sz="1400" dirty="0" err="1" smtClean="0"/>
              <a:t>looked</a:t>
            </a:r>
            <a:r>
              <a:rPr lang="de-CH" sz="1400" dirty="0" smtClean="0"/>
              <a:t> </a:t>
            </a:r>
            <a:r>
              <a:rPr lang="de-CH" sz="1400" dirty="0" err="1" smtClean="0"/>
              <a:t>up</a:t>
            </a:r>
            <a:r>
              <a:rPr lang="de-CH" sz="1400" dirty="0" smtClean="0"/>
              <a:t>. </a:t>
            </a:r>
            <a:r>
              <a:rPr lang="de-CH" sz="1400" dirty="0" err="1" smtClean="0"/>
              <a:t>We</a:t>
            </a:r>
            <a:r>
              <a:rPr lang="de-CH" sz="1400" dirty="0" smtClean="0"/>
              <a:t> </a:t>
            </a:r>
            <a:r>
              <a:rPr lang="de-CH" sz="1400" dirty="0" err="1" smtClean="0"/>
              <a:t>defined</a:t>
            </a:r>
            <a:r>
              <a:rPr lang="de-CH" sz="1400" dirty="0" smtClean="0"/>
              <a:t> just </a:t>
            </a:r>
            <a:r>
              <a:rPr lang="de-CH" sz="1400" dirty="0" err="1" smtClean="0"/>
              <a:t>mse</a:t>
            </a:r>
            <a:r>
              <a:rPr lang="de-CH" sz="1400" dirty="0" smtClean="0"/>
              <a:t> </a:t>
            </a:r>
            <a:r>
              <a:rPr lang="de-CH" sz="1400" dirty="0" err="1" smtClean="0"/>
              <a:t>for</a:t>
            </a:r>
            <a:r>
              <a:rPr lang="de-CH" sz="1400" dirty="0" smtClean="0"/>
              <a:t> </a:t>
            </a:r>
            <a:r>
              <a:rPr lang="de-CH" sz="1400" dirty="0" err="1" smtClean="0"/>
              <a:t>this</a:t>
            </a:r>
            <a:r>
              <a:rPr lang="de-CH" sz="1400" dirty="0" smtClean="0"/>
              <a:t> </a:t>
            </a:r>
            <a:r>
              <a:rPr lang="de-CH" sz="1400" dirty="0" err="1" smtClean="0"/>
              <a:t>purpose</a:t>
            </a:r>
            <a:r>
              <a:rPr lang="de-CH" sz="1400" dirty="0" smtClean="0"/>
              <a:t>. The </a:t>
            </a:r>
            <a:r>
              <a:rPr lang="de-CH" sz="1400" dirty="0" err="1" smtClean="0"/>
              <a:t>model</a:t>
            </a:r>
            <a:r>
              <a:rPr lang="de-CH" sz="1400" dirty="0" smtClean="0"/>
              <a:t> </a:t>
            </a:r>
            <a:r>
              <a:rPr lang="de-CH" sz="1400" dirty="0" err="1" smtClean="0"/>
              <a:t>itself</a:t>
            </a:r>
            <a:r>
              <a:rPr lang="de-CH" sz="1400" dirty="0" smtClean="0"/>
              <a:t> </a:t>
            </a:r>
            <a:r>
              <a:rPr lang="de-CH" sz="1400" dirty="0" err="1" smtClean="0"/>
              <a:t>and</a:t>
            </a:r>
            <a:r>
              <a:rPr lang="de-CH" sz="1400" dirty="0" smtClean="0"/>
              <a:t> all </a:t>
            </a:r>
            <a:r>
              <a:rPr lang="de-CH" sz="1400" dirty="0" err="1" smtClean="0"/>
              <a:t>the</a:t>
            </a:r>
            <a:r>
              <a:rPr lang="de-CH" sz="1400" dirty="0" smtClean="0"/>
              <a:t> </a:t>
            </a:r>
            <a:r>
              <a:rPr lang="de-CH" sz="1400" dirty="0" err="1" smtClean="0"/>
              <a:t>metrics</a:t>
            </a:r>
            <a:r>
              <a:rPr lang="de-CH" sz="1400" dirty="0" smtClean="0"/>
              <a:t> to </a:t>
            </a:r>
            <a:r>
              <a:rPr lang="de-CH" sz="1400" dirty="0" err="1" smtClean="0"/>
              <a:t>be</a:t>
            </a:r>
            <a:r>
              <a:rPr lang="de-CH" sz="1400" dirty="0" smtClean="0"/>
              <a:t> </a:t>
            </a:r>
            <a:r>
              <a:rPr lang="de-CH" sz="1400" dirty="0" err="1" smtClean="0"/>
              <a:t>tracked</a:t>
            </a:r>
            <a:r>
              <a:rPr lang="de-CH" sz="1400" dirty="0" smtClean="0"/>
              <a:t> have to </a:t>
            </a:r>
            <a:r>
              <a:rPr lang="de-CH" sz="1400" dirty="0" err="1" smtClean="0"/>
              <a:t>be</a:t>
            </a:r>
            <a:r>
              <a:rPr lang="de-CH" sz="1400" dirty="0" smtClean="0"/>
              <a:t> </a:t>
            </a:r>
            <a:r>
              <a:rPr lang="de-CH" sz="1400" dirty="0" err="1" smtClean="0"/>
              <a:t>added</a:t>
            </a:r>
            <a:r>
              <a:rPr lang="de-CH" sz="1400" dirty="0" smtClean="0"/>
              <a:t> to </a:t>
            </a:r>
            <a:r>
              <a:rPr lang="de-CH" sz="1400" dirty="0" err="1" smtClean="0"/>
              <a:t>the</a:t>
            </a:r>
            <a:r>
              <a:rPr lang="de-CH" sz="1400" dirty="0" smtClean="0"/>
              <a:t> </a:t>
            </a:r>
            <a:r>
              <a:rPr lang="de-CH" sz="1400" dirty="0" err="1" smtClean="0"/>
              <a:t>export</a:t>
            </a:r>
            <a:r>
              <a:rPr lang="de-CH" sz="1400" dirty="0" smtClean="0"/>
              <a:t> </a:t>
            </a:r>
            <a:r>
              <a:rPr lang="de-CH" sz="1400" dirty="0" err="1" smtClean="0"/>
              <a:t>statement</a:t>
            </a:r>
            <a:r>
              <a:rPr lang="de-CH" sz="1400" dirty="0" smtClean="0"/>
              <a:t>:</a:t>
            </a:r>
            <a:endParaRPr lang="de-CH" sz="1400" dirty="0"/>
          </a:p>
        </p:txBody>
      </p:sp>
      <p:pic>
        <p:nvPicPr>
          <p:cNvPr id="5" name="Grafik 4"/>
          <p:cNvPicPr>
            <a:picLocks noChangeAspect="1"/>
          </p:cNvPicPr>
          <p:nvPr/>
        </p:nvPicPr>
        <p:blipFill>
          <a:blip r:embed="rId4"/>
          <a:stretch>
            <a:fillRect/>
          </a:stretch>
        </p:blipFill>
        <p:spPr>
          <a:xfrm>
            <a:off x="4283132" y="958549"/>
            <a:ext cx="4090975" cy="828357"/>
          </a:xfrm>
          <a:prstGeom prst="rect">
            <a:avLst/>
          </a:prstGeom>
        </p:spPr>
      </p:pic>
      <p:cxnSp>
        <p:nvCxnSpPr>
          <p:cNvPr id="9" name="Gerader Verbinder 8"/>
          <p:cNvCxnSpPr/>
          <p:nvPr/>
        </p:nvCxnSpPr>
        <p:spPr>
          <a:xfrm flipH="1">
            <a:off x="5495365" y="3275723"/>
            <a:ext cx="1985682" cy="619445"/>
          </a:xfrm>
          <a:prstGeom prst="line">
            <a:avLst/>
          </a:prstGeom>
          <a:ln>
            <a:solidFill>
              <a:srgbClr val="5F5F5F"/>
            </a:solidFill>
          </a:ln>
        </p:spPr>
        <p:style>
          <a:lnRef idx="1">
            <a:schemeClr val="accent1"/>
          </a:lnRef>
          <a:fillRef idx="0">
            <a:schemeClr val="accent1"/>
          </a:fillRef>
          <a:effectRef idx="0">
            <a:schemeClr val="accent1"/>
          </a:effectRef>
          <a:fontRef idx="minor">
            <a:schemeClr val="tx1"/>
          </a:fontRef>
        </p:style>
      </p:cxnSp>
      <p:cxnSp>
        <p:nvCxnSpPr>
          <p:cNvPr id="11" name="Gerader Verbinder 10"/>
          <p:cNvCxnSpPr>
            <a:endCxn id="7" idx="3"/>
          </p:cNvCxnSpPr>
          <p:nvPr/>
        </p:nvCxnSpPr>
        <p:spPr>
          <a:xfrm>
            <a:off x="8682318" y="3275723"/>
            <a:ext cx="165846" cy="809442"/>
          </a:xfrm>
          <a:prstGeom prst="line">
            <a:avLst/>
          </a:prstGeom>
          <a:ln>
            <a:solidFill>
              <a:srgbClr val="5F5F5F"/>
            </a:solidFill>
          </a:ln>
        </p:spPr>
        <p:style>
          <a:lnRef idx="1">
            <a:schemeClr val="accent1"/>
          </a:lnRef>
          <a:fillRef idx="0">
            <a:schemeClr val="accent1"/>
          </a:fillRef>
          <a:effectRef idx="0">
            <a:schemeClr val="accent1"/>
          </a:effectRef>
          <a:fontRef idx="minor">
            <a:schemeClr val="tx1"/>
          </a:fontRef>
        </p:style>
      </p:cxnSp>
      <p:pic>
        <p:nvPicPr>
          <p:cNvPr id="13" name="Grafik 12"/>
          <p:cNvPicPr>
            <a:picLocks noChangeAspect="1"/>
          </p:cNvPicPr>
          <p:nvPr/>
        </p:nvPicPr>
        <p:blipFill>
          <a:blip r:embed="rId5"/>
          <a:stretch>
            <a:fillRect/>
          </a:stretch>
        </p:blipFill>
        <p:spPr>
          <a:xfrm>
            <a:off x="535742" y="4003403"/>
            <a:ext cx="3457575" cy="866775"/>
          </a:xfrm>
          <a:prstGeom prst="rect">
            <a:avLst/>
          </a:prstGeom>
        </p:spPr>
      </p:pic>
      <p:sp>
        <p:nvSpPr>
          <p:cNvPr id="6" name="Textfeld 5"/>
          <p:cNvSpPr txBox="1"/>
          <p:nvPr/>
        </p:nvSpPr>
        <p:spPr>
          <a:xfrm>
            <a:off x="6031006" y="49665"/>
            <a:ext cx="914400" cy="914400"/>
          </a:xfrm>
          <a:prstGeom prst="rect">
            <a:avLst/>
          </a:prstGeom>
        </p:spPr>
        <p:txBody>
          <a:bodyPr vert="horz" wrap="none" lIns="0" tIns="0" rIns="0" bIns="0" rtlCol="0">
            <a:normAutofit/>
          </a:bodyPr>
          <a:lstStyle/>
          <a:p>
            <a:pPr marL="285750" indent="-285750">
              <a:buFont typeface="Arial" panose="020B0604020202020204" pitchFamily="34" charset="0"/>
              <a:buChar char="•"/>
            </a:pPr>
            <a:endParaRPr lang="de-CH" dirty="0" smtClean="0"/>
          </a:p>
        </p:txBody>
      </p:sp>
      <p:sp>
        <p:nvSpPr>
          <p:cNvPr id="8" name="Textfeld 7"/>
          <p:cNvSpPr txBox="1"/>
          <p:nvPr/>
        </p:nvSpPr>
        <p:spPr>
          <a:xfrm>
            <a:off x="4112304" y="4530796"/>
            <a:ext cx="4432630" cy="914400"/>
          </a:xfrm>
          <a:prstGeom prst="rect">
            <a:avLst/>
          </a:prstGeom>
        </p:spPr>
        <p:txBody>
          <a:bodyPr vert="horz" wrap="none" lIns="0" tIns="0" rIns="0" bIns="0" rtlCol="0">
            <a:normAutofit/>
          </a:bodyPr>
          <a:lstStyle/>
          <a:p>
            <a:pPr marL="285750" indent="-285750">
              <a:buFont typeface="Arial" panose="020B0604020202020204" pitchFamily="34" charset="0"/>
              <a:buChar char="•"/>
            </a:pPr>
            <a:r>
              <a:rPr lang="de-CH" dirty="0" err="1" smtClean="0"/>
              <a:t>Idea</a:t>
            </a:r>
            <a:r>
              <a:rPr lang="de-CH" dirty="0" smtClean="0"/>
              <a:t> </a:t>
            </a:r>
            <a:r>
              <a:rPr lang="de-CH" dirty="0" err="1" smtClean="0"/>
              <a:t>and</a:t>
            </a:r>
            <a:r>
              <a:rPr lang="de-CH" dirty="0" smtClean="0"/>
              <a:t> </a:t>
            </a:r>
            <a:r>
              <a:rPr lang="de-CH" dirty="0" err="1" smtClean="0"/>
              <a:t>purpose</a:t>
            </a:r>
            <a:r>
              <a:rPr lang="de-CH" dirty="0" smtClean="0"/>
              <a:t> </a:t>
            </a:r>
            <a:r>
              <a:rPr lang="de-CH" dirty="0" err="1" smtClean="0"/>
              <a:t>of</a:t>
            </a:r>
            <a:r>
              <a:rPr lang="de-CH" dirty="0" smtClean="0"/>
              <a:t> </a:t>
            </a:r>
            <a:r>
              <a:rPr lang="de-CH" dirty="0" err="1" smtClean="0"/>
              <a:t>the</a:t>
            </a:r>
            <a:r>
              <a:rPr lang="de-CH" dirty="0" smtClean="0"/>
              <a:t> </a:t>
            </a:r>
            <a:r>
              <a:rPr lang="de-CH" dirty="0" err="1" smtClean="0"/>
              <a:t>model</a:t>
            </a:r>
            <a:r>
              <a:rPr lang="de-CH" dirty="0" smtClean="0"/>
              <a:t> </a:t>
            </a:r>
            <a:r>
              <a:rPr lang="de-CH" dirty="0" err="1" smtClean="0"/>
              <a:t>catalogue</a:t>
            </a:r>
            <a:r>
              <a:rPr lang="de-CH" dirty="0" smtClean="0"/>
              <a:t> </a:t>
            </a:r>
            <a:r>
              <a:rPr lang="de-CH" dirty="0" err="1" smtClean="0"/>
              <a:t>and</a:t>
            </a:r>
            <a:r>
              <a:rPr lang="de-CH" dirty="0" smtClean="0"/>
              <a:t> how to </a:t>
            </a:r>
            <a:r>
              <a:rPr lang="de-CH" dirty="0" err="1" smtClean="0"/>
              <a:t>use</a:t>
            </a:r>
            <a:r>
              <a:rPr lang="de-CH" dirty="0" smtClean="0"/>
              <a:t> </a:t>
            </a:r>
            <a:r>
              <a:rPr lang="de-CH" dirty="0" err="1" smtClean="0"/>
              <a:t>it</a:t>
            </a:r>
            <a:endParaRPr lang="de-CH" dirty="0"/>
          </a:p>
          <a:p>
            <a:pPr marL="285750" indent="-285750">
              <a:buFont typeface="Arial" panose="020B0604020202020204" pitchFamily="34" charset="0"/>
              <a:buChar char="•"/>
            </a:pPr>
            <a:r>
              <a:rPr lang="de-CH" dirty="0" err="1" smtClean="0"/>
              <a:t>And</a:t>
            </a:r>
            <a:r>
              <a:rPr lang="de-CH" dirty="0" smtClean="0"/>
              <a:t> </a:t>
            </a:r>
            <a:r>
              <a:rPr lang="de-CH" dirty="0" err="1" smtClean="0"/>
              <a:t>add</a:t>
            </a:r>
            <a:r>
              <a:rPr lang="de-CH" dirty="0" smtClean="0"/>
              <a:t> </a:t>
            </a:r>
            <a:r>
              <a:rPr lang="de-CH" dirty="0" err="1" smtClean="0"/>
              <a:t>the</a:t>
            </a:r>
            <a:r>
              <a:rPr lang="de-CH" dirty="0" smtClean="0"/>
              <a:t> </a:t>
            </a:r>
            <a:r>
              <a:rPr lang="de-CH" dirty="0" err="1" smtClean="0"/>
              <a:t>steps</a:t>
            </a:r>
            <a:r>
              <a:rPr lang="de-CH" dirty="0" smtClean="0"/>
              <a:t> </a:t>
            </a:r>
          </a:p>
          <a:p>
            <a:pPr marL="285750" indent="-285750">
              <a:buFont typeface="Arial" panose="020B0604020202020204" pitchFamily="34" charset="0"/>
              <a:buChar char="•"/>
            </a:pPr>
            <a:r>
              <a:rPr lang="de-CH" dirty="0" err="1" smtClean="0"/>
              <a:t>Overview</a:t>
            </a:r>
            <a:r>
              <a:rPr lang="de-CH" dirty="0" smtClean="0"/>
              <a:t>: different </a:t>
            </a:r>
            <a:r>
              <a:rPr lang="de-CH" dirty="0" err="1" smtClean="0"/>
              <a:t>algorithms</a:t>
            </a:r>
            <a:r>
              <a:rPr lang="de-CH" dirty="0" smtClean="0"/>
              <a:t> – </a:t>
            </a:r>
            <a:r>
              <a:rPr lang="de-CH" dirty="0" err="1" smtClean="0"/>
              <a:t>detail</a:t>
            </a:r>
            <a:r>
              <a:rPr lang="de-CH" dirty="0" smtClean="0"/>
              <a:t> </a:t>
            </a:r>
            <a:r>
              <a:rPr lang="de-CH" dirty="0" err="1" smtClean="0"/>
              <a:t>this</a:t>
            </a:r>
            <a:r>
              <a:rPr lang="de-CH" dirty="0" smtClean="0"/>
              <a:t> </a:t>
            </a:r>
            <a:endParaRPr lang="de-CH" dirty="0" smtClean="0"/>
          </a:p>
        </p:txBody>
      </p:sp>
    </p:spTree>
    <p:extLst>
      <p:ext uri="{BB962C8B-B14F-4D97-AF65-F5344CB8AC3E}">
        <p14:creationId xmlns:p14="http://schemas.microsoft.com/office/powerpoint/2010/main" val="230265850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Create a </a:t>
            </a:r>
            <a:r>
              <a:rPr lang="de-CH" dirty="0" err="1"/>
              <a:t>demo</a:t>
            </a:r>
            <a:r>
              <a:rPr lang="de-CH" dirty="0"/>
              <a:t> </a:t>
            </a:r>
            <a:r>
              <a:rPr lang="de-CH" dirty="0" err="1"/>
              <a:t>Jupyter</a:t>
            </a:r>
            <a:r>
              <a:rPr lang="de-CH" dirty="0"/>
              <a:t> </a:t>
            </a:r>
            <a:r>
              <a:rPr lang="de-CH" dirty="0" smtClean="0"/>
              <a:t>Notebook </a:t>
            </a:r>
            <a:endParaRPr lang="de-CH" dirty="0"/>
          </a:p>
        </p:txBody>
      </p:sp>
      <p:sp>
        <p:nvSpPr>
          <p:cNvPr id="3" name="Untertitel 2"/>
          <p:cNvSpPr>
            <a:spLocks noGrp="1"/>
          </p:cNvSpPr>
          <p:nvPr>
            <p:ph type="subTitle" idx="1"/>
          </p:nvPr>
        </p:nvSpPr>
        <p:spPr>
          <a:xfrm>
            <a:off x="380998" y="1522799"/>
            <a:ext cx="4511723" cy="3271987"/>
          </a:xfrm>
        </p:spPr>
        <p:txBody>
          <a:bodyPr/>
          <a:lstStyle/>
          <a:p>
            <a:r>
              <a:rPr lang="de-CH" dirty="0" err="1" smtClean="0"/>
              <a:t>Purpose</a:t>
            </a:r>
            <a:r>
              <a:rPr lang="de-CH" dirty="0" smtClean="0"/>
              <a:t> </a:t>
            </a:r>
            <a:r>
              <a:rPr lang="de-CH" dirty="0" err="1" smtClean="0"/>
              <a:t>is</a:t>
            </a:r>
            <a:r>
              <a:rPr lang="de-CH" dirty="0" smtClean="0"/>
              <a:t> to have a </a:t>
            </a:r>
            <a:r>
              <a:rPr lang="de-CH" dirty="0" err="1" smtClean="0"/>
              <a:t>jupyter</a:t>
            </a:r>
            <a:r>
              <a:rPr lang="de-CH" dirty="0" smtClean="0"/>
              <a:t> </a:t>
            </a:r>
            <a:r>
              <a:rPr lang="de-CH" dirty="0" err="1" smtClean="0"/>
              <a:t>notebook</a:t>
            </a:r>
            <a:r>
              <a:rPr lang="de-CH" dirty="0" smtClean="0"/>
              <a:t> that </a:t>
            </a:r>
            <a:r>
              <a:rPr lang="de-CH" dirty="0" err="1" smtClean="0"/>
              <a:t>can</a:t>
            </a:r>
            <a:r>
              <a:rPr lang="de-CH" dirty="0" smtClean="0"/>
              <a:t> </a:t>
            </a:r>
            <a:r>
              <a:rPr lang="de-CH" dirty="0" err="1" smtClean="0"/>
              <a:t>be</a:t>
            </a:r>
            <a:r>
              <a:rPr lang="de-CH" dirty="0" smtClean="0"/>
              <a:t> </a:t>
            </a:r>
            <a:r>
              <a:rPr lang="de-CH" dirty="0" err="1" smtClean="0"/>
              <a:t>run</a:t>
            </a:r>
            <a:r>
              <a:rPr lang="de-CH" dirty="0" smtClean="0"/>
              <a:t> </a:t>
            </a:r>
            <a:r>
              <a:rPr lang="de-CH" dirty="0" err="1" smtClean="0"/>
              <a:t>and</a:t>
            </a:r>
            <a:r>
              <a:rPr lang="de-CH" dirty="0" smtClean="0"/>
              <a:t> </a:t>
            </a:r>
            <a:r>
              <a:rPr lang="de-CH" dirty="0" err="1" smtClean="0"/>
              <a:t>reproduces</a:t>
            </a:r>
            <a:r>
              <a:rPr lang="de-CH" dirty="0" smtClean="0"/>
              <a:t> </a:t>
            </a:r>
            <a:r>
              <a:rPr lang="de-CH" dirty="0" err="1" smtClean="0"/>
              <a:t>the</a:t>
            </a:r>
            <a:r>
              <a:rPr lang="de-CH" dirty="0" smtClean="0"/>
              <a:t> </a:t>
            </a:r>
            <a:r>
              <a:rPr lang="de-CH" dirty="0" err="1" smtClean="0"/>
              <a:t>main</a:t>
            </a:r>
            <a:r>
              <a:rPr lang="de-CH" dirty="0" smtClean="0"/>
              <a:t> </a:t>
            </a:r>
            <a:r>
              <a:rPr lang="de-CH" dirty="0" err="1" smtClean="0"/>
              <a:t>results</a:t>
            </a:r>
            <a:r>
              <a:rPr lang="de-CH" dirty="0" smtClean="0"/>
              <a:t> </a:t>
            </a:r>
            <a:r>
              <a:rPr lang="de-CH" dirty="0" err="1" smtClean="0"/>
              <a:t>of</a:t>
            </a:r>
            <a:r>
              <a:rPr lang="de-CH" dirty="0" smtClean="0"/>
              <a:t> </a:t>
            </a:r>
            <a:r>
              <a:rPr lang="de-CH" dirty="0" err="1" smtClean="0"/>
              <a:t>the</a:t>
            </a:r>
            <a:r>
              <a:rPr lang="de-CH" dirty="0" smtClean="0"/>
              <a:t> </a:t>
            </a:r>
            <a:r>
              <a:rPr lang="de-CH" dirty="0" err="1" smtClean="0"/>
              <a:t>publication</a:t>
            </a:r>
            <a:r>
              <a:rPr lang="de-CH" dirty="0" smtClean="0"/>
              <a:t> </a:t>
            </a:r>
          </a:p>
          <a:p>
            <a:r>
              <a:rPr lang="de-CH" dirty="0" smtClean="0"/>
              <a:t>This </a:t>
            </a:r>
            <a:r>
              <a:rPr lang="de-CH" dirty="0" err="1" smtClean="0"/>
              <a:t>means</a:t>
            </a:r>
            <a:r>
              <a:rPr lang="de-CH" dirty="0" smtClean="0"/>
              <a:t> you have to </a:t>
            </a:r>
            <a:r>
              <a:rPr lang="de-CH" dirty="0" err="1" smtClean="0"/>
              <a:t>load</a:t>
            </a:r>
            <a:r>
              <a:rPr lang="de-CH" dirty="0" smtClean="0"/>
              <a:t> all </a:t>
            </a:r>
            <a:r>
              <a:rPr lang="de-CH" dirty="0" err="1" smtClean="0"/>
              <a:t>necessary</a:t>
            </a:r>
            <a:r>
              <a:rPr lang="de-CH" dirty="0" smtClean="0"/>
              <a:t> </a:t>
            </a:r>
            <a:r>
              <a:rPr lang="de-CH" dirty="0" err="1" smtClean="0"/>
              <a:t>libraries</a:t>
            </a:r>
            <a:r>
              <a:rPr lang="de-CH" dirty="0"/>
              <a:t> </a:t>
            </a:r>
            <a:r>
              <a:rPr lang="de-CH" dirty="0" smtClean="0"/>
              <a:t>/ </a:t>
            </a:r>
            <a:r>
              <a:rPr lang="de-CH" dirty="0" err="1" smtClean="0"/>
              <a:t>modules</a:t>
            </a:r>
            <a:r>
              <a:rPr lang="de-CH" dirty="0" smtClean="0"/>
              <a:t>, </a:t>
            </a:r>
            <a:r>
              <a:rPr lang="de-CH" dirty="0" err="1" smtClean="0"/>
              <a:t>data</a:t>
            </a:r>
            <a:r>
              <a:rPr lang="de-CH" dirty="0" smtClean="0"/>
              <a:t> </a:t>
            </a:r>
            <a:r>
              <a:rPr lang="de-CH" dirty="0" err="1" smtClean="0"/>
              <a:t>and</a:t>
            </a:r>
            <a:r>
              <a:rPr lang="de-CH" dirty="0" smtClean="0"/>
              <a:t> </a:t>
            </a:r>
            <a:r>
              <a:rPr lang="de-CH" dirty="0" err="1" smtClean="0"/>
              <a:t>models</a:t>
            </a:r>
            <a:r>
              <a:rPr lang="de-CH" dirty="0" smtClean="0"/>
              <a:t> </a:t>
            </a:r>
            <a:r>
              <a:rPr lang="de-CH" dirty="0" err="1" smtClean="0"/>
              <a:t>and</a:t>
            </a:r>
            <a:r>
              <a:rPr lang="de-CH" dirty="0" smtClean="0"/>
              <a:t> </a:t>
            </a:r>
            <a:r>
              <a:rPr lang="de-CH" dirty="0" err="1" smtClean="0"/>
              <a:t>provide</a:t>
            </a:r>
            <a:r>
              <a:rPr lang="de-CH" dirty="0" smtClean="0"/>
              <a:t> a min </a:t>
            </a:r>
            <a:r>
              <a:rPr lang="de-CH" dirty="0" err="1" smtClean="0"/>
              <a:t>set</a:t>
            </a:r>
            <a:r>
              <a:rPr lang="de-CH" dirty="0" smtClean="0"/>
              <a:t> </a:t>
            </a:r>
            <a:r>
              <a:rPr lang="de-CH" dirty="0" err="1" smtClean="0"/>
              <a:t>of</a:t>
            </a:r>
            <a:r>
              <a:rPr lang="de-CH" dirty="0" smtClean="0"/>
              <a:t> </a:t>
            </a:r>
            <a:r>
              <a:rPr lang="de-CH" dirty="0" err="1" smtClean="0"/>
              <a:t>instructions</a:t>
            </a:r>
            <a:r>
              <a:rPr lang="de-CH" dirty="0" smtClean="0"/>
              <a:t> that </a:t>
            </a:r>
            <a:r>
              <a:rPr lang="de-CH" dirty="0" err="1" smtClean="0"/>
              <a:t>are</a:t>
            </a:r>
            <a:r>
              <a:rPr lang="de-CH" dirty="0" smtClean="0"/>
              <a:t> </a:t>
            </a:r>
            <a:r>
              <a:rPr lang="de-CH" dirty="0" err="1" smtClean="0"/>
              <a:t>carried</a:t>
            </a:r>
            <a:r>
              <a:rPr lang="de-CH" dirty="0" smtClean="0"/>
              <a:t> out to </a:t>
            </a:r>
            <a:r>
              <a:rPr lang="de-CH" dirty="0" err="1" smtClean="0"/>
              <a:t>obtain</a:t>
            </a:r>
            <a:r>
              <a:rPr lang="de-CH" dirty="0" smtClean="0"/>
              <a:t> </a:t>
            </a:r>
            <a:r>
              <a:rPr lang="de-CH" dirty="0" err="1" smtClean="0"/>
              <a:t>the</a:t>
            </a:r>
            <a:r>
              <a:rPr lang="de-CH" dirty="0" smtClean="0"/>
              <a:t> </a:t>
            </a:r>
            <a:r>
              <a:rPr lang="de-CH" dirty="0" err="1" smtClean="0"/>
              <a:t>results</a:t>
            </a:r>
            <a:r>
              <a:rPr lang="de-CH" dirty="0" smtClean="0"/>
              <a:t> </a:t>
            </a:r>
            <a:endParaRPr lang="de-CH" dirty="0"/>
          </a:p>
        </p:txBody>
      </p:sp>
      <p:pic>
        <p:nvPicPr>
          <p:cNvPr id="4" name="Grafik 3"/>
          <p:cNvPicPr>
            <a:picLocks noChangeAspect="1"/>
          </p:cNvPicPr>
          <p:nvPr/>
        </p:nvPicPr>
        <p:blipFill>
          <a:blip r:embed="rId2"/>
          <a:stretch>
            <a:fillRect/>
          </a:stretch>
        </p:blipFill>
        <p:spPr>
          <a:xfrm>
            <a:off x="4892721" y="1522799"/>
            <a:ext cx="4142095" cy="2773403"/>
          </a:xfrm>
          <a:prstGeom prst="rect">
            <a:avLst/>
          </a:prstGeom>
        </p:spPr>
      </p:pic>
      <p:sp>
        <p:nvSpPr>
          <p:cNvPr id="5" name="Textfeld 4"/>
          <p:cNvSpPr txBox="1"/>
          <p:nvPr/>
        </p:nvSpPr>
        <p:spPr>
          <a:xfrm>
            <a:off x="294451" y="3672478"/>
            <a:ext cx="10090520" cy="914400"/>
          </a:xfrm>
          <a:prstGeom prst="rect">
            <a:avLst/>
          </a:prstGeom>
        </p:spPr>
        <p:txBody>
          <a:bodyPr vert="horz" wrap="none" lIns="0" tIns="0" rIns="0" bIns="0" rtlCol="0">
            <a:normAutofit fontScale="92500" lnSpcReduction="20000"/>
          </a:bodyPr>
          <a:lstStyle/>
          <a:p>
            <a:r>
              <a:rPr lang="de-CH" dirty="0" smtClean="0"/>
              <a:t>References to </a:t>
            </a:r>
            <a:r>
              <a:rPr lang="de-CH" dirty="0" err="1" smtClean="0"/>
              <a:t>datasets</a:t>
            </a:r>
            <a:r>
              <a:rPr lang="de-CH" dirty="0" smtClean="0"/>
              <a:t> – </a:t>
            </a:r>
            <a:r>
              <a:rPr lang="de-CH" dirty="0" err="1" smtClean="0"/>
              <a:t>are</a:t>
            </a:r>
            <a:r>
              <a:rPr lang="de-CH" dirty="0" smtClean="0"/>
              <a:t> open </a:t>
            </a:r>
            <a:r>
              <a:rPr lang="de-CH" dirty="0" err="1" smtClean="0"/>
              <a:t>source</a:t>
            </a:r>
            <a:r>
              <a:rPr lang="de-CH" dirty="0" smtClean="0"/>
              <a:t> </a:t>
            </a:r>
          </a:p>
          <a:p>
            <a:r>
              <a:rPr lang="de-CH" dirty="0" smtClean="0"/>
              <a:t>Add </a:t>
            </a:r>
            <a:r>
              <a:rPr lang="de-CH" dirty="0" err="1" smtClean="0"/>
              <a:t>data</a:t>
            </a:r>
            <a:r>
              <a:rPr lang="de-CH" dirty="0" smtClean="0"/>
              <a:t>-sets – open </a:t>
            </a:r>
            <a:r>
              <a:rPr lang="de-CH" dirty="0" err="1" smtClean="0"/>
              <a:t>source</a:t>
            </a:r>
            <a:r>
              <a:rPr lang="de-CH" dirty="0" smtClean="0"/>
              <a:t> – link </a:t>
            </a:r>
            <a:r>
              <a:rPr lang="de-CH" dirty="0" err="1" smtClean="0"/>
              <a:t>it</a:t>
            </a:r>
            <a:r>
              <a:rPr lang="de-CH" dirty="0" smtClean="0"/>
              <a:t> </a:t>
            </a:r>
          </a:p>
          <a:p>
            <a:r>
              <a:rPr lang="de-CH" dirty="0" smtClean="0"/>
              <a:t>Open </a:t>
            </a:r>
            <a:r>
              <a:rPr lang="de-CH" dirty="0" err="1" smtClean="0"/>
              <a:t>source</a:t>
            </a:r>
            <a:r>
              <a:rPr lang="de-CH" dirty="0" smtClean="0"/>
              <a:t> </a:t>
            </a:r>
            <a:r>
              <a:rPr lang="de-CH" dirty="0" err="1" smtClean="0"/>
              <a:t>data</a:t>
            </a:r>
            <a:r>
              <a:rPr lang="de-CH" dirty="0" smtClean="0"/>
              <a:t> </a:t>
            </a:r>
            <a:r>
              <a:rPr lang="de-CH" dirty="0" err="1" smtClean="0"/>
              <a:t>sets</a:t>
            </a:r>
            <a:r>
              <a:rPr lang="de-CH" dirty="0" smtClean="0"/>
              <a:t>: </a:t>
            </a:r>
            <a:r>
              <a:rPr lang="de-CH" dirty="0" err="1" smtClean="0"/>
              <a:t>meter</a:t>
            </a:r>
            <a:r>
              <a:rPr lang="de-CH" dirty="0" smtClean="0"/>
              <a:t> </a:t>
            </a:r>
            <a:r>
              <a:rPr lang="de-CH" dirty="0" err="1" smtClean="0"/>
              <a:t>data</a:t>
            </a:r>
            <a:r>
              <a:rPr lang="de-CH" dirty="0" smtClean="0"/>
              <a:t> </a:t>
            </a:r>
            <a:r>
              <a:rPr lang="de-CH" dirty="0" err="1" smtClean="0"/>
              <a:t>of</a:t>
            </a:r>
            <a:r>
              <a:rPr lang="de-CH" dirty="0" smtClean="0"/>
              <a:t> </a:t>
            </a:r>
            <a:r>
              <a:rPr lang="de-CH" dirty="0" err="1" smtClean="0"/>
              <a:t>buildings</a:t>
            </a:r>
            <a:r>
              <a:rPr lang="de-CH" dirty="0" smtClean="0"/>
              <a:t> </a:t>
            </a:r>
            <a:r>
              <a:rPr lang="de-CH" dirty="0" err="1" smtClean="0"/>
              <a:t>electricity</a:t>
            </a:r>
            <a:r>
              <a:rPr lang="de-CH" dirty="0" smtClean="0"/>
              <a:t> etc. </a:t>
            </a:r>
            <a:r>
              <a:rPr lang="de-CH" dirty="0" err="1" smtClean="0"/>
              <a:t>resolution</a:t>
            </a:r>
            <a:r>
              <a:rPr lang="de-CH" dirty="0" smtClean="0"/>
              <a:t> </a:t>
            </a:r>
            <a:r>
              <a:rPr lang="de-CH" dirty="0" err="1" smtClean="0"/>
              <a:t>of</a:t>
            </a:r>
            <a:r>
              <a:rPr lang="de-CH" dirty="0" smtClean="0"/>
              <a:t> 1 sec – 800 MB, </a:t>
            </a:r>
            <a:r>
              <a:rPr lang="de-CH" dirty="0" err="1" smtClean="0"/>
              <a:t>unzipped</a:t>
            </a:r>
            <a:r>
              <a:rPr lang="de-CH" dirty="0" smtClean="0"/>
              <a:t> ~ 6GB</a:t>
            </a:r>
          </a:p>
          <a:p>
            <a:r>
              <a:rPr lang="de-CH" dirty="0" smtClean="0"/>
              <a:t> </a:t>
            </a:r>
            <a:r>
              <a:rPr lang="de-CH" dirty="0">
                <a:hlinkClick r:id="rId3" tooltip="https://app.data-archive.ethz.ch/delivery/deliverymanagerservlet?dps_pid=ie594964"/>
              </a:rPr>
              <a:t>https://</a:t>
            </a:r>
            <a:r>
              <a:rPr lang="de-CH" dirty="0" smtClean="0">
                <a:hlinkClick r:id="rId3" tooltip="https://app.data-archive.ethz.ch/delivery/deliverymanagerservlet?dps_pid=ie594964"/>
              </a:rPr>
              <a:t>app.data-archive.ethz.ch/delivery/DeliveryManagerServlet?dps_pid=IE594964</a:t>
            </a:r>
            <a:r>
              <a:rPr lang="de-CH" dirty="0" smtClean="0"/>
              <a:t> </a:t>
            </a:r>
            <a:endParaRPr lang="de-CH" dirty="0" smtClean="0"/>
          </a:p>
        </p:txBody>
      </p:sp>
    </p:spTree>
    <p:extLst>
      <p:ext uri="{BB962C8B-B14F-4D97-AF65-F5344CB8AC3E}">
        <p14:creationId xmlns:p14="http://schemas.microsoft.com/office/powerpoint/2010/main" val="365825804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Create Sphinx </a:t>
            </a:r>
            <a:r>
              <a:rPr lang="de-CH" dirty="0" err="1" smtClean="0"/>
              <a:t>Documentation</a:t>
            </a:r>
            <a:endParaRPr lang="de-CH" dirty="0"/>
          </a:p>
        </p:txBody>
      </p:sp>
      <p:sp>
        <p:nvSpPr>
          <p:cNvPr id="3" name="Untertitel 2"/>
          <p:cNvSpPr>
            <a:spLocks noGrp="1"/>
          </p:cNvSpPr>
          <p:nvPr>
            <p:ph type="subTitle" idx="1"/>
          </p:nvPr>
        </p:nvSpPr>
        <p:spPr>
          <a:xfrm>
            <a:off x="380998" y="1128157"/>
            <a:ext cx="6123910" cy="3666630"/>
          </a:xfrm>
        </p:spPr>
        <p:txBody>
          <a:bodyPr>
            <a:normAutofit lnSpcReduction="10000"/>
          </a:bodyPr>
          <a:lstStyle/>
          <a:p>
            <a:r>
              <a:rPr lang="de-CH" dirty="0" smtClean="0"/>
              <a:t>To </a:t>
            </a:r>
            <a:r>
              <a:rPr lang="de-CH" dirty="0" err="1" smtClean="0"/>
              <a:t>obtain</a:t>
            </a:r>
            <a:r>
              <a:rPr lang="de-CH" dirty="0" smtClean="0"/>
              <a:t> </a:t>
            </a:r>
            <a:r>
              <a:rPr lang="de-CH" dirty="0" err="1" smtClean="0"/>
              <a:t>the</a:t>
            </a:r>
            <a:r>
              <a:rPr lang="de-CH" dirty="0" smtClean="0"/>
              <a:t> Sphinx </a:t>
            </a:r>
            <a:r>
              <a:rPr lang="de-CH" dirty="0" err="1" smtClean="0"/>
              <a:t>Documentation</a:t>
            </a:r>
            <a:r>
              <a:rPr lang="de-CH" dirty="0" smtClean="0"/>
              <a:t> </a:t>
            </a:r>
            <a:r>
              <a:rPr lang="de-CH" dirty="0" err="1" smtClean="0"/>
              <a:t>run</a:t>
            </a:r>
            <a:r>
              <a:rPr lang="de-CH" dirty="0" smtClean="0"/>
              <a:t> </a:t>
            </a:r>
            <a:r>
              <a:rPr lang="de-CH" dirty="0" err="1" smtClean="0"/>
              <a:t>the</a:t>
            </a:r>
            <a:r>
              <a:rPr lang="de-CH" dirty="0" smtClean="0"/>
              <a:t> following </a:t>
            </a:r>
            <a:r>
              <a:rPr lang="de-CH" dirty="0" err="1" smtClean="0"/>
              <a:t>code</a:t>
            </a:r>
            <a:r>
              <a:rPr lang="de-CH" dirty="0" smtClean="0"/>
              <a:t> </a:t>
            </a:r>
            <a:r>
              <a:rPr lang="de-CH" dirty="0" err="1" smtClean="0"/>
              <a:t>within</a:t>
            </a:r>
            <a:r>
              <a:rPr lang="de-CH" dirty="0" smtClean="0"/>
              <a:t> </a:t>
            </a:r>
            <a:r>
              <a:rPr lang="de-CH" dirty="0" err="1" smtClean="0"/>
              <a:t>the</a:t>
            </a:r>
            <a:r>
              <a:rPr lang="de-CH" dirty="0" smtClean="0"/>
              <a:t> terminal: </a:t>
            </a:r>
          </a:p>
          <a:p>
            <a:pPr lvl="1"/>
            <a:r>
              <a:rPr lang="en-US" i="1" dirty="0"/>
              <a:t>sphinx-</a:t>
            </a:r>
            <a:r>
              <a:rPr lang="en-US" i="1" dirty="0" err="1"/>
              <a:t>apidoc</a:t>
            </a:r>
            <a:r>
              <a:rPr lang="en-US" i="1" dirty="0"/>
              <a:t> -f -o docs/source/</a:t>
            </a:r>
            <a:r>
              <a:rPr lang="en-US" i="1" dirty="0" err="1"/>
              <a:t>api</a:t>
            </a:r>
            <a:r>
              <a:rPr lang="en-US" i="1" dirty="0"/>
              <a:t> modules</a:t>
            </a:r>
            <a:endParaRPr lang="de-CH" dirty="0"/>
          </a:p>
          <a:p>
            <a:pPr lvl="1"/>
            <a:r>
              <a:rPr lang="en-US" i="1" dirty="0"/>
              <a:t>cd docs/source</a:t>
            </a:r>
            <a:endParaRPr lang="de-CH" dirty="0"/>
          </a:p>
          <a:p>
            <a:pPr lvl="1"/>
            <a:r>
              <a:rPr lang="en-US" i="1" dirty="0"/>
              <a:t>sphinx-build -b latex . ./_latex</a:t>
            </a:r>
            <a:endParaRPr lang="de-CH" dirty="0"/>
          </a:p>
          <a:p>
            <a:pPr lvl="1"/>
            <a:r>
              <a:rPr lang="de-CH" i="1" dirty="0"/>
              <a:t>cd _</a:t>
            </a:r>
            <a:r>
              <a:rPr lang="de-CH" i="1" dirty="0" err="1"/>
              <a:t>latex</a:t>
            </a:r>
            <a:endParaRPr lang="de-CH" dirty="0"/>
          </a:p>
          <a:p>
            <a:pPr lvl="1"/>
            <a:r>
              <a:rPr lang="de-CH" i="1" dirty="0"/>
              <a:t>make</a:t>
            </a:r>
            <a:endParaRPr lang="de-CH" dirty="0"/>
          </a:p>
          <a:p>
            <a:r>
              <a:rPr lang="de-CH" dirty="0" err="1" smtClean="0"/>
              <a:t>Prerequisites</a:t>
            </a:r>
            <a:r>
              <a:rPr lang="de-CH" dirty="0" smtClean="0"/>
              <a:t>:</a:t>
            </a:r>
            <a:endParaRPr lang="de-DE" altLang="de-DE" sz="1600" dirty="0" smtClean="0">
              <a:solidFill>
                <a:srgbClr val="0D0D0D"/>
              </a:solidFill>
              <a:latin typeface="Söhne"/>
            </a:endParaRPr>
          </a:p>
          <a:p>
            <a:pPr lvl="1"/>
            <a:r>
              <a:rPr lang="de-DE" altLang="de-DE" sz="1600" dirty="0" err="1" smtClean="0">
                <a:solidFill>
                  <a:srgbClr val="0D0D0D"/>
                </a:solidFill>
                <a:latin typeface="Söhne"/>
              </a:rPr>
              <a:t>each</a:t>
            </a:r>
            <a:r>
              <a:rPr lang="de-DE" altLang="de-DE" sz="1600" dirty="0" smtClean="0">
                <a:solidFill>
                  <a:srgbClr val="0D0D0D"/>
                </a:solidFill>
                <a:latin typeface="Söhne"/>
              </a:rPr>
              <a:t> </a:t>
            </a:r>
            <a:r>
              <a:rPr lang="de-DE" altLang="de-DE" sz="1600" dirty="0" err="1">
                <a:solidFill>
                  <a:srgbClr val="0D0D0D"/>
                </a:solidFill>
                <a:latin typeface="Söhne"/>
              </a:rPr>
              <a:t>module</a:t>
            </a:r>
            <a:r>
              <a:rPr lang="de-DE" altLang="de-DE" sz="1600" dirty="0">
                <a:solidFill>
                  <a:srgbClr val="0D0D0D"/>
                </a:solidFill>
                <a:latin typeface="Söhne"/>
              </a:rPr>
              <a:t> </a:t>
            </a:r>
            <a:r>
              <a:rPr lang="de-DE" altLang="de-DE" sz="1600" dirty="0" err="1" smtClean="0">
                <a:solidFill>
                  <a:srgbClr val="0D0D0D"/>
                </a:solidFill>
                <a:latin typeface="Söhne"/>
              </a:rPr>
              <a:t>need</a:t>
            </a:r>
            <a:r>
              <a:rPr lang="de-DE" altLang="de-DE" sz="1600" dirty="0" smtClean="0">
                <a:solidFill>
                  <a:srgbClr val="0D0D0D"/>
                </a:solidFill>
                <a:latin typeface="Söhne"/>
              </a:rPr>
              <a:t> an </a:t>
            </a:r>
            <a:r>
              <a:rPr lang="de-DE" altLang="de-DE" b="1" dirty="0">
                <a:solidFill>
                  <a:srgbClr val="0D0D0D"/>
                </a:solidFill>
                <a:latin typeface="Söhne Mono"/>
              </a:rPr>
              <a:t>__init__.py</a:t>
            </a:r>
            <a:r>
              <a:rPr lang="de-DE" altLang="de-DE" sz="1600" dirty="0">
                <a:solidFill>
                  <a:srgbClr val="0D0D0D"/>
                </a:solidFill>
                <a:latin typeface="Söhne"/>
              </a:rPr>
              <a:t> </a:t>
            </a:r>
            <a:r>
              <a:rPr lang="de-DE" altLang="de-DE" sz="1600" dirty="0" err="1">
                <a:solidFill>
                  <a:srgbClr val="0D0D0D"/>
                </a:solidFill>
                <a:latin typeface="Söhne"/>
              </a:rPr>
              <a:t>file</a:t>
            </a:r>
            <a:r>
              <a:rPr lang="de-DE" altLang="de-DE" sz="1600" dirty="0">
                <a:solidFill>
                  <a:srgbClr val="0D0D0D"/>
                </a:solidFill>
                <a:latin typeface="Söhne"/>
              </a:rPr>
              <a:t>. This </a:t>
            </a:r>
            <a:r>
              <a:rPr lang="de-DE" altLang="de-DE" sz="1600" dirty="0" err="1">
                <a:solidFill>
                  <a:srgbClr val="0D0D0D"/>
                </a:solidFill>
                <a:latin typeface="Söhne"/>
              </a:rPr>
              <a:t>file</a:t>
            </a:r>
            <a:r>
              <a:rPr lang="de-DE" altLang="de-DE" sz="1600" dirty="0">
                <a:solidFill>
                  <a:srgbClr val="0D0D0D"/>
                </a:solidFill>
                <a:latin typeface="Söhne"/>
              </a:rPr>
              <a:t> </a:t>
            </a:r>
            <a:r>
              <a:rPr lang="de-DE" altLang="de-DE" sz="1600" dirty="0" err="1">
                <a:solidFill>
                  <a:srgbClr val="0D0D0D"/>
                </a:solidFill>
                <a:latin typeface="Söhne"/>
              </a:rPr>
              <a:t>is</a:t>
            </a:r>
            <a:r>
              <a:rPr lang="de-DE" altLang="de-DE" sz="1600" dirty="0">
                <a:solidFill>
                  <a:srgbClr val="0D0D0D"/>
                </a:solidFill>
                <a:latin typeface="Söhne"/>
              </a:rPr>
              <a:t> </a:t>
            </a:r>
            <a:r>
              <a:rPr lang="de-DE" altLang="de-DE" sz="1600" dirty="0" err="1">
                <a:solidFill>
                  <a:srgbClr val="0D0D0D"/>
                </a:solidFill>
                <a:latin typeface="Söhne"/>
              </a:rPr>
              <a:t>required</a:t>
            </a:r>
            <a:r>
              <a:rPr lang="de-DE" altLang="de-DE" sz="1600" dirty="0">
                <a:solidFill>
                  <a:srgbClr val="0D0D0D"/>
                </a:solidFill>
                <a:latin typeface="Söhne"/>
              </a:rPr>
              <a:t> </a:t>
            </a:r>
            <a:r>
              <a:rPr lang="de-DE" altLang="de-DE" sz="1600" dirty="0" err="1">
                <a:solidFill>
                  <a:srgbClr val="0D0D0D"/>
                </a:solidFill>
                <a:latin typeface="Söhne"/>
              </a:rPr>
              <a:t>to</a:t>
            </a:r>
            <a:r>
              <a:rPr lang="de-DE" altLang="de-DE" sz="1600" dirty="0">
                <a:solidFill>
                  <a:srgbClr val="0D0D0D"/>
                </a:solidFill>
                <a:latin typeface="Söhne"/>
              </a:rPr>
              <a:t> </a:t>
            </a:r>
            <a:r>
              <a:rPr lang="de-DE" altLang="de-DE" sz="1600" dirty="0" err="1">
                <a:solidFill>
                  <a:srgbClr val="0D0D0D"/>
                </a:solidFill>
                <a:latin typeface="Söhne"/>
              </a:rPr>
              <a:t>mark</a:t>
            </a:r>
            <a:r>
              <a:rPr lang="de-DE" altLang="de-DE" sz="1600" dirty="0">
                <a:solidFill>
                  <a:srgbClr val="0D0D0D"/>
                </a:solidFill>
                <a:latin typeface="Söhne"/>
              </a:rPr>
              <a:t> </a:t>
            </a:r>
            <a:r>
              <a:rPr lang="de-DE" altLang="de-DE" sz="1600" dirty="0" err="1">
                <a:solidFill>
                  <a:srgbClr val="0D0D0D"/>
                </a:solidFill>
                <a:latin typeface="Söhne"/>
              </a:rPr>
              <a:t>the</a:t>
            </a:r>
            <a:r>
              <a:rPr lang="de-DE" altLang="de-DE" sz="1600" dirty="0">
                <a:solidFill>
                  <a:srgbClr val="0D0D0D"/>
                </a:solidFill>
                <a:latin typeface="Söhne"/>
              </a:rPr>
              <a:t> </a:t>
            </a:r>
            <a:r>
              <a:rPr lang="de-DE" altLang="de-DE" sz="1600" dirty="0" err="1">
                <a:solidFill>
                  <a:srgbClr val="0D0D0D"/>
                </a:solidFill>
                <a:latin typeface="Söhne"/>
              </a:rPr>
              <a:t>directory</a:t>
            </a:r>
            <a:r>
              <a:rPr lang="de-DE" altLang="de-DE" sz="1600" dirty="0">
                <a:solidFill>
                  <a:srgbClr val="0D0D0D"/>
                </a:solidFill>
                <a:latin typeface="Söhne"/>
              </a:rPr>
              <a:t> </a:t>
            </a:r>
            <a:r>
              <a:rPr lang="de-DE" altLang="de-DE" sz="1600" dirty="0" err="1">
                <a:solidFill>
                  <a:srgbClr val="0D0D0D"/>
                </a:solidFill>
                <a:latin typeface="Söhne"/>
              </a:rPr>
              <a:t>as</a:t>
            </a:r>
            <a:r>
              <a:rPr lang="de-DE" altLang="de-DE" sz="1600" dirty="0">
                <a:solidFill>
                  <a:srgbClr val="0D0D0D"/>
                </a:solidFill>
                <a:latin typeface="Söhne"/>
              </a:rPr>
              <a:t> a Python </a:t>
            </a:r>
            <a:r>
              <a:rPr lang="de-DE" altLang="de-DE" sz="1600" dirty="0" err="1" smtClean="0">
                <a:solidFill>
                  <a:srgbClr val="0D0D0D"/>
                </a:solidFill>
                <a:latin typeface="Söhne"/>
              </a:rPr>
              <a:t>package</a:t>
            </a:r>
            <a:endParaRPr lang="de-DE" altLang="de-DE" sz="1600" dirty="0" smtClean="0">
              <a:solidFill>
                <a:srgbClr val="0D0D0D"/>
              </a:solidFill>
              <a:latin typeface="Söhne"/>
            </a:endParaRPr>
          </a:p>
          <a:p>
            <a:pPr lvl="1"/>
            <a:r>
              <a:rPr lang="de-DE" altLang="de-DE" sz="1600" dirty="0" err="1" smtClean="0">
                <a:solidFill>
                  <a:srgbClr val="0D0D0D"/>
                </a:solidFill>
                <a:latin typeface="Söhne"/>
              </a:rPr>
              <a:t>Each</a:t>
            </a:r>
            <a:r>
              <a:rPr lang="de-DE" altLang="de-DE" sz="1600" dirty="0" smtClean="0">
                <a:solidFill>
                  <a:srgbClr val="0D0D0D"/>
                </a:solidFill>
                <a:latin typeface="Söhne"/>
              </a:rPr>
              <a:t> </a:t>
            </a:r>
            <a:r>
              <a:rPr lang="de-DE" altLang="de-DE" sz="1600" dirty="0" err="1" smtClean="0">
                <a:solidFill>
                  <a:srgbClr val="0D0D0D"/>
                </a:solidFill>
                <a:latin typeface="Söhne"/>
              </a:rPr>
              <a:t>python</a:t>
            </a:r>
            <a:r>
              <a:rPr lang="de-DE" altLang="de-DE" sz="1600" dirty="0" smtClean="0">
                <a:solidFill>
                  <a:srgbClr val="0D0D0D"/>
                </a:solidFill>
                <a:latin typeface="Söhne"/>
              </a:rPr>
              <a:t> </a:t>
            </a:r>
            <a:r>
              <a:rPr lang="de-DE" altLang="de-DE" sz="1600" dirty="0" err="1" smtClean="0">
                <a:solidFill>
                  <a:srgbClr val="0D0D0D"/>
                </a:solidFill>
                <a:latin typeface="Söhne"/>
              </a:rPr>
              <a:t>file</a:t>
            </a:r>
            <a:r>
              <a:rPr lang="de-DE" altLang="de-DE" sz="1600" dirty="0" smtClean="0">
                <a:solidFill>
                  <a:srgbClr val="0D0D0D"/>
                </a:solidFill>
                <a:latin typeface="Söhne"/>
              </a:rPr>
              <a:t>, </a:t>
            </a:r>
            <a:r>
              <a:rPr lang="de-DE" altLang="de-DE" sz="1600" dirty="0" err="1" smtClean="0">
                <a:solidFill>
                  <a:srgbClr val="0D0D0D"/>
                </a:solidFill>
                <a:latin typeface="Söhne"/>
              </a:rPr>
              <a:t>class</a:t>
            </a:r>
            <a:r>
              <a:rPr lang="de-DE" altLang="de-DE" sz="1600" dirty="0" smtClean="0">
                <a:solidFill>
                  <a:srgbClr val="0D0D0D"/>
                </a:solidFill>
                <a:latin typeface="Söhne"/>
              </a:rPr>
              <a:t> </a:t>
            </a:r>
            <a:r>
              <a:rPr lang="de-DE" altLang="de-DE" sz="1600" dirty="0" err="1" smtClean="0">
                <a:solidFill>
                  <a:srgbClr val="0D0D0D"/>
                </a:solidFill>
                <a:latin typeface="Söhne"/>
              </a:rPr>
              <a:t>and</a:t>
            </a:r>
            <a:r>
              <a:rPr lang="de-DE" altLang="de-DE" sz="1600" dirty="0" smtClean="0">
                <a:solidFill>
                  <a:srgbClr val="0D0D0D"/>
                </a:solidFill>
                <a:latin typeface="Söhne"/>
              </a:rPr>
              <a:t> </a:t>
            </a:r>
            <a:r>
              <a:rPr lang="de-DE" altLang="de-DE" sz="1600" dirty="0" err="1" smtClean="0">
                <a:solidFill>
                  <a:srgbClr val="0D0D0D"/>
                </a:solidFill>
                <a:latin typeface="Söhne"/>
              </a:rPr>
              <a:t>methods</a:t>
            </a:r>
            <a:r>
              <a:rPr lang="de-DE" altLang="de-DE" sz="1600" dirty="0" smtClean="0">
                <a:solidFill>
                  <a:srgbClr val="0D0D0D"/>
                </a:solidFill>
                <a:latin typeface="Söhne"/>
              </a:rPr>
              <a:t>, </a:t>
            </a:r>
            <a:r>
              <a:rPr lang="de-DE" altLang="de-DE" sz="1600" dirty="0" err="1" smtClean="0">
                <a:solidFill>
                  <a:srgbClr val="0D0D0D"/>
                </a:solidFill>
                <a:latin typeface="Söhne"/>
              </a:rPr>
              <a:t>should</a:t>
            </a:r>
            <a:r>
              <a:rPr lang="de-DE" altLang="de-DE" sz="1600" dirty="0" smtClean="0">
                <a:solidFill>
                  <a:srgbClr val="0D0D0D"/>
                </a:solidFill>
                <a:latin typeface="Söhne"/>
              </a:rPr>
              <a:t> </a:t>
            </a:r>
            <a:r>
              <a:rPr lang="de-DE" altLang="de-DE" sz="1600" dirty="0" err="1" smtClean="0">
                <a:solidFill>
                  <a:srgbClr val="0D0D0D"/>
                </a:solidFill>
                <a:latin typeface="Söhne"/>
              </a:rPr>
              <a:t>be</a:t>
            </a:r>
            <a:r>
              <a:rPr lang="de-DE" altLang="de-DE" sz="1600" dirty="0" smtClean="0">
                <a:solidFill>
                  <a:srgbClr val="0D0D0D"/>
                </a:solidFill>
                <a:latin typeface="Söhne"/>
              </a:rPr>
              <a:t> </a:t>
            </a:r>
            <a:r>
              <a:rPr lang="de-DE" altLang="de-DE" sz="1600" dirty="0" err="1" smtClean="0">
                <a:solidFill>
                  <a:srgbClr val="0D0D0D"/>
                </a:solidFill>
                <a:latin typeface="Söhne"/>
              </a:rPr>
              <a:t>commented</a:t>
            </a:r>
            <a:r>
              <a:rPr lang="de-DE" altLang="de-DE" sz="1600" dirty="0" smtClean="0">
                <a:solidFill>
                  <a:srgbClr val="0D0D0D"/>
                </a:solidFill>
                <a:latin typeface="Söhne"/>
              </a:rPr>
              <a:t> </a:t>
            </a:r>
            <a:r>
              <a:rPr lang="de-DE" altLang="de-DE" sz="1600" dirty="0" err="1" smtClean="0">
                <a:solidFill>
                  <a:srgbClr val="0D0D0D"/>
                </a:solidFill>
                <a:latin typeface="Söhne"/>
              </a:rPr>
              <a:t>accodring</a:t>
            </a:r>
            <a:r>
              <a:rPr lang="de-DE" altLang="de-DE" sz="1600" dirty="0" smtClean="0">
                <a:solidFill>
                  <a:srgbClr val="0D0D0D"/>
                </a:solidFill>
                <a:latin typeface="Söhne"/>
              </a:rPr>
              <a:t> </a:t>
            </a:r>
            <a:r>
              <a:rPr lang="de-DE" altLang="de-DE" sz="1600" dirty="0" err="1" smtClean="0">
                <a:solidFill>
                  <a:srgbClr val="0D0D0D"/>
                </a:solidFill>
                <a:latin typeface="Söhne"/>
              </a:rPr>
              <a:t>to</a:t>
            </a:r>
            <a:r>
              <a:rPr lang="de-DE" altLang="de-DE" sz="1600" dirty="0" smtClean="0">
                <a:solidFill>
                  <a:srgbClr val="0D0D0D"/>
                </a:solidFill>
                <a:latin typeface="Söhne"/>
              </a:rPr>
              <a:t> </a:t>
            </a:r>
            <a:r>
              <a:rPr lang="de-DE" altLang="de-DE" sz="1600" dirty="0" err="1" smtClean="0">
                <a:solidFill>
                  <a:srgbClr val="0D0D0D"/>
                </a:solidFill>
                <a:latin typeface="Söhne"/>
              </a:rPr>
              <a:t>the</a:t>
            </a:r>
            <a:r>
              <a:rPr lang="de-DE" altLang="de-DE" sz="1600" dirty="0" smtClean="0">
                <a:solidFill>
                  <a:srgbClr val="0D0D0D"/>
                </a:solidFill>
                <a:latin typeface="Söhne"/>
              </a:rPr>
              <a:t> </a:t>
            </a:r>
            <a:r>
              <a:rPr lang="de-DE" altLang="de-DE" sz="1600" dirty="0" err="1" smtClean="0">
                <a:solidFill>
                  <a:srgbClr val="0D0D0D"/>
                </a:solidFill>
                <a:latin typeface="Söhne"/>
              </a:rPr>
              <a:t>following</a:t>
            </a:r>
            <a:r>
              <a:rPr lang="de-DE" altLang="de-DE" sz="1600" dirty="0" smtClean="0">
                <a:solidFill>
                  <a:srgbClr val="0D0D0D"/>
                </a:solidFill>
                <a:latin typeface="Söhne"/>
              </a:rPr>
              <a:t> </a:t>
            </a:r>
            <a:r>
              <a:rPr lang="de-DE" altLang="de-DE" sz="1600" dirty="0" err="1" smtClean="0">
                <a:solidFill>
                  <a:srgbClr val="0D0D0D"/>
                </a:solidFill>
                <a:latin typeface="Söhne"/>
              </a:rPr>
              <a:t>docstring</a:t>
            </a:r>
            <a:r>
              <a:rPr lang="de-DE" altLang="de-DE" sz="1600" dirty="0" smtClean="0">
                <a:solidFill>
                  <a:srgbClr val="0D0D0D"/>
                </a:solidFill>
                <a:latin typeface="Söhne"/>
              </a:rPr>
              <a:t> </a:t>
            </a:r>
            <a:r>
              <a:rPr lang="de-DE" altLang="de-DE" sz="1600" dirty="0" err="1" smtClean="0">
                <a:solidFill>
                  <a:srgbClr val="0D0D0D"/>
                </a:solidFill>
                <a:latin typeface="Söhne"/>
              </a:rPr>
              <a:t>standard</a:t>
            </a:r>
            <a:r>
              <a:rPr lang="de-DE" altLang="de-DE" sz="1600" dirty="0" smtClean="0">
                <a:solidFill>
                  <a:srgbClr val="0D0D0D"/>
                </a:solidFill>
                <a:latin typeface="Söhne"/>
              </a:rPr>
              <a:t>: </a:t>
            </a:r>
          </a:p>
          <a:p>
            <a:pPr lvl="1"/>
            <a:r>
              <a:rPr lang="de-DE" altLang="de-DE" sz="1600" dirty="0" err="1" smtClean="0">
                <a:solidFill>
                  <a:srgbClr val="0D0D0D"/>
                </a:solidFill>
                <a:latin typeface="Söhne"/>
              </a:rPr>
              <a:t>It</a:t>
            </a:r>
            <a:r>
              <a:rPr lang="de-DE" altLang="de-DE" sz="1600" dirty="0" smtClean="0">
                <a:solidFill>
                  <a:srgbClr val="0D0D0D"/>
                </a:solidFill>
                <a:latin typeface="Söhne"/>
              </a:rPr>
              <a:t> </a:t>
            </a:r>
            <a:r>
              <a:rPr lang="de-DE" altLang="de-DE" sz="1600" dirty="0" err="1" smtClean="0">
                <a:solidFill>
                  <a:srgbClr val="0D0D0D"/>
                </a:solidFill>
                <a:latin typeface="Söhne"/>
              </a:rPr>
              <a:t>is</a:t>
            </a:r>
            <a:r>
              <a:rPr lang="de-DE" altLang="de-DE" sz="1600" dirty="0" smtClean="0">
                <a:solidFill>
                  <a:srgbClr val="0D0D0D"/>
                </a:solidFill>
                <a:latin typeface="Söhne"/>
              </a:rPr>
              <a:t> </a:t>
            </a:r>
            <a:r>
              <a:rPr lang="de-DE" altLang="de-DE" sz="1600" dirty="0" err="1" smtClean="0">
                <a:solidFill>
                  <a:srgbClr val="0D0D0D"/>
                </a:solidFill>
                <a:latin typeface="Söhne"/>
              </a:rPr>
              <a:t>recommended</a:t>
            </a:r>
            <a:r>
              <a:rPr lang="de-DE" altLang="de-DE" sz="1600" dirty="0" smtClean="0">
                <a:solidFill>
                  <a:srgbClr val="0D0D0D"/>
                </a:solidFill>
                <a:latin typeface="Söhne"/>
              </a:rPr>
              <a:t> </a:t>
            </a:r>
            <a:r>
              <a:rPr lang="de-DE" altLang="de-DE" sz="1600" dirty="0" err="1" smtClean="0">
                <a:solidFill>
                  <a:srgbClr val="0D0D0D"/>
                </a:solidFill>
                <a:latin typeface="Söhne"/>
              </a:rPr>
              <a:t>to</a:t>
            </a:r>
            <a:r>
              <a:rPr lang="de-DE" altLang="de-DE" sz="1600" dirty="0" smtClean="0">
                <a:solidFill>
                  <a:srgbClr val="0D0D0D"/>
                </a:solidFill>
                <a:latin typeface="Söhne"/>
              </a:rPr>
              <a:t> </a:t>
            </a:r>
            <a:r>
              <a:rPr lang="de-DE" altLang="de-DE" sz="1600" dirty="0" err="1" smtClean="0">
                <a:solidFill>
                  <a:srgbClr val="0D0D0D"/>
                </a:solidFill>
                <a:latin typeface="Söhne"/>
              </a:rPr>
              <a:t>have</a:t>
            </a:r>
            <a:r>
              <a:rPr lang="de-DE" altLang="de-DE" sz="1600" dirty="0" smtClean="0">
                <a:solidFill>
                  <a:srgbClr val="0D0D0D"/>
                </a:solidFill>
                <a:latin typeface="Söhne"/>
              </a:rPr>
              <a:t> </a:t>
            </a:r>
            <a:r>
              <a:rPr lang="de-DE" altLang="de-DE" sz="1600" dirty="0" err="1" smtClean="0">
                <a:solidFill>
                  <a:srgbClr val="0D0D0D"/>
                </a:solidFill>
                <a:latin typeface="Söhne"/>
              </a:rPr>
              <a:t>description</a:t>
            </a:r>
            <a:r>
              <a:rPr lang="de-DE" altLang="de-DE" sz="1600" dirty="0" smtClean="0">
                <a:solidFill>
                  <a:srgbClr val="0D0D0D"/>
                </a:solidFill>
                <a:latin typeface="Söhne"/>
              </a:rPr>
              <a:t> </a:t>
            </a:r>
            <a:r>
              <a:rPr lang="de-DE" altLang="de-DE" sz="1600" dirty="0" err="1" smtClean="0">
                <a:solidFill>
                  <a:srgbClr val="0D0D0D"/>
                </a:solidFill>
                <a:latin typeface="Söhne"/>
              </a:rPr>
              <a:t>of</a:t>
            </a:r>
            <a:r>
              <a:rPr lang="de-DE" altLang="de-DE" sz="1600" dirty="0" smtClean="0">
                <a:solidFill>
                  <a:srgbClr val="0D0D0D"/>
                </a:solidFill>
                <a:latin typeface="Söhne"/>
              </a:rPr>
              <a:t> </a:t>
            </a:r>
            <a:r>
              <a:rPr lang="de-DE" altLang="de-DE" sz="1600" dirty="0" err="1" smtClean="0">
                <a:solidFill>
                  <a:srgbClr val="0D0D0D"/>
                </a:solidFill>
                <a:latin typeface="Söhne"/>
              </a:rPr>
              <a:t>your</a:t>
            </a:r>
            <a:r>
              <a:rPr lang="de-DE" altLang="de-DE" sz="1600" dirty="0" smtClean="0">
                <a:solidFill>
                  <a:srgbClr val="0D0D0D"/>
                </a:solidFill>
                <a:latin typeface="Söhne"/>
              </a:rPr>
              <a:t> </a:t>
            </a:r>
            <a:r>
              <a:rPr lang="de-DE" altLang="de-DE" sz="1600" dirty="0" err="1" smtClean="0">
                <a:solidFill>
                  <a:srgbClr val="0D0D0D"/>
                </a:solidFill>
                <a:latin typeface="Söhne"/>
              </a:rPr>
              <a:t>overall</a:t>
            </a:r>
            <a:r>
              <a:rPr lang="de-DE" altLang="de-DE" sz="1600" dirty="0" smtClean="0">
                <a:solidFill>
                  <a:srgbClr val="0D0D0D"/>
                </a:solidFill>
                <a:latin typeface="Söhne"/>
              </a:rPr>
              <a:t> </a:t>
            </a:r>
            <a:r>
              <a:rPr lang="de-DE" altLang="de-DE" sz="1600" dirty="0" err="1" smtClean="0">
                <a:solidFill>
                  <a:srgbClr val="0D0D0D"/>
                </a:solidFill>
                <a:latin typeface="Söhne"/>
              </a:rPr>
              <a:t>project</a:t>
            </a:r>
            <a:r>
              <a:rPr lang="de-DE" altLang="de-DE" sz="1600" dirty="0" smtClean="0">
                <a:solidFill>
                  <a:srgbClr val="0D0D0D"/>
                </a:solidFill>
                <a:latin typeface="Söhne"/>
              </a:rPr>
              <a:t> in form </a:t>
            </a:r>
            <a:r>
              <a:rPr lang="de-DE" altLang="de-DE" sz="1600" dirty="0" err="1" smtClean="0">
                <a:solidFill>
                  <a:srgbClr val="0D0D0D"/>
                </a:solidFill>
                <a:latin typeface="Söhne"/>
              </a:rPr>
              <a:t>of</a:t>
            </a:r>
            <a:r>
              <a:rPr lang="de-DE" altLang="de-DE" sz="1600" dirty="0" smtClean="0">
                <a:solidFill>
                  <a:srgbClr val="0D0D0D"/>
                </a:solidFill>
                <a:latin typeface="Söhne"/>
              </a:rPr>
              <a:t> a readme.md. This </a:t>
            </a:r>
            <a:r>
              <a:rPr lang="de-DE" altLang="de-DE" sz="1600" dirty="0" err="1" smtClean="0">
                <a:solidFill>
                  <a:srgbClr val="0D0D0D"/>
                </a:solidFill>
                <a:latin typeface="Söhne"/>
              </a:rPr>
              <a:t>is</a:t>
            </a:r>
            <a:r>
              <a:rPr lang="de-DE" altLang="de-DE" sz="1600" dirty="0" smtClean="0">
                <a:solidFill>
                  <a:srgbClr val="0D0D0D"/>
                </a:solidFill>
                <a:latin typeface="Söhne"/>
              </a:rPr>
              <a:t> </a:t>
            </a:r>
            <a:r>
              <a:rPr lang="de-DE" altLang="de-DE" sz="1600" dirty="0" err="1" smtClean="0">
                <a:solidFill>
                  <a:srgbClr val="0D0D0D"/>
                </a:solidFill>
                <a:latin typeface="Söhne"/>
              </a:rPr>
              <a:t>displayed</a:t>
            </a:r>
            <a:r>
              <a:rPr lang="de-DE" altLang="de-DE" sz="1600" dirty="0" smtClean="0">
                <a:solidFill>
                  <a:srgbClr val="0D0D0D"/>
                </a:solidFill>
                <a:latin typeface="Söhne"/>
              </a:rPr>
              <a:t> on </a:t>
            </a:r>
            <a:r>
              <a:rPr lang="de-DE" altLang="de-DE" sz="1600" dirty="0" err="1" smtClean="0">
                <a:solidFill>
                  <a:srgbClr val="0D0D0D"/>
                </a:solidFill>
                <a:latin typeface="Söhne"/>
              </a:rPr>
              <a:t>your</a:t>
            </a:r>
            <a:r>
              <a:rPr lang="de-DE" altLang="de-DE" sz="1600" dirty="0" smtClean="0">
                <a:solidFill>
                  <a:srgbClr val="0D0D0D"/>
                </a:solidFill>
                <a:latin typeface="Söhne"/>
              </a:rPr>
              <a:t> </a:t>
            </a:r>
            <a:r>
              <a:rPr lang="de-DE" altLang="de-DE" sz="1600" dirty="0" err="1" smtClean="0">
                <a:solidFill>
                  <a:srgbClr val="0D0D0D"/>
                </a:solidFill>
                <a:latin typeface="Söhne"/>
              </a:rPr>
              <a:t>renku</a:t>
            </a:r>
            <a:r>
              <a:rPr lang="de-DE" altLang="de-DE" sz="1600" dirty="0" smtClean="0">
                <a:solidFill>
                  <a:srgbClr val="0D0D0D"/>
                </a:solidFill>
                <a:latin typeface="Söhne"/>
              </a:rPr>
              <a:t> </a:t>
            </a:r>
            <a:r>
              <a:rPr lang="de-DE" altLang="de-DE" sz="1600" dirty="0" err="1" smtClean="0">
                <a:solidFill>
                  <a:srgbClr val="0D0D0D"/>
                </a:solidFill>
                <a:latin typeface="Söhne"/>
              </a:rPr>
              <a:t>project</a:t>
            </a:r>
            <a:r>
              <a:rPr lang="de-DE" altLang="de-DE" sz="1600" dirty="0" smtClean="0">
                <a:solidFill>
                  <a:srgbClr val="0D0D0D"/>
                </a:solidFill>
                <a:latin typeface="Söhne"/>
              </a:rPr>
              <a:t> </a:t>
            </a:r>
            <a:r>
              <a:rPr lang="de-DE" altLang="de-DE" sz="1600" dirty="0" err="1" smtClean="0">
                <a:solidFill>
                  <a:srgbClr val="0D0D0D"/>
                </a:solidFill>
                <a:latin typeface="Söhne"/>
              </a:rPr>
              <a:t>and</a:t>
            </a:r>
            <a:r>
              <a:rPr lang="de-DE" altLang="de-DE" sz="1600" dirty="0" smtClean="0">
                <a:solidFill>
                  <a:srgbClr val="0D0D0D"/>
                </a:solidFill>
                <a:latin typeface="Söhne"/>
              </a:rPr>
              <a:t> will </a:t>
            </a:r>
            <a:r>
              <a:rPr lang="de-DE" altLang="de-DE" sz="1600" dirty="0" err="1" smtClean="0">
                <a:solidFill>
                  <a:srgbClr val="0D0D0D"/>
                </a:solidFill>
                <a:latin typeface="Söhne"/>
              </a:rPr>
              <a:t>be</a:t>
            </a:r>
            <a:r>
              <a:rPr lang="de-DE" altLang="de-DE" sz="1600" dirty="0" smtClean="0">
                <a:solidFill>
                  <a:srgbClr val="0D0D0D"/>
                </a:solidFill>
                <a:latin typeface="Söhne"/>
              </a:rPr>
              <a:t> also </a:t>
            </a:r>
            <a:r>
              <a:rPr lang="de-DE" altLang="de-DE" sz="1600" dirty="0" err="1" smtClean="0">
                <a:solidFill>
                  <a:srgbClr val="0D0D0D"/>
                </a:solidFill>
                <a:latin typeface="Söhne"/>
              </a:rPr>
              <a:t>included</a:t>
            </a:r>
            <a:r>
              <a:rPr lang="de-DE" altLang="de-DE" sz="1600" dirty="0" smtClean="0">
                <a:solidFill>
                  <a:srgbClr val="0D0D0D"/>
                </a:solidFill>
                <a:latin typeface="Söhne"/>
              </a:rPr>
              <a:t> in </a:t>
            </a:r>
            <a:r>
              <a:rPr lang="de-DE" altLang="de-DE" sz="1600" dirty="0" err="1" smtClean="0">
                <a:solidFill>
                  <a:srgbClr val="0D0D0D"/>
                </a:solidFill>
                <a:latin typeface="Söhne"/>
              </a:rPr>
              <a:t>your</a:t>
            </a:r>
            <a:r>
              <a:rPr lang="de-DE" altLang="de-DE" sz="1600" dirty="0" smtClean="0">
                <a:solidFill>
                  <a:srgbClr val="0D0D0D"/>
                </a:solidFill>
                <a:latin typeface="Söhne"/>
              </a:rPr>
              <a:t> </a:t>
            </a:r>
            <a:r>
              <a:rPr lang="de-DE" altLang="de-DE" sz="1600" dirty="0" err="1" smtClean="0">
                <a:solidFill>
                  <a:srgbClr val="0D0D0D"/>
                </a:solidFill>
                <a:latin typeface="Söhne"/>
              </a:rPr>
              <a:t>sphinx</a:t>
            </a:r>
            <a:r>
              <a:rPr lang="de-DE" altLang="de-DE" sz="1600" dirty="0" smtClean="0">
                <a:solidFill>
                  <a:srgbClr val="0D0D0D"/>
                </a:solidFill>
                <a:latin typeface="Söhne"/>
              </a:rPr>
              <a:t> </a:t>
            </a:r>
            <a:r>
              <a:rPr lang="de-DE" altLang="de-DE" sz="1600" dirty="0" err="1" smtClean="0">
                <a:solidFill>
                  <a:srgbClr val="0D0D0D"/>
                </a:solidFill>
                <a:latin typeface="Söhne"/>
              </a:rPr>
              <a:t>documentation</a:t>
            </a:r>
            <a:r>
              <a:rPr lang="de-DE" altLang="de-DE" sz="1600" dirty="0" smtClean="0">
                <a:solidFill>
                  <a:srgbClr val="0D0D0D"/>
                </a:solidFill>
                <a:latin typeface="Söhne"/>
              </a:rPr>
              <a:t>.  </a:t>
            </a:r>
            <a:endParaRPr lang="de-DE" altLang="de-DE" sz="1600" dirty="0">
              <a:solidFill>
                <a:srgbClr val="0D0D0D"/>
              </a:solidFill>
              <a:latin typeface="Söhne"/>
            </a:endParaRPr>
          </a:p>
          <a:p>
            <a:pPr marL="342900" lvl="1" indent="0">
              <a:buNone/>
            </a:pPr>
            <a:endParaRPr lang="de-CH" dirty="0" smtClean="0"/>
          </a:p>
        </p:txBody>
      </p:sp>
      <p:grpSp>
        <p:nvGrpSpPr>
          <p:cNvPr id="9" name="Gruppieren 8"/>
          <p:cNvGrpSpPr/>
          <p:nvPr/>
        </p:nvGrpSpPr>
        <p:grpSpPr>
          <a:xfrm>
            <a:off x="6504909" y="1923803"/>
            <a:ext cx="2516708" cy="2734108"/>
            <a:chOff x="5954238" y="1780042"/>
            <a:chExt cx="2823935" cy="3067874"/>
          </a:xfrm>
        </p:grpSpPr>
        <p:pic>
          <p:nvPicPr>
            <p:cNvPr id="7" name="Grafik 6"/>
            <p:cNvPicPr>
              <a:picLocks noChangeAspect="1"/>
            </p:cNvPicPr>
            <p:nvPr/>
          </p:nvPicPr>
          <p:blipFill>
            <a:blip r:embed="rId2"/>
            <a:stretch>
              <a:fillRect/>
            </a:stretch>
          </p:blipFill>
          <p:spPr>
            <a:xfrm>
              <a:off x="5954238" y="3325092"/>
              <a:ext cx="2823934" cy="1522824"/>
            </a:xfrm>
            <a:prstGeom prst="rect">
              <a:avLst/>
            </a:prstGeom>
          </p:spPr>
        </p:pic>
        <p:pic>
          <p:nvPicPr>
            <p:cNvPr id="8" name="Grafik 7"/>
            <p:cNvPicPr>
              <a:picLocks noChangeAspect="1"/>
            </p:cNvPicPr>
            <p:nvPr/>
          </p:nvPicPr>
          <p:blipFill>
            <a:blip r:embed="rId3"/>
            <a:stretch>
              <a:fillRect/>
            </a:stretch>
          </p:blipFill>
          <p:spPr>
            <a:xfrm>
              <a:off x="5954239" y="1780042"/>
              <a:ext cx="2823934" cy="1545049"/>
            </a:xfrm>
            <a:prstGeom prst="rect">
              <a:avLst/>
            </a:prstGeom>
          </p:spPr>
        </p:pic>
      </p:grpSp>
      <p:pic>
        <p:nvPicPr>
          <p:cNvPr id="10" name="Grafik 9"/>
          <p:cNvPicPr>
            <a:picLocks noChangeAspect="1"/>
          </p:cNvPicPr>
          <p:nvPr/>
        </p:nvPicPr>
        <p:blipFill>
          <a:blip r:embed="rId4"/>
          <a:stretch>
            <a:fillRect/>
          </a:stretch>
        </p:blipFill>
        <p:spPr>
          <a:xfrm>
            <a:off x="6504908" y="565373"/>
            <a:ext cx="1421871" cy="1296412"/>
          </a:xfrm>
          <a:prstGeom prst="rect">
            <a:avLst/>
          </a:prstGeom>
        </p:spPr>
      </p:pic>
      <p:sp>
        <p:nvSpPr>
          <p:cNvPr id="11" name="Ellipse 10"/>
          <p:cNvSpPr/>
          <p:nvPr/>
        </p:nvSpPr>
        <p:spPr>
          <a:xfrm>
            <a:off x="7699163" y="306748"/>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1</a:t>
            </a:r>
            <a:endParaRPr lang="de-CH" b="1" dirty="0"/>
          </a:p>
        </p:txBody>
      </p:sp>
      <p:sp>
        <p:nvSpPr>
          <p:cNvPr id="12" name="Ellipse 11"/>
          <p:cNvSpPr/>
          <p:nvPr/>
        </p:nvSpPr>
        <p:spPr>
          <a:xfrm>
            <a:off x="8794000" y="1665178"/>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2</a:t>
            </a:r>
            <a:endParaRPr lang="de-CH" b="1" dirty="0"/>
          </a:p>
        </p:txBody>
      </p:sp>
      <p:sp>
        <p:nvSpPr>
          <p:cNvPr id="13" name="Ellipse 12"/>
          <p:cNvSpPr/>
          <p:nvPr/>
        </p:nvSpPr>
        <p:spPr>
          <a:xfrm>
            <a:off x="4680851" y="3237974"/>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1</a:t>
            </a:r>
            <a:endParaRPr lang="de-CH" b="1" dirty="0"/>
          </a:p>
        </p:txBody>
      </p:sp>
      <p:sp>
        <p:nvSpPr>
          <p:cNvPr id="14" name="Ellipse 13"/>
          <p:cNvSpPr/>
          <p:nvPr/>
        </p:nvSpPr>
        <p:spPr>
          <a:xfrm>
            <a:off x="5128483" y="3658253"/>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2</a:t>
            </a:r>
            <a:endParaRPr lang="de-CH" b="1" dirty="0"/>
          </a:p>
        </p:txBody>
      </p:sp>
    </p:spTree>
    <p:extLst>
      <p:ext uri="{BB962C8B-B14F-4D97-AF65-F5344CB8AC3E}">
        <p14:creationId xmlns:p14="http://schemas.microsoft.com/office/powerpoint/2010/main" val="399560904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Links  </a:t>
            </a:r>
            <a:endParaRPr lang="de-CH" dirty="0"/>
          </a:p>
        </p:txBody>
      </p:sp>
      <p:sp>
        <p:nvSpPr>
          <p:cNvPr id="3" name="Untertitel 2"/>
          <p:cNvSpPr>
            <a:spLocks noGrp="1"/>
          </p:cNvSpPr>
          <p:nvPr>
            <p:ph type="subTitle" idx="1"/>
          </p:nvPr>
        </p:nvSpPr>
        <p:spPr>
          <a:xfrm>
            <a:off x="380998" y="1406793"/>
            <a:ext cx="8453093" cy="3271987"/>
          </a:xfrm>
        </p:spPr>
        <p:txBody>
          <a:bodyPr/>
          <a:lstStyle/>
          <a:p>
            <a:pPr marL="82800" indent="0">
              <a:buNone/>
            </a:pPr>
            <a:r>
              <a:rPr lang="de-CH" b="1" dirty="0" smtClean="0"/>
              <a:t>Template</a:t>
            </a:r>
            <a:endParaRPr lang="de-CH" sz="1050" dirty="0"/>
          </a:p>
          <a:p>
            <a:r>
              <a:rPr lang="de-CH" dirty="0"/>
              <a:t>Das Template kann beim Erstellen eines neuen Projektes auf renkulab.io ausgewählt werden. Dazu muss man den folgenden Link angeben.</a:t>
            </a:r>
            <a:endParaRPr lang="de-CH" sz="1200" dirty="0"/>
          </a:p>
          <a:p>
            <a:r>
              <a:rPr lang="de-CH" u="sng" dirty="0">
                <a:hlinkClick r:id="rId2"/>
              </a:rPr>
              <a:t>https://</a:t>
            </a:r>
            <a:r>
              <a:rPr lang="de-CH" u="sng" dirty="0" smtClean="0">
                <a:hlinkClick r:id="rId2"/>
              </a:rPr>
              <a:t>github.com/hues-platform/renku_templates</a:t>
            </a:r>
            <a:r>
              <a:rPr lang="de-CH" u="sng" dirty="0" smtClean="0"/>
              <a:t> </a:t>
            </a:r>
            <a:endParaRPr lang="de-CH" u="sng" dirty="0"/>
          </a:p>
          <a:p>
            <a:endParaRPr lang="de-CH" u="sng" dirty="0" smtClean="0"/>
          </a:p>
          <a:p>
            <a:endParaRPr lang="de-CH" u="sng" dirty="0"/>
          </a:p>
          <a:p>
            <a:endParaRPr lang="de-CH" u="sng" dirty="0" smtClean="0"/>
          </a:p>
          <a:p>
            <a:r>
              <a:rPr lang="de-CH" u="sng" dirty="0" err="1" smtClean="0"/>
              <a:t>Steps</a:t>
            </a:r>
            <a:r>
              <a:rPr lang="de-CH" u="sng" dirty="0" smtClean="0"/>
              <a:t>: </a:t>
            </a:r>
            <a:r>
              <a:rPr lang="de-CH" u="sng" dirty="0" err="1" smtClean="0"/>
              <a:t>create</a:t>
            </a:r>
            <a:r>
              <a:rPr lang="de-CH" u="sng" dirty="0" smtClean="0"/>
              <a:t> make your </a:t>
            </a:r>
            <a:r>
              <a:rPr lang="de-CH" u="sng" dirty="0" err="1" smtClean="0"/>
              <a:t>project</a:t>
            </a:r>
            <a:r>
              <a:rPr lang="de-CH" u="sng" dirty="0" smtClean="0"/>
              <a:t> </a:t>
            </a:r>
            <a:endParaRPr lang="de-CH" u="sng" dirty="0" smtClean="0"/>
          </a:p>
          <a:p>
            <a:endParaRPr lang="de-CH" sz="1200" dirty="0"/>
          </a:p>
          <a:p>
            <a:pPr lvl="1"/>
            <a:endParaRPr lang="de-CH" dirty="0"/>
          </a:p>
        </p:txBody>
      </p:sp>
    </p:spTree>
    <p:extLst>
      <p:ext uri="{BB962C8B-B14F-4D97-AF65-F5344CB8AC3E}">
        <p14:creationId xmlns:p14="http://schemas.microsoft.com/office/powerpoint/2010/main" val="2883565085"/>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97168" y="492827"/>
            <a:ext cx="6302396" cy="3750347"/>
          </a:xfrm>
          <a:prstGeom prst="rect">
            <a:avLst/>
          </a:prstGeom>
        </p:spPr>
      </p:pic>
    </p:spTree>
    <p:extLst>
      <p:ext uri="{BB962C8B-B14F-4D97-AF65-F5344CB8AC3E}">
        <p14:creationId xmlns:p14="http://schemas.microsoft.com/office/powerpoint/2010/main" val="417083555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Overview</a:t>
            </a:r>
            <a:endParaRPr lang="de-CH" dirty="0"/>
          </a:p>
        </p:txBody>
      </p:sp>
      <p:sp>
        <p:nvSpPr>
          <p:cNvPr id="3" name="Untertitel 2"/>
          <p:cNvSpPr>
            <a:spLocks noGrp="1"/>
          </p:cNvSpPr>
          <p:nvPr>
            <p:ph type="subTitle" idx="1"/>
          </p:nvPr>
        </p:nvSpPr>
        <p:spPr>
          <a:xfrm>
            <a:off x="380998" y="1015341"/>
            <a:ext cx="3181599" cy="3779446"/>
          </a:xfrm>
        </p:spPr>
        <p:txBody>
          <a:bodyPr>
            <a:normAutofit fontScale="77500" lnSpcReduction="20000"/>
          </a:bodyPr>
          <a:lstStyle/>
          <a:p>
            <a:r>
              <a:rPr lang="de-CH" dirty="0" smtClean="0"/>
              <a:t>What </a:t>
            </a:r>
            <a:r>
              <a:rPr lang="de-CH" dirty="0" err="1" smtClean="0"/>
              <a:t>is</a:t>
            </a:r>
            <a:r>
              <a:rPr lang="de-CH" dirty="0" smtClean="0"/>
              <a:t> Renku? </a:t>
            </a:r>
          </a:p>
          <a:p>
            <a:r>
              <a:rPr lang="de-CH" dirty="0" smtClean="0"/>
              <a:t>Open </a:t>
            </a:r>
            <a:r>
              <a:rPr lang="de-CH" dirty="0" err="1" smtClean="0"/>
              <a:t>project</a:t>
            </a:r>
            <a:r>
              <a:rPr lang="de-CH" dirty="0" smtClean="0"/>
              <a:t> on </a:t>
            </a:r>
            <a:r>
              <a:rPr lang="de-CH" dirty="0" err="1" smtClean="0"/>
              <a:t>Renku</a:t>
            </a:r>
            <a:r>
              <a:rPr lang="de-CH" dirty="0" smtClean="0"/>
              <a:t> (5 min)</a:t>
            </a:r>
          </a:p>
          <a:p>
            <a:r>
              <a:rPr lang="de-CH" dirty="0" err="1" smtClean="0"/>
              <a:t>Migrate</a:t>
            </a:r>
            <a:r>
              <a:rPr lang="de-CH" dirty="0" smtClean="0"/>
              <a:t> Code &amp; Data (Dennis) (15 min)</a:t>
            </a:r>
          </a:p>
          <a:p>
            <a:r>
              <a:rPr lang="de-CH" dirty="0" smtClean="0"/>
              <a:t>Install all </a:t>
            </a:r>
            <a:r>
              <a:rPr lang="de-CH" dirty="0" err="1" smtClean="0"/>
              <a:t>project</a:t>
            </a:r>
            <a:r>
              <a:rPr lang="de-CH" dirty="0" smtClean="0"/>
              <a:t> relevant </a:t>
            </a:r>
            <a:r>
              <a:rPr lang="de-CH" dirty="0" err="1" smtClean="0"/>
              <a:t>packages</a:t>
            </a:r>
            <a:r>
              <a:rPr lang="de-CH" dirty="0" smtClean="0"/>
              <a:t> (5 min)</a:t>
            </a:r>
          </a:p>
          <a:p>
            <a:r>
              <a:rPr lang="de-CH" dirty="0" smtClean="0"/>
              <a:t>Create a </a:t>
            </a:r>
            <a:r>
              <a:rPr lang="de-CH" dirty="0" err="1" smtClean="0"/>
              <a:t>demo</a:t>
            </a:r>
            <a:r>
              <a:rPr lang="de-CH" dirty="0" smtClean="0"/>
              <a:t> </a:t>
            </a:r>
            <a:r>
              <a:rPr lang="de-CH" dirty="0" err="1" smtClean="0"/>
              <a:t>Jupyter</a:t>
            </a:r>
            <a:r>
              <a:rPr lang="de-CH" dirty="0" smtClean="0"/>
              <a:t> Notebook: main.py (15 min)</a:t>
            </a:r>
          </a:p>
          <a:p>
            <a:pPr lvl="1"/>
            <a:r>
              <a:rPr lang="de-CH" dirty="0" smtClean="0"/>
              <a:t>Attachment email </a:t>
            </a:r>
          </a:p>
          <a:p>
            <a:r>
              <a:rPr lang="de-CH" dirty="0" smtClean="0"/>
              <a:t>Create a </a:t>
            </a:r>
            <a:r>
              <a:rPr lang="de-CH" dirty="0" err="1" smtClean="0"/>
              <a:t>renku</a:t>
            </a:r>
            <a:r>
              <a:rPr lang="de-CH" dirty="0" smtClean="0"/>
              <a:t> </a:t>
            </a:r>
            <a:r>
              <a:rPr lang="de-CH" dirty="0" err="1" smtClean="0"/>
              <a:t>run</a:t>
            </a:r>
            <a:r>
              <a:rPr lang="de-CH" dirty="0" smtClean="0"/>
              <a:t> </a:t>
            </a:r>
            <a:r>
              <a:rPr lang="de-CH" dirty="0" err="1" smtClean="0"/>
              <a:t>limit</a:t>
            </a:r>
            <a:r>
              <a:rPr lang="de-CH" dirty="0" smtClean="0"/>
              <a:t> to Model (5 min)</a:t>
            </a:r>
          </a:p>
          <a:p>
            <a:pPr lvl="1"/>
            <a:r>
              <a:rPr lang="de-CH" dirty="0" smtClean="0"/>
              <a:t>Add Model </a:t>
            </a:r>
            <a:r>
              <a:rPr lang="de-CH" dirty="0" err="1" smtClean="0"/>
              <a:t>data</a:t>
            </a:r>
            <a:r>
              <a:rPr lang="de-CH" dirty="0" smtClean="0"/>
              <a:t> to </a:t>
            </a:r>
            <a:r>
              <a:rPr lang="de-CH" dirty="0" err="1" smtClean="0"/>
              <a:t>the</a:t>
            </a:r>
            <a:r>
              <a:rPr lang="de-CH" dirty="0" smtClean="0"/>
              <a:t> </a:t>
            </a:r>
            <a:r>
              <a:rPr lang="de-CH" dirty="0" err="1" smtClean="0"/>
              <a:t>model</a:t>
            </a:r>
            <a:r>
              <a:rPr lang="de-CH" dirty="0" smtClean="0"/>
              <a:t> </a:t>
            </a:r>
            <a:r>
              <a:rPr lang="de-CH" dirty="0" err="1" smtClean="0"/>
              <a:t>catalogue</a:t>
            </a:r>
            <a:r>
              <a:rPr lang="de-CH" dirty="0" smtClean="0"/>
              <a:t> </a:t>
            </a:r>
          </a:p>
          <a:p>
            <a:pPr lvl="1"/>
            <a:r>
              <a:rPr lang="de-CH" dirty="0" smtClean="0"/>
              <a:t>Attachment email </a:t>
            </a:r>
          </a:p>
          <a:p>
            <a:r>
              <a:rPr lang="de-CH" dirty="0" smtClean="0"/>
              <a:t>Create Sphinx </a:t>
            </a:r>
            <a:r>
              <a:rPr lang="de-CH" dirty="0" err="1" smtClean="0"/>
              <a:t>Documentation</a:t>
            </a:r>
            <a:r>
              <a:rPr lang="de-CH" dirty="0" smtClean="0"/>
              <a:t> (5 min)</a:t>
            </a:r>
          </a:p>
          <a:p>
            <a:pPr lvl="1"/>
            <a:r>
              <a:rPr lang="de-CH" b="1" dirty="0" smtClean="0"/>
              <a:t>PDF </a:t>
            </a:r>
            <a:r>
              <a:rPr lang="de-CH" b="1" dirty="0" smtClean="0">
                <a:solidFill>
                  <a:srgbClr val="CACACA"/>
                </a:solidFill>
              </a:rPr>
              <a:t>plus HTML </a:t>
            </a:r>
          </a:p>
          <a:p>
            <a:r>
              <a:rPr lang="de-CH" dirty="0" smtClean="0">
                <a:solidFill>
                  <a:schemeClr val="bg1">
                    <a:lumMod val="65000"/>
                  </a:schemeClr>
                </a:solidFill>
                <a:sym typeface="Wingdings" panose="05000000000000000000" pitchFamily="2" charset="2"/>
              </a:rPr>
              <a:t>Create a DOI </a:t>
            </a:r>
            <a:r>
              <a:rPr lang="de-CH" dirty="0" err="1" smtClean="0">
                <a:solidFill>
                  <a:schemeClr val="bg1">
                    <a:lumMod val="65000"/>
                  </a:schemeClr>
                </a:solidFill>
                <a:sym typeface="Wingdings" panose="05000000000000000000" pitchFamily="2" charset="2"/>
              </a:rPr>
              <a:t>and</a:t>
            </a:r>
            <a:r>
              <a:rPr lang="de-CH" dirty="0" smtClean="0">
                <a:solidFill>
                  <a:schemeClr val="bg1">
                    <a:lumMod val="65000"/>
                  </a:schemeClr>
                </a:solidFill>
                <a:sym typeface="Wingdings" panose="05000000000000000000" pitchFamily="2" charset="2"/>
              </a:rPr>
              <a:t> link </a:t>
            </a:r>
            <a:r>
              <a:rPr lang="de-CH" dirty="0" err="1" smtClean="0">
                <a:solidFill>
                  <a:schemeClr val="bg1">
                    <a:lumMod val="65000"/>
                  </a:schemeClr>
                </a:solidFill>
                <a:sym typeface="Wingdings" panose="05000000000000000000" pitchFamily="2" charset="2"/>
              </a:rPr>
              <a:t>it</a:t>
            </a:r>
            <a:r>
              <a:rPr lang="de-CH" dirty="0" smtClean="0">
                <a:solidFill>
                  <a:schemeClr val="bg1">
                    <a:lumMod val="65000"/>
                  </a:schemeClr>
                </a:solidFill>
                <a:sym typeface="Wingdings" panose="05000000000000000000" pitchFamily="2" charset="2"/>
              </a:rPr>
              <a:t> on </a:t>
            </a:r>
            <a:r>
              <a:rPr lang="de-CH" dirty="0" err="1" smtClean="0">
                <a:solidFill>
                  <a:schemeClr val="bg1">
                    <a:lumMod val="65000"/>
                  </a:schemeClr>
                </a:solidFill>
                <a:sym typeface="Wingdings" panose="05000000000000000000" pitchFamily="2" charset="2"/>
              </a:rPr>
              <a:t>Zenodo</a:t>
            </a:r>
            <a:r>
              <a:rPr lang="de-CH" dirty="0" smtClean="0">
                <a:solidFill>
                  <a:schemeClr val="bg1">
                    <a:lumMod val="65000"/>
                  </a:schemeClr>
                </a:solidFill>
                <a:sym typeface="Wingdings" panose="05000000000000000000" pitchFamily="2" charset="2"/>
              </a:rPr>
              <a:t> (?)</a:t>
            </a:r>
          </a:p>
          <a:p>
            <a:pPr lvl="1"/>
            <a:r>
              <a:rPr lang="de-CH" dirty="0" smtClean="0">
                <a:solidFill>
                  <a:schemeClr val="bg1">
                    <a:lumMod val="65000"/>
                  </a:schemeClr>
                </a:solidFill>
                <a:sym typeface="Wingdings" panose="05000000000000000000" pitchFamily="2" charset="2"/>
              </a:rPr>
              <a:t>Will </a:t>
            </a:r>
            <a:r>
              <a:rPr lang="de-CH" dirty="0" err="1" smtClean="0">
                <a:solidFill>
                  <a:schemeClr val="bg1">
                    <a:lumMod val="65000"/>
                  </a:schemeClr>
                </a:solidFill>
                <a:sym typeface="Wingdings" panose="05000000000000000000" pitchFamily="2" charset="2"/>
              </a:rPr>
              <a:t>be</a:t>
            </a:r>
            <a:r>
              <a:rPr lang="de-CH" dirty="0" smtClean="0">
                <a:solidFill>
                  <a:schemeClr val="bg1">
                    <a:lumMod val="65000"/>
                  </a:schemeClr>
                </a:solidFill>
                <a:sym typeface="Wingdings" panose="05000000000000000000" pitchFamily="2" charset="2"/>
              </a:rPr>
              <a:t> </a:t>
            </a:r>
            <a:r>
              <a:rPr lang="de-CH" dirty="0" err="1" smtClean="0">
                <a:solidFill>
                  <a:schemeClr val="bg1">
                    <a:lumMod val="65000"/>
                  </a:schemeClr>
                </a:solidFill>
                <a:sym typeface="Wingdings" panose="05000000000000000000" pitchFamily="2" charset="2"/>
              </a:rPr>
              <a:t>added</a:t>
            </a:r>
            <a:r>
              <a:rPr lang="de-CH" dirty="0" smtClean="0">
                <a:solidFill>
                  <a:schemeClr val="bg1">
                    <a:lumMod val="65000"/>
                  </a:schemeClr>
                </a:solidFill>
                <a:sym typeface="Wingdings" panose="05000000000000000000" pitchFamily="2" charset="2"/>
              </a:rPr>
              <a:t> at a </a:t>
            </a:r>
            <a:r>
              <a:rPr lang="de-CH" dirty="0" err="1" smtClean="0">
                <a:solidFill>
                  <a:schemeClr val="bg1">
                    <a:lumMod val="65000"/>
                  </a:schemeClr>
                </a:solidFill>
                <a:sym typeface="Wingdings" panose="05000000000000000000" pitchFamily="2" charset="2"/>
              </a:rPr>
              <a:t>later</a:t>
            </a:r>
            <a:r>
              <a:rPr lang="de-CH" dirty="0" smtClean="0">
                <a:solidFill>
                  <a:schemeClr val="bg1">
                    <a:lumMod val="65000"/>
                  </a:schemeClr>
                </a:solidFill>
                <a:sym typeface="Wingdings" panose="05000000000000000000" pitchFamily="2" charset="2"/>
              </a:rPr>
              <a:t> </a:t>
            </a:r>
            <a:r>
              <a:rPr lang="de-CH" dirty="0" err="1" smtClean="0">
                <a:solidFill>
                  <a:schemeClr val="bg1">
                    <a:lumMod val="65000"/>
                  </a:schemeClr>
                </a:solidFill>
                <a:sym typeface="Wingdings" panose="05000000000000000000" pitchFamily="2" charset="2"/>
              </a:rPr>
              <a:t>stage</a:t>
            </a:r>
            <a:r>
              <a:rPr lang="de-CH" dirty="0" smtClean="0">
                <a:solidFill>
                  <a:schemeClr val="bg1">
                    <a:lumMod val="65000"/>
                  </a:schemeClr>
                </a:solidFill>
                <a:sym typeface="Wingdings" panose="05000000000000000000" pitchFamily="2" charset="2"/>
              </a:rPr>
              <a:t>  </a:t>
            </a:r>
          </a:p>
          <a:p>
            <a:r>
              <a:rPr lang="de-CH" dirty="0" smtClean="0">
                <a:sym typeface="Wingdings" panose="05000000000000000000" pitchFamily="2" charset="2"/>
              </a:rPr>
              <a:t>Final Review (Dennis, Michael)</a:t>
            </a:r>
          </a:p>
          <a:p>
            <a:r>
              <a:rPr lang="de-CH" dirty="0"/>
              <a:t>Share via Git </a:t>
            </a:r>
            <a:r>
              <a:rPr lang="de-CH" dirty="0">
                <a:sym typeface="Wingdings" panose="05000000000000000000" pitchFamily="2" charset="2"/>
              </a:rPr>
              <a:t> </a:t>
            </a:r>
            <a:r>
              <a:rPr lang="de-CH" dirty="0" smtClean="0">
                <a:sym typeface="Wingdings" panose="05000000000000000000" pitchFamily="2" charset="2"/>
              </a:rPr>
              <a:t>Public (5 min) </a:t>
            </a:r>
            <a:endParaRPr lang="de-CH" dirty="0">
              <a:sym typeface="Wingdings" panose="05000000000000000000" pitchFamily="2" charset="2"/>
            </a:endParaRPr>
          </a:p>
        </p:txBody>
      </p:sp>
    </p:spTree>
    <p:extLst>
      <p:ext uri="{BB962C8B-B14F-4D97-AF65-F5344CB8AC3E}">
        <p14:creationId xmlns:p14="http://schemas.microsoft.com/office/powerpoint/2010/main" val="1452727290"/>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Renku Look </a:t>
            </a:r>
            <a:r>
              <a:rPr lang="de-CH" dirty="0" err="1" smtClean="0"/>
              <a:t>and</a:t>
            </a:r>
            <a:r>
              <a:rPr lang="de-CH" dirty="0" smtClean="0"/>
              <a:t> </a:t>
            </a:r>
            <a:r>
              <a:rPr lang="de-CH" dirty="0" err="1" smtClean="0"/>
              <a:t>Feel</a:t>
            </a:r>
            <a:r>
              <a:rPr lang="de-CH" dirty="0" smtClean="0"/>
              <a:t> </a:t>
            </a:r>
            <a:endParaRPr lang="de-CH" dirty="0"/>
          </a:p>
        </p:txBody>
      </p:sp>
      <p:sp>
        <p:nvSpPr>
          <p:cNvPr id="4" name="Foliennummernplatzhalter 3"/>
          <p:cNvSpPr>
            <a:spLocks noGrp="1"/>
          </p:cNvSpPr>
          <p:nvPr>
            <p:ph type="sldNum" sz="quarter" idx="12"/>
          </p:nvPr>
        </p:nvSpPr>
        <p:spPr/>
        <p:txBody>
          <a:bodyPr/>
          <a:lstStyle/>
          <a:p>
            <a:fld id="{8126B70E-C85E-4A03-9DFA-D41A3BE1840A}" type="slidenum">
              <a:rPr lang="de-CH" smtClean="0"/>
              <a:t>3</a:t>
            </a:fld>
            <a:endParaRPr lang="de-CH" dirty="0"/>
          </a:p>
        </p:txBody>
      </p:sp>
      <p:grpSp>
        <p:nvGrpSpPr>
          <p:cNvPr id="9" name="Gruppieren 8"/>
          <p:cNvGrpSpPr/>
          <p:nvPr/>
        </p:nvGrpSpPr>
        <p:grpSpPr>
          <a:xfrm>
            <a:off x="5116847" y="63175"/>
            <a:ext cx="4027153" cy="2282285"/>
            <a:chOff x="3319004" y="1024531"/>
            <a:chExt cx="4027153" cy="2282285"/>
          </a:xfrm>
        </p:grpSpPr>
        <p:grpSp>
          <p:nvGrpSpPr>
            <p:cNvPr id="5" name="Gruppieren 4"/>
            <p:cNvGrpSpPr/>
            <p:nvPr/>
          </p:nvGrpSpPr>
          <p:grpSpPr>
            <a:xfrm>
              <a:off x="3319004" y="1024531"/>
              <a:ext cx="4027153" cy="2282285"/>
              <a:chOff x="1237791" y="1396006"/>
              <a:chExt cx="4027153" cy="2282285"/>
            </a:xfrm>
          </p:grpSpPr>
          <p:pic>
            <p:nvPicPr>
              <p:cNvPr id="6" name="Grafik 5"/>
              <p:cNvPicPr>
                <a:picLocks noChangeAspect="1"/>
              </p:cNvPicPr>
              <p:nvPr/>
            </p:nvPicPr>
            <p:blipFill>
              <a:blip r:embed="rId2"/>
              <a:stretch>
                <a:fillRect/>
              </a:stretch>
            </p:blipFill>
            <p:spPr>
              <a:xfrm>
                <a:off x="1237791" y="1396006"/>
                <a:ext cx="4017039" cy="2282285"/>
              </a:xfrm>
              <a:prstGeom prst="rect">
                <a:avLst/>
              </a:prstGeom>
            </p:spPr>
          </p:pic>
          <p:sp>
            <p:nvSpPr>
              <p:cNvPr id="7" name="Rechteck 6"/>
              <p:cNvSpPr/>
              <p:nvPr/>
            </p:nvSpPr>
            <p:spPr>
              <a:xfrm>
                <a:off x="5168512" y="3562350"/>
                <a:ext cx="96432" cy="85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8" name="Rechteck 7"/>
            <p:cNvSpPr/>
            <p:nvPr/>
          </p:nvSpPr>
          <p:spPr>
            <a:xfrm>
              <a:off x="6720093" y="1024531"/>
              <a:ext cx="61595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pic>
        <p:nvPicPr>
          <p:cNvPr id="18" name="Grafik 17"/>
          <p:cNvPicPr>
            <a:picLocks noChangeAspect="1"/>
          </p:cNvPicPr>
          <p:nvPr/>
        </p:nvPicPr>
        <p:blipFill>
          <a:blip r:embed="rId3"/>
          <a:stretch>
            <a:fillRect/>
          </a:stretch>
        </p:blipFill>
        <p:spPr>
          <a:xfrm>
            <a:off x="407987" y="1152585"/>
            <a:ext cx="715963" cy="652200"/>
          </a:xfrm>
          <a:prstGeom prst="rect">
            <a:avLst/>
          </a:prstGeom>
        </p:spPr>
      </p:pic>
      <p:sp>
        <p:nvSpPr>
          <p:cNvPr id="19" name="Textfeld 18"/>
          <p:cNvSpPr txBox="1"/>
          <p:nvPr/>
        </p:nvSpPr>
        <p:spPr>
          <a:xfrm>
            <a:off x="87018" y="856385"/>
            <a:ext cx="914400" cy="914400"/>
          </a:xfrm>
          <a:prstGeom prst="rect">
            <a:avLst/>
          </a:prstGeom>
        </p:spPr>
        <p:txBody>
          <a:bodyPr vert="horz" wrap="none" lIns="0" tIns="0" rIns="0" bIns="0" rtlCol="0">
            <a:normAutofit/>
          </a:bodyPr>
          <a:lstStyle/>
          <a:p>
            <a:r>
              <a:rPr lang="de-CH" dirty="0" smtClean="0"/>
              <a:t>What </a:t>
            </a:r>
            <a:r>
              <a:rPr lang="de-CH" dirty="0" err="1" smtClean="0"/>
              <a:t>is</a:t>
            </a:r>
            <a:r>
              <a:rPr lang="de-CH" dirty="0" smtClean="0"/>
              <a:t> Renku</a:t>
            </a:r>
            <a:endParaRPr lang="de-CH" dirty="0" smtClean="0"/>
          </a:p>
        </p:txBody>
      </p:sp>
      <p:sp>
        <p:nvSpPr>
          <p:cNvPr id="21" name="Ellipse 20"/>
          <p:cNvSpPr/>
          <p:nvPr/>
        </p:nvSpPr>
        <p:spPr>
          <a:xfrm>
            <a:off x="2499980" y="1016869"/>
            <a:ext cx="593431" cy="593431"/>
          </a:xfrm>
          <a:prstGeom prst="ellipse">
            <a:avLst/>
          </a:prstGeom>
          <a:solidFill>
            <a:srgbClr val="30B0F7"/>
          </a:solidFill>
          <a:ln>
            <a:solidFill>
              <a:srgbClr val="30B0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Textfeld 21"/>
          <p:cNvSpPr txBox="1"/>
          <p:nvPr/>
        </p:nvSpPr>
        <p:spPr>
          <a:xfrm>
            <a:off x="1661633" y="695900"/>
            <a:ext cx="914400" cy="914400"/>
          </a:xfrm>
          <a:prstGeom prst="rect">
            <a:avLst/>
          </a:prstGeom>
        </p:spPr>
        <p:txBody>
          <a:bodyPr vert="horz" wrap="none" lIns="0" tIns="0" rIns="0" bIns="0" rtlCol="0">
            <a:normAutofit/>
          </a:bodyPr>
          <a:lstStyle/>
          <a:p>
            <a:r>
              <a:rPr lang="de-CH" dirty="0" smtClean="0"/>
              <a:t>Open </a:t>
            </a:r>
            <a:r>
              <a:rPr lang="de-CH" dirty="0" err="1" smtClean="0"/>
              <a:t>project</a:t>
            </a:r>
            <a:r>
              <a:rPr lang="de-CH" dirty="0" smtClean="0"/>
              <a:t> on Renku</a:t>
            </a:r>
            <a:endParaRPr lang="de-CH" dirty="0" smtClean="0"/>
          </a:p>
        </p:txBody>
      </p:sp>
    </p:spTree>
    <p:extLst>
      <p:ext uri="{BB962C8B-B14F-4D97-AF65-F5344CB8AC3E}">
        <p14:creationId xmlns:p14="http://schemas.microsoft.com/office/powerpoint/2010/main" val="160670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73844"/>
            <a:ext cx="8708408" cy="667852"/>
          </a:xfrm>
        </p:spPr>
        <p:txBody>
          <a:bodyPr/>
          <a:lstStyle/>
          <a:p>
            <a:r>
              <a:rPr lang="de-CH" dirty="0" smtClean="0"/>
              <a:t>What </a:t>
            </a:r>
            <a:r>
              <a:rPr lang="de-CH" dirty="0" err="1" smtClean="0"/>
              <a:t>is</a:t>
            </a:r>
            <a:r>
              <a:rPr lang="de-CH" dirty="0" smtClean="0"/>
              <a:t> </a:t>
            </a:r>
            <a:r>
              <a:rPr lang="de-CH" dirty="0"/>
              <a:t>Renku</a:t>
            </a:r>
            <a:r>
              <a:rPr lang="de-CH" dirty="0" smtClean="0"/>
              <a:t>? Tool </a:t>
            </a:r>
            <a:r>
              <a:rPr lang="de-CH" dirty="0" err="1" smtClean="0"/>
              <a:t>and</a:t>
            </a:r>
            <a:r>
              <a:rPr lang="de-CH" dirty="0" smtClean="0"/>
              <a:t> </a:t>
            </a:r>
            <a:r>
              <a:rPr lang="de-CH" dirty="0" err="1" smtClean="0"/>
              <a:t>Architecture</a:t>
            </a:r>
            <a:r>
              <a:rPr lang="de-CH" dirty="0" smtClean="0"/>
              <a:t> </a:t>
            </a:r>
            <a:endParaRPr lang="de-DE" dirty="0"/>
          </a:p>
        </p:txBody>
      </p:sp>
      <p:pic>
        <p:nvPicPr>
          <p:cNvPr id="4" name="Grafik 3"/>
          <p:cNvPicPr>
            <a:picLocks noChangeAspect="1"/>
          </p:cNvPicPr>
          <p:nvPr/>
        </p:nvPicPr>
        <p:blipFill>
          <a:blip r:embed="rId2"/>
          <a:stretch>
            <a:fillRect/>
          </a:stretch>
        </p:blipFill>
        <p:spPr>
          <a:xfrm>
            <a:off x="4048647" y="1076162"/>
            <a:ext cx="4921901" cy="2782293"/>
          </a:xfrm>
          <a:prstGeom prst="rect">
            <a:avLst/>
          </a:prstGeom>
        </p:spPr>
      </p:pic>
      <p:sp>
        <p:nvSpPr>
          <p:cNvPr id="5" name="Rechteck 4"/>
          <p:cNvSpPr/>
          <p:nvPr/>
        </p:nvSpPr>
        <p:spPr>
          <a:xfrm>
            <a:off x="5790716" y="112816"/>
            <a:ext cx="1369951" cy="20859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350"/>
          </a:p>
        </p:txBody>
      </p:sp>
      <p:sp>
        <p:nvSpPr>
          <p:cNvPr id="6" name="Rechteck 5"/>
          <p:cNvSpPr/>
          <p:nvPr/>
        </p:nvSpPr>
        <p:spPr>
          <a:xfrm>
            <a:off x="6503894" y="1584215"/>
            <a:ext cx="2499382" cy="5971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350"/>
          </a:p>
        </p:txBody>
      </p:sp>
      <p:sp>
        <p:nvSpPr>
          <p:cNvPr id="7" name="Rechteck 6"/>
          <p:cNvSpPr/>
          <p:nvPr/>
        </p:nvSpPr>
        <p:spPr>
          <a:xfrm>
            <a:off x="4594040" y="1584215"/>
            <a:ext cx="1961231" cy="6145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350"/>
          </a:p>
        </p:txBody>
      </p:sp>
      <p:sp>
        <p:nvSpPr>
          <p:cNvPr id="8" name="Rechteck 7"/>
          <p:cNvSpPr/>
          <p:nvPr/>
        </p:nvSpPr>
        <p:spPr>
          <a:xfrm>
            <a:off x="6555271" y="1033133"/>
            <a:ext cx="2450720" cy="55108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350"/>
          </a:p>
        </p:txBody>
      </p:sp>
      <p:sp>
        <p:nvSpPr>
          <p:cNvPr id="10" name="Rechteck 9"/>
          <p:cNvSpPr/>
          <p:nvPr/>
        </p:nvSpPr>
        <p:spPr>
          <a:xfrm>
            <a:off x="380998" y="553569"/>
            <a:ext cx="5568877" cy="523220"/>
          </a:xfrm>
          <a:prstGeom prst="rect">
            <a:avLst/>
          </a:prstGeom>
        </p:spPr>
        <p:txBody>
          <a:bodyPr wrap="square">
            <a:spAutoFit/>
          </a:bodyPr>
          <a:lstStyle/>
          <a:p>
            <a:r>
              <a:rPr lang="de-CH" sz="1400" dirty="0" smtClean="0"/>
              <a:t>Further </a:t>
            </a:r>
            <a:r>
              <a:rPr lang="de-CH" sz="1400" dirty="0" err="1" smtClean="0"/>
              <a:t>information</a:t>
            </a:r>
            <a:r>
              <a:rPr lang="de-CH" sz="1400" dirty="0" smtClean="0"/>
              <a:t> </a:t>
            </a:r>
            <a:r>
              <a:rPr lang="de-CH" sz="1400" dirty="0" err="1" smtClean="0"/>
              <a:t>can</a:t>
            </a:r>
            <a:r>
              <a:rPr lang="de-CH" sz="1400" dirty="0" smtClean="0"/>
              <a:t> </a:t>
            </a:r>
            <a:r>
              <a:rPr lang="de-CH" sz="1400" dirty="0" err="1" smtClean="0"/>
              <a:t>be</a:t>
            </a:r>
            <a:r>
              <a:rPr lang="de-CH" sz="1400" dirty="0" smtClean="0"/>
              <a:t> </a:t>
            </a:r>
            <a:r>
              <a:rPr lang="de-CH" sz="1400" dirty="0" err="1" smtClean="0"/>
              <a:t>looked</a:t>
            </a:r>
            <a:r>
              <a:rPr lang="de-CH" sz="1400" dirty="0" smtClean="0"/>
              <a:t> </a:t>
            </a:r>
            <a:r>
              <a:rPr lang="de-CH" sz="1400" dirty="0" err="1" smtClean="0"/>
              <a:t>up</a:t>
            </a:r>
            <a:r>
              <a:rPr lang="de-CH" sz="1400" dirty="0"/>
              <a:t> </a:t>
            </a:r>
            <a:r>
              <a:rPr lang="de-CH" sz="1400" dirty="0" err="1" smtClean="0"/>
              <a:t>here</a:t>
            </a:r>
            <a:r>
              <a:rPr lang="de-CH" sz="1400" dirty="0" smtClean="0"/>
              <a:t>: </a:t>
            </a:r>
            <a:endParaRPr lang="de-CH" sz="1400" dirty="0" smtClean="0"/>
          </a:p>
          <a:p>
            <a:r>
              <a:rPr lang="de-CH" sz="1400" dirty="0" smtClean="0">
                <a:solidFill>
                  <a:schemeClr val="accent2">
                    <a:lumMod val="50000"/>
                    <a:lumOff val="50000"/>
                  </a:schemeClr>
                </a:solidFill>
              </a:rPr>
              <a:t>https</a:t>
            </a:r>
            <a:r>
              <a:rPr lang="de-CH" sz="1400" dirty="0">
                <a:solidFill>
                  <a:schemeClr val="accent2">
                    <a:lumMod val="50000"/>
                    <a:lumOff val="50000"/>
                  </a:schemeClr>
                </a:solidFill>
              </a:rPr>
              <a:t>://renku.readthedocs.io/en/stable/introduction/what-is-renku.html</a:t>
            </a:r>
          </a:p>
        </p:txBody>
      </p:sp>
      <p:sp>
        <p:nvSpPr>
          <p:cNvPr id="11" name="Rechteck 10"/>
          <p:cNvSpPr/>
          <p:nvPr/>
        </p:nvSpPr>
        <p:spPr>
          <a:xfrm>
            <a:off x="8367824" y="2702003"/>
            <a:ext cx="638167" cy="2316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100" dirty="0">
                <a:solidFill>
                  <a:schemeClr val="tx1">
                    <a:lumMod val="50000"/>
                    <a:lumOff val="50000"/>
                  </a:schemeClr>
                </a:solidFill>
              </a:rPr>
              <a:t>C</a:t>
            </a:r>
            <a:r>
              <a:rPr lang="de-CH" sz="1100" dirty="0" smtClean="0">
                <a:solidFill>
                  <a:schemeClr val="tx1">
                    <a:lumMod val="50000"/>
                    <a:lumOff val="50000"/>
                  </a:schemeClr>
                </a:solidFill>
              </a:rPr>
              <a:t>ustom</a:t>
            </a:r>
            <a:endParaRPr lang="de-CH" sz="1100" dirty="0">
              <a:solidFill>
                <a:schemeClr val="tx1">
                  <a:lumMod val="50000"/>
                  <a:lumOff val="50000"/>
                </a:schemeClr>
              </a:solidFill>
            </a:endParaRPr>
          </a:p>
        </p:txBody>
      </p:sp>
      <p:sp>
        <p:nvSpPr>
          <p:cNvPr id="12" name="Rechteck 11"/>
          <p:cNvSpPr/>
          <p:nvPr/>
        </p:nvSpPr>
        <p:spPr>
          <a:xfrm>
            <a:off x="8367824" y="2372516"/>
            <a:ext cx="639508" cy="2021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100" dirty="0" smtClean="0">
                <a:solidFill>
                  <a:schemeClr val="tx1">
                    <a:lumMod val="50000"/>
                    <a:lumOff val="50000"/>
                  </a:schemeClr>
                </a:solidFill>
              </a:rPr>
              <a:t>Renku</a:t>
            </a:r>
            <a:endParaRPr lang="de-CH" sz="1100" dirty="0">
              <a:solidFill>
                <a:schemeClr val="tx1">
                  <a:lumMod val="50000"/>
                  <a:lumOff val="50000"/>
                </a:schemeClr>
              </a:solidFill>
            </a:endParaRPr>
          </a:p>
        </p:txBody>
      </p:sp>
      <p:sp>
        <p:nvSpPr>
          <p:cNvPr id="13" name="Untertitel 2"/>
          <p:cNvSpPr txBox="1">
            <a:spLocks/>
          </p:cNvSpPr>
          <p:nvPr/>
        </p:nvSpPr>
        <p:spPr>
          <a:xfrm>
            <a:off x="380999" y="1059443"/>
            <a:ext cx="3602191" cy="3908342"/>
          </a:xfrm>
          <a:prstGeom prst="rect">
            <a:avLst/>
          </a:prstGeom>
        </p:spPr>
        <p:txBody>
          <a:bodyPr vert="horz" lIns="0" tIns="0" rIns="0" bIns="0" rtlCol="0">
            <a:noAutofit/>
          </a:bodyPr>
          <a:lstStyle>
            <a:lvl1pPr marL="171450" indent="-171450" algn="l" defTabSz="685800" rtl="0" eaLnBrk="1" latinLnBrk="0" hangingPunct="1">
              <a:lnSpc>
                <a:spcPct val="90000"/>
              </a:lnSpc>
              <a:spcBef>
                <a:spcPts val="750"/>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800" indent="0">
              <a:buNone/>
            </a:pPr>
            <a:r>
              <a:rPr lang="en-US" sz="1400" dirty="0" err="1" smtClean="0"/>
              <a:t>Renku</a:t>
            </a:r>
            <a:r>
              <a:rPr lang="en-US" sz="1400" dirty="0" smtClean="0"/>
              <a:t> </a:t>
            </a:r>
            <a:r>
              <a:rPr lang="en-US" sz="1400" dirty="0"/>
              <a:t>is a research data management </a:t>
            </a:r>
            <a:r>
              <a:rPr lang="en-US" sz="1400" dirty="0" smtClean="0"/>
              <a:t>platform (RDM) </a:t>
            </a:r>
            <a:r>
              <a:rPr lang="en-US" sz="1400" dirty="0"/>
              <a:t>designed to help researchers efficiently manage and collaborate on data-intensive </a:t>
            </a:r>
            <a:r>
              <a:rPr lang="en-US" sz="1400" dirty="0" smtClean="0"/>
              <a:t>projects. </a:t>
            </a:r>
            <a:r>
              <a:rPr lang="en-US" sz="1400" dirty="0" err="1"/>
              <a:t>Renku</a:t>
            </a:r>
            <a:r>
              <a:rPr lang="en-US" sz="1400" dirty="0"/>
              <a:t> integrates with </a:t>
            </a:r>
            <a:r>
              <a:rPr lang="en-US" sz="1400" dirty="0" err="1" smtClean="0"/>
              <a:t>Git</a:t>
            </a:r>
            <a:r>
              <a:rPr lang="en-US" sz="1400" dirty="0" smtClean="0"/>
              <a:t>, development environments on top </a:t>
            </a:r>
            <a:r>
              <a:rPr lang="en-US" sz="1400" dirty="0"/>
              <a:t>and offers features such as data versioning, </a:t>
            </a:r>
            <a:r>
              <a:rPr lang="en-US" sz="1400" dirty="0" smtClean="0"/>
              <a:t>workflow management, </a:t>
            </a:r>
            <a:r>
              <a:rPr lang="en-US" sz="1400" dirty="0"/>
              <a:t>and project organization to support the entire research </a:t>
            </a:r>
            <a:r>
              <a:rPr lang="en-US" sz="1400" dirty="0" smtClean="0"/>
              <a:t>lifecycle (see next slide). The rough architecture and it’s mean features are depictured on the left. </a:t>
            </a:r>
          </a:p>
          <a:p>
            <a:pPr marL="82800" indent="0">
              <a:buNone/>
            </a:pPr>
            <a:r>
              <a:rPr lang="en-US" sz="1400" b="1" dirty="0" smtClean="0"/>
              <a:t>In short: </a:t>
            </a:r>
            <a:r>
              <a:rPr lang="de-CH" sz="1400" b="1" dirty="0" smtClean="0"/>
              <a:t>RDM </a:t>
            </a:r>
            <a:r>
              <a:rPr lang="de-DE" sz="1400" b="1" dirty="0" err="1"/>
              <a:t>Renku</a:t>
            </a:r>
            <a:r>
              <a:rPr lang="de-DE" sz="1400" b="1" dirty="0"/>
              <a:t> = </a:t>
            </a:r>
            <a:r>
              <a:rPr lang="de-DE" sz="1400" b="1" dirty="0" err="1"/>
              <a:t>Git</a:t>
            </a:r>
            <a:r>
              <a:rPr lang="de-DE" sz="1400" b="1" dirty="0"/>
              <a:t> + IDE + </a:t>
            </a:r>
            <a:r>
              <a:rPr lang="de-DE" sz="1400" b="1" dirty="0" err="1"/>
              <a:t>enhancements</a:t>
            </a:r>
            <a:r>
              <a:rPr lang="de-DE" sz="1400" b="1" dirty="0"/>
              <a:t> </a:t>
            </a:r>
            <a:r>
              <a:rPr lang="de-DE" sz="1400" b="1" dirty="0" err="1"/>
              <a:t>to</a:t>
            </a:r>
            <a:r>
              <a:rPr lang="de-DE" sz="1400" b="1" dirty="0"/>
              <a:t> </a:t>
            </a:r>
            <a:r>
              <a:rPr lang="de-DE" sz="1400" b="1" dirty="0" err="1"/>
              <a:t>be</a:t>
            </a:r>
            <a:r>
              <a:rPr lang="de-DE" sz="1400" b="1" dirty="0"/>
              <a:t> in </a:t>
            </a:r>
            <a:r>
              <a:rPr lang="de-DE" sz="1400" b="1" dirty="0" err="1"/>
              <a:t>alignment</a:t>
            </a:r>
            <a:r>
              <a:rPr lang="de-DE" sz="1400" b="1" dirty="0"/>
              <a:t> </a:t>
            </a:r>
            <a:r>
              <a:rPr lang="de-DE" sz="1400" b="1" dirty="0" err="1"/>
              <a:t>with</a:t>
            </a:r>
            <a:r>
              <a:rPr lang="de-DE" sz="1400" b="1" dirty="0"/>
              <a:t> FAIR </a:t>
            </a:r>
            <a:r>
              <a:rPr lang="de-DE" sz="1400" b="1" dirty="0" err="1"/>
              <a:t>principles</a:t>
            </a:r>
            <a:r>
              <a:rPr lang="de-DE" sz="1400" b="1" dirty="0"/>
              <a:t> aka </a:t>
            </a:r>
            <a:r>
              <a:rPr lang="de-DE" sz="1400" b="1" dirty="0" err="1" smtClean="0"/>
              <a:t>knowledgegraph</a:t>
            </a:r>
            <a:endParaRPr lang="de-DE" sz="1400" b="1" dirty="0" smtClean="0"/>
          </a:p>
          <a:p>
            <a:pPr marL="82800" indent="0">
              <a:buNone/>
            </a:pPr>
            <a:r>
              <a:rPr lang="de-DE" sz="1400" dirty="0" smtClean="0"/>
              <a:t>FAIR </a:t>
            </a:r>
            <a:r>
              <a:rPr lang="de-DE" sz="1400" dirty="0" err="1" smtClean="0"/>
              <a:t>principles</a:t>
            </a:r>
            <a:r>
              <a:rPr lang="de-DE" sz="1400" dirty="0"/>
              <a:t>: </a:t>
            </a:r>
            <a:endParaRPr lang="de-DE" sz="1400" dirty="0" smtClean="0"/>
          </a:p>
          <a:p>
            <a:pPr marL="82800" indent="0">
              <a:buNone/>
            </a:pPr>
            <a:r>
              <a:rPr lang="de-DE" sz="1400" b="1" dirty="0" smtClean="0">
                <a:hlinkClick r:id="rId3"/>
              </a:rPr>
              <a:t>https</a:t>
            </a:r>
            <a:r>
              <a:rPr lang="de-DE" sz="1400" b="1" dirty="0">
                <a:hlinkClick r:id="rId3"/>
              </a:rPr>
              <a:t>://</a:t>
            </a:r>
            <a:r>
              <a:rPr lang="de-DE" sz="1400" b="1" dirty="0" smtClean="0">
                <a:hlinkClick r:id="rId3"/>
              </a:rPr>
              <a:t>go.epfl.ch/rdm-fastguide02</a:t>
            </a:r>
            <a:r>
              <a:rPr lang="de-DE" sz="1400" b="1" dirty="0" smtClean="0"/>
              <a:t> </a:t>
            </a:r>
            <a:endParaRPr lang="en-US" sz="1400" b="1" dirty="0"/>
          </a:p>
        </p:txBody>
      </p:sp>
      <p:sp>
        <p:nvSpPr>
          <p:cNvPr id="3" name="Textfeld 2"/>
          <p:cNvSpPr txBox="1"/>
          <p:nvPr/>
        </p:nvSpPr>
        <p:spPr>
          <a:xfrm>
            <a:off x="225637" y="4683675"/>
            <a:ext cx="2866027" cy="914400"/>
          </a:xfrm>
          <a:prstGeom prst="rect">
            <a:avLst/>
          </a:prstGeom>
        </p:spPr>
        <p:txBody>
          <a:bodyPr vert="horz" wrap="none" lIns="0" tIns="0" rIns="0" bIns="0" rtlCol="0">
            <a:normAutofit/>
          </a:bodyPr>
          <a:lstStyle/>
          <a:p>
            <a:pPr marL="285750" indent="-285750">
              <a:buFont typeface="Arial" panose="020B0604020202020204" pitchFamily="34" charset="0"/>
              <a:buChar char="•"/>
            </a:pPr>
            <a:r>
              <a:rPr lang="de-CH" sz="500" dirty="0" smtClean="0"/>
              <a:t>2 </a:t>
            </a:r>
            <a:r>
              <a:rPr lang="de-CH" sz="500" dirty="0" err="1" smtClean="0"/>
              <a:t>slides</a:t>
            </a:r>
            <a:endParaRPr lang="de-CH" sz="500" dirty="0" smtClean="0"/>
          </a:p>
          <a:p>
            <a:pPr marL="285750" indent="-285750">
              <a:buFont typeface="Arial" panose="020B0604020202020204" pitchFamily="34" charset="0"/>
              <a:buChar char="•"/>
            </a:pPr>
            <a:r>
              <a:rPr lang="de-CH" sz="500" dirty="0" err="1" smtClean="0"/>
              <a:t>Clearly</a:t>
            </a:r>
            <a:r>
              <a:rPr lang="de-CH" sz="500" dirty="0" smtClean="0"/>
              <a:t> </a:t>
            </a:r>
            <a:r>
              <a:rPr lang="de-CH" sz="500" dirty="0" err="1" smtClean="0"/>
              <a:t>split</a:t>
            </a:r>
            <a:r>
              <a:rPr lang="de-CH" sz="500" dirty="0" smtClean="0"/>
              <a:t> </a:t>
            </a:r>
            <a:r>
              <a:rPr lang="de-CH" sz="500" dirty="0" err="1" smtClean="0"/>
              <a:t>between</a:t>
            </a:r>
            <a:r>
              <a:rPr lang="de-CH" sz="500" dirty="0" smtClean="0"/>
              <a:t> what </a:t>
            </a:r>
            <a:r>
              <a:rPr lang="de-CH" sz="500" dirty="0" err="1" smtClean="0"/>
              <a:t>is</a:t>
            </a:r>
            <a:r>
              <a:rPr lang="de-CH" sz="500" dirty="0" smtClean="0"/>
              <a:t> renku </a:t>
            </a:r>
            <a:r>
              <a:rPr lang="de-CH" sz="500" dirty="0" err="1" smtClean="0"/>
              <a:t>and</a:t>
            </a:r>
            <a:r>
              <a:rPr lang="de-CH" sz="500" dirty="0" smtClean="0"/>
              <a:t> </a:t>
            </a:r>
            <a:r>
              <a:rPr lang="de-CH" sz="500" dirty="0" err="1" smtClean="0"/>
              <a:t>motivation</a:t>
            </a:r>
            <a:r>
              <a:rPr lang="de-CH" sz="500" dirty="0" smtClean="0"/>
              <a:t> </a:t>
            </a:r>
          </a:p>
          <a:p>
            <a:pPr marL="285750" indent="-285750">
              <a:buFont typeface="Arial" panose="020B0604020202020204" pitchFamily="34" charset="0"/>
              <a:buChar char="•"/>
            </a:pPr>
            <a:r>
              <a:rPr lang="de-CH" sz="500" dirty="0" err="1" smtClean="0"/>
              <a:t>and</a:t>
            </a:r>
            <a:r>
              <a:rPr lang="de-CH" sz="500" dirty="0" smtClean="0"/>
              <a:t> </a:t>
            </a:r>
            <a:r>
              <a:rPr lang="de-CH" sz="500" dirty="0" err="1" smtClean="0"/>
              <a:t>we</a:t>
            </a:r>
            <a:r>
              <a:rPr lang="de-CH" sz="500" dirty="0" smtClean="0"/>
              <a:t> </a:t>
            </a:r>
            <a:r>
              <a:rPr lang="de-CH" sz="500" dirty="0" err="1" smtClean="0"/>
              <a:t>need</a:t>
            </a:r>
            <a:r>
              <a:rPr lang="de-CH" sz="500" dirty="0" smtClean="0"/>
              <a:t> to </a:t>
            </a:r>
            <a:r>
              <a:rPr lang="de-CH" sz="500" dirty="0" err="1" smtClean="0"/>
              <a:t>use</a:t>
            </a:r>
            <a:r>
              <a:rPr lang="de-CH" sz="500" dirty="0" smtClean="0"/>
              <a:t> renku </a:t>
            </a:r>
            <a:r>
              <a:rPr lang="de-CH" sz="500" dirty="0" err="1" smtClean="0"/>
              <a:t>and</a:t>
            </a:r>
            <a:r>
              <a:rPr lang="de-CH" sz="500" dirty="0" smtClean="0"/>
              <a:t> </a:t>
            </a:r>
            <a:r>
              <a:rPr lang="de-CH" sz="500" dirty="0" err="1" smtClean="0"/>
              <a:t>upload</a:t>
            </a:r>
            <a:r>
              <a:rPr lang="de-CH" sz="500" dirty="0" smtClean="0"/>
              <a:t> your </a:t>
            </a:r>
            <a:r>
              <a:rPr lang="de-CH" sz="500" dirty="0" err="1" smtClean="0"/>
              <a:t>projects</a:t>
            </a:r>
            <a:endParaRPr lang="de-CH" sz="500" dirty="0" smtClean="0"/>
          </a:p>
          <a:p>
            <a:pPr marL="285750" indent="-285750">
              <a:buFont typeface="Arial" panose="020B0604020202020204" pitchFamily="34" charset="0"/>
              <a:buChar char="•"/>
            </a:pPr>
            <a:r>
              <a:rPr lang="de-CH" sz="500" dirty="0" smtClean="0"/>
              <a:t>Screenshots: </a:t>
            </a:r>
            <a:r>
              <a:rPr lang="de-CH" sz="500" dirty="0" err="1" smtClean="0"/>
              <a:t>tutorial</a:t>
            </a:r>
            <a:r>
              <a:rPr lang="de-CH" sz="500" dirty="0" smtClean="0"/>
              <a:t> </a:t>
            </a:r>
            <a:r>
              <a:rPr lang="de-CH" sz="500" dirty="0" err="1" smtClean="0"/>
              <a:t>of</a:t>
            </a:r>
            <a:r>
              <a:rPr lang="de-CH" sz="500" dirty="0" smtClean="0"/>
              <a:t> Renku </a:t>
            </a:r>
            <a:r>
              <a:rPr lang="de-CH" sz="500" dirty="0" err="1" smtClean="0"/>
              <a:t>upload</a:t>
            </a:r>
            <a:r>
              <a:rPr lang="de-CH" sz="500" dirty="0" smtClean="0"/>
              <a:t> </a:t>
            </a:r>
            <a:r>
              <a:rPr lang="de-CH" sz="500" dirty="0" err="1" smtClean="0"/>
              <a:t>data</a:t>
            </a:r>
            <a:r>
              <a:rPr lang="de-CH" sz="500" dirty="0" smtClean="0"/>
              <a:t> </a:t>
            </a:r>
            <a:r>
              <a:rPr lang="de-CH" sz="500" dirty="0" err="1" smtClean="0"/>
              <a:t>sets</a:t>
            </a:r>
            <a:r>
              <a:rPr lang="de-CH" sz="500" dirty="0" smtClean="0"/>
              <a:t>, </a:t>
            </a:r>
          </a:p>
          <a:p>
            <a:pPr marL="285750" indent="-285750">
              <a:buFont typeface="Arial" panose="020B0604020202020204" pitchFamily="34" charset="0"/>
              <a:buChar char="•"/>
            </a:pPr>
            <a:r>
              <a:rPr lang="de-CH" sz="500" dirty="0" err="1" smtClean="0"/>
              <a:t>create</a:t>
            </a:r>
            <a:r>
              <a:rPr lang="de-CH" sz="500" dirty="0" smtClean="0"/>
              <a:t> a </a:t>
            </a:r>
            <a:r>
              <a:rPr lang="de-CH" sz="500" dirty="0" err="1" smtClean="0"/>
              <a:t>new</a:t>
            </a:r>
            <a:r>
              <a:rPr lang="de-CH" sz="500" dirty="0" smtClean="0"/>
              <a:t> </a:t>
            </a:r>
            <a:r>
              <a:rPr lang="de-CH" sz="500" dirty="0" err="1" smtClean="0"/>
              <a:t>project</a:t>
            </a:r>
            <a:r>
              <a:rPr lang="de-CH" sz="500" dirty="0" smtClean="0"/>
              <a:t> – </a:t>
            </a:r>
            <a:r>
              <a:rPr lang="de-CH" sz="500" dirty="0" err="1" smtClean="0"/>
              <a:t>generic</a:t>
            </a:r>
            <a:r>
              <a:rPr lang="de-CH" sz="500" dirty="0" smtClean="0"/>
              <a:t> </a:t>
            </a:r>
            <a:r>
              <a:rPr lang="de-CH" sz="500" dirty="0" err="1" smtClean="0"/>
              <a:t>workflow</a:t>
            </a:r>
            <a:r>
              <a:rPr lang="de-CH" sz="500" dirty="0" smtClean="0"/>
              <a:t> </a:t>
            </a:r>
            <a:r>
              <a:rPr lang="de-CH" sz="500" dirty="0" err="1" smtClean="0"/>
              <a:t>of</a:t>
            </a:r>
            <a:r>
              <a:rPr lang="de-CH" sz="500" dirty="0" smtClean="0"/>
              <a:t> Renku </a:t>
            </a:r>
            <a:r>
              <a:rPr lang="de-CH" sz="500" dirty="0" err="1" smtClean="0"/>
              <a:t>and</a:t>
            </a:r>
            <a:r>
              <a:rPr lang="de-CH" sz="500" dirty="0" smtClean="0"/>
              <a:t> </a:t>
            </a:r>
            <a:r>
              <a:rPr lang="de-CH" sz="500" dirty="0" err="1" smtClean="0"/>
              <a:t>refer</a:t>
            </a:r>
            <a:r>
              <a:rPr lang="de-CH" sz="500" dirty="0" smtClean="0"/>
              <a:t> to </a:t>
            </a:r>
            <a:r>
              <a:rPr lang="de-CH" sz="500" dirty="0" err="1" smtClean="0"/>
              <a:t>other</a:t>
            </a:r>
            <a:r>
              <a:rPr lang="de-CH" sz="500" dirty="0" smtClean="0"/>
              <a:t> </a:t>
            </a:r>
            <a:r>
              <a:rPr lang="de-CH" sz="500" dirty="0" err="1" smtClean="0"/>
              <a:t>resources</a:t>
            </a:r>
            <a:r>
              <a:rPr lang="de-CH" sz="500" dirty="0" smtClean="0"/>
              <a:t> </a:t>
            </a:r>
            <a:r>
              <a:rPr lang="de-CH" sz="500" dirty="0" err="1" smtClean="0"/>
              <a:t>for</a:t>
            </a:r>
            <a:r>
              <a:rPr lang="de-CH" sz="500" dirty="0" smtClean="0"/>
              <a:t> </a:t>
            </a:r>
            <a:r>
              <a:rPr lang="de-CH" sz="500" dirty="0" err="1" smtClean="0"/>
              <a:t>more</a:t>
            </a:r>
            <a:r>
              <a:rPr lang="de-CH" sz="500" dirty="0" smtClean="0"/>
              <a:t> </a:t>
            </a:r>
            <a:r>
              <a:rPr lang="de-CH" sz="500" dirty="0" err="1" smtClean="0"/>
              <a:t>detail</a:t>
            </a:r>
            <a:endParaRPr lang="de-CH" sz="500" dirty="0" smtClean="0"/>
          </a:p>
          <a:p>
            <a:pPr marL="285750" indent="-285750">
              <a:buFont typeface="Arial" panose="020B0604020202020204" pitchFamily="34" charset="0"/>
              <a:buChar char="•"/>
            </a:pPr>
            <a:r>
              <a:rPr lang="de-CH" sz="500" dirty="0" smtClean="0">
                <a:solidFill>
                  <a:schemeClr val="accent1"/>
                </a:solidFill>
              </a:rPr>
              <a:t>Install all </a:t>
            </a:r>
            <a:r>
              <a:rPr lang="de-CH" sz="500" dirty="0" err="1" smtClean="0">
                <a:solidFill>
                  <a:schemeClr val="accent1"/>
                </a:solidFill>
              </a:rPr>
              <a:t>the</a:t>
            </a:r>
            <a:r>
              <a:rPr lang="de-CH" sz="500" dirty="0" smtClean="0">
                <a:solidFill>
                  <a:schemeClr val="accent1"/>
                </a:solidFill>
              </a:rPr>
              <a:t> </a:t>
            </a:r>
            <a:r>
              <a:rPr lang="de-CH" sz="500" dirty="0" err="1" smtClean="0">
                <a:solidFill>
                  <a:schemeClr val="accent1"/>
                </a:solidFill>
              </a:rPr>
              <a:t>packages</a:t>
            </a:r>
            <a:r>
              <a:rPr lang="de-CH" sz="500" dirty="0" smtClean="0">
                <a:solidFill>
                  <a:schemeClr val="accent1"/>
                </a:solidFill>
              </a:rPr>
              <a:t>! </a:t>
            </a:r>
            <a:endParaRPr lang="de-CH" sz="500" dirty="0" smtClean="0">
              <a:solidFill>
                <a:schemeClr val="accent1"/>
              </a:solidFill>
            </a:endParaRPr>
          </a:p>
        </p:txBody>
      </p:sp>
      <p:sp>
        <p:nvSpPr>
          <p:cNvPr id="9" name="Textfeld 8"/>
          <p:cNvSpPr txBox="1"/>
          <p:nvPr/>
        </p:nvSpPr>
        <p:spPr>
          <a:xfrm>
            <a:off x="4048647" y="27296"/>
            <a:ext cx="4620340" cy="914400"/>
          </a:xfrm>
          <a:prstGeom prst="rect">
            <a:avLst/>
          </a:prstGeom>
        </p:spPr>
        <p:txBody>
          <a:bodyPr vert="horz" wrap="none" lIns="0" tIns="0" rIns="0" bIns="0" rtlCol="0">
            <a:normAutofit/>
          </a:bodyPr>
          <a:lstStyle/>
          <a:p>
            <a:endParaRPr lang="de-CH" dirty="0" smtClean="0"/>
          </a:p>
        </p:txBody>
      </p:sp>
      <p:sp>
        <p:nvSpPr>
          <p:cNvPr id="15" name="Textfeld 14"/>
          <p:cNvSpPr txBox="1"/>
          <p:nvPr/>
        </p:nvSpPr>
        <p:spPr>
          <a:xfrm>
            <a:off x="3942607" y="112816"/>
            <a:ext cx="3960421" cy="914400"/>
          </a:xfrm>
          <a:prstGeom prst="rect">
            <a:avLst/>
          </a:prstGeom>
        </p:spPr>
        <p:txBody>
          <a:bodyPr vert="horz" wrap="none" lIns="0" tIns="0" rIns="0" bIns="0" rtlCol="0">
            <a:normAutofit/>
          </a:bodyPr>
          <a:lstStyle/>
          <a:p>
            <a:pPr marL="285750" indent="-285750">
              <a:buFont typeface="Arial" panose="020B0604020202020204" pitchFamily="34" charset="0"/>
              <a:buChar char="•"/>
            </a:pPr>
            <a:endParaRPr lang="de-CH" dirty="0" smtClean="0"/>
          </a:p>
        </p:txBody>
      </p:sp>
      <p:sp>
        <p:nvSpPr>
          <p:cNvPr id="16" name="Textfeld 15"/>
          <p:cNvSpPr txBox="1"/>
          <p:nvPr/>
        </p:nvSpPr>
        <p:spPr>
          <a:xfrm>
            <a:off x="4138551" y="201881"/>
            <a:ext cx="914400" cy="914400"/>
          </a:xfrm>
          <a:prstGeom prst="rect">
            <a:avLst/>
          </a:prstGeom>
        </p:spPr>
        <p:txBody>
          <a:bodyPr vert="horz" wrap="none" lIns="0" tIns="0" rIns="0" bIns="0" rtlCol="0">
            <a:normAutofit/>
          </a:bodyPr>
          <a:lstStyle/>
          <a:p>
            <a:endParaRPr lang="de-CH" dirty="0" smtClean="0"/>
          </a:p>
        </p:txBody>
      </p:sp>
      <p:sp>
        <p:nvSpPr>
          <p:cNvPr id="20" name="Untertitel 2"/>
          <p:cNvSpPr txBox="1">
            <a:spLocks/>
          </p:cNvSpPr>
          <p:nvPr/>
        </p:nvSpPr>
        <p:spPr>
          <a:xfrm>
            <a:off x="4048647" y="3940072"/>
            <a:ext cx="4954629" cy="1027713"/>
          </a:xfrm>
          <a:prstGeom prst="rect">
            <a:avLst/>
          </a:prstGeom>
        </p:spPr>
        <p:txBody>
          <a:bodyPr vert="horz" lIns="0" tIns="0" rIns="0" bIns="0" rtlCol="0">
            <a:noAutofit/>
          </a:bodyPr>
          <a:lstStyle>
            <a:lvl1pPr marL="171450" indent="-171450" algn="l" defTabSz="685800" rtl="0" eaLnBrk="1" latinLnBrk="0" hangingPunct="1">
              <a:lnSpc>
                <a:spcPct val="90000"/>
              </a:lnSpc>
              <a:spcBef>
                <a:spcPts val="750"/>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Clr>
                <a:srgbClr val="C00000"/>
              </a:buClr>
              <a:buFont typeface="Wingdings" pitchFamily="2" charset="2"/>
              <a:buChar char="§"/>
              <a:defRPr sz="1700" kern="1200">
                <a:solidFill>
                  <a:schemeClr val="tx1"/>
                </a:solidFill>
                <a:latin typeface="Segoe UI" panose="020B0502040204020203" pitchFamily="34" charset="0"/>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800" indent="0">
              <a:buNone/>
            </a:pPr>
            <a:r>
              <a:rPr lang="en-US" sz="1050" i="1" dirty="0"/>
              <a:t>The diagram outlines the basic structure of </a:t>
            </a:r>
            <a:r>
              <a:rPr lang="en-US" sz="1050" i="1" dirty="0" err="1"/>
              <a:t>Renku</a:t>
            </a:r>
            <a:r>
              <a:rPr lang="en-US" sz="1050" i="1" dirty="0"/>
              <a:t>, encompassing </a:t>
            </a:r>
            <a:r>
              <a:rPr lang="en-US" sz="1050" i="1" dirty="0" err="1"/>
              <a:t>Git</a:t>
            </a:r>
            <a:r>
              <a:rPr lang="en-US" sz="1050" i="1" dirty="0"/>
              <a:t>, development environment, and data storage. </a:t>
            </a:r>
            <a:r>
              <a:rPr lang="en-US" sz="1050" i="1" dirty="0" err="1"/>
              <a:t>Renku</a:t>
            </a:r>
            <a:r>
              <a:rPr lang="en-US" sz="1050" i="1" dirty="0"/>
              <a:t> includes features such as a knowledge graph for workflow </a:t>
            </a:r>
            <a:r>
              <a:rPr lang="en-US" sz="1050" i="1" dirty="0" smtClean="0"/>
              <a:t>management (</a:t>
            </a:r>
            <a:r>
              <a:rPr lang="en-US" sz="1050" i="1" dirty="0" smtClean="0">
                <a:solidFill>
                  <a:srgbClr val="00B050"/>
                </a:solidFill>
              </a:rPr>
              <a:t>green frame</a:t>
            </a:r>
            <a:r>
              <a:rPr lang="en-US" sz="1050" i="1" dirty="0" smtClean="0"/>
              <a:t>) </a:t>
            </a:r>
            <a:r>
              <a:rPr lang="en-US" sz="1050" i="1" dirty="0"/>
              <a:t>and customized </a:t>
            </a:r>
            <a:r>
              <a:rPr lang="en-US" sz="1050" i="1" dirty="0" smtClean="0"/>
              <a:t>features (</a:t>
            </a:r>
            <a:r>
              <a:rPr lang="en-US" sz="1050" i="1" dirty="0" smtClean="0">
                <a:solidFill>
                  <a:srgbClr val="0070C0"/>
                </a:solidFill>
              </a:rPr>
              <a:t>blue frame</a:t>
            </a:r>
            <a:r>
              <a:rPr lang="en-US" sz="1050" i="1" dirty="0" smtClean="0"/>
              <a:t>) </a:t>
            </a:r>
            <a:r>
              <a:rPr lang="en-US" sz="1050" i="1" dirty="0"/>
              <a:t>like the ML catalogue (refer to X) and automated documentation generation via Sphinx (refer to Y). Users can access </a:t>
            </a:r>
            <a:r>
              <a:rPr lang="en-US" sz="1050" i="1" dirty="0" err="1"/>
              <a:t>Renku</a:t>
            </a:r>
            <a:r>
              <a:rPr lang="en-US" sz="1050" i="1" dirty="0"/>
              <a:t> either through their local machine using the </a:t>
            </a:r>
            <a:r>
              <a:rPr lang="en-US" sz="1050" i="1" dirty="0" err="1"/>
              <a:t>Renku</a:t>
            </a:r>
            <a:r>
              <a:rPr lang="en-US" sz="1050" i="1" dirty="0"/>
              <a:t> Client or directly through the </a:t>
            </a:r>
            <a:r>
              <a:rPr lang="en-US" sz="1050" i="1" dirty="0" err="1"/>
              <a:t>Renku</a:t>
            </a:r>
            <a:r>
              <a:rPr lang="en-US" sz="1050" i="1" dirty="0"/>
              <a:t> cloud. The advantages and disadvantages of utilizing the </a:t>
            </a:r>
            <a:r>
              <a:rPr lang="en-US" sz="1050" i="1" dirty="0" err="1"/>
              <a:t>Renku</a:t>
            </a:r>
            <a:r>
              <a:rPr lang="en-US" sz="1050" i="1" dirty="0"/>
              <a:t> </a:t>
            </a:r>
            <a:r>
              <a:rPr lang="en-US" sz="1050" i="1" dirty="0" smtClean="0"/>
              <a:t>Client </a:t>
            </a:r>
            <a:r>
              <a:rPr lang="en-US" sz="1050" i="1" dirty="0"/>
              <a:t>versus accessing it directly via the cloud are also discussed.</a:t>
            </a:r>
            <a:endParaRPr lang="de-CH" sz="700" i="1" dirty="0" smtClean="0"/>
          </a:p>
        </p:txBody>
      </p:sp>
      <p:pic>
        <p:nvPicPr>
          <p:cNvPr id="22" name="Grafik 21"/>
          <p:cNvPicPr>
            <a:picLocks noChangeAspect="1"/>
          </p:cNvPicPr>
          <p:nvPr/>
        </p:nvPicPr>
        <p:blipFill>
          <a:blip r:embed="rId4"/>
          <a:stretch>
            <a:fillRect/>
          </a:stretch>
        </p:blipFill>
        <p:spPr>
          <a:xfrm>
            <a:off x="6095406" y="156835"/>
            <a:ext cx="949689" cy="851825"/>
          </a:xfrm>
          <a:prstGeom prst="rect">
            <a:avLst/>
          </a:prstGeom>
        </p:spPr>
      </p:pic>
    </p:spTree>
    <p:extLst>
      <p:ext uri="{BB962C8B-B14F-4D97-AF65-F5344CB8AC3E}">
        <p14:creationId xmlns:p14="http://schemas.microsoft.com/office/powerpoint/2010/main" val="419800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273844"/>
            <a:ext cx="4988379" cy="994172"/>
          </a:xfrm>
        </p:spPr>
        <p:txBody>
          <a:bodyPr/>
          <a:lstStyle/>
          <a:p>
            <a:r>
              <a:rPr lang="de-CH" dirty="0" smtClean="0"/>
              <a:t>Motivation to </a:t>
            </a:r>
            <a:r>
              <a:rPr lang="de-CH" dirty="0" err="1" smtClean="0"/>
              <a:t>use</a:t>
            </a:r>
            <a:r>
              <a:rPr lang="de-CH" dirty="0" smtClean="0"/>
              <a:t> Renku </a:t>
            </a:r>
            <a:r>
              <a:rPr lang="de-CH" dirty="0" err="1" smtClean="0"/>
              <a:t>and</a:t>
            </a:r>
            <a:r>
              <a:rPr lang="de-CH" dirty="0" smtClean="0"/>
              <a:t> potential </a:t>
            </a:r>
            <a:r>
              <a:rPr lang="de-CH" dirty="0" err="1" smtClean="0"/>
              <a:t>use</a:t>
            </a:r>
            <a:r>
              <a:rPr lang="de-CH" dirty="0" smtClean="0"/>
              <a:t> </a:t>
            </a:r>
            <a:r>
              <a:rPr lang="de-CH" dirty="0" err="1" smtClean="0"/>
              <a:t>cases</a:t>
            </a:r>
            <a:r>
              <a:rPr lang="de-CH" dirty="0" smtClean="0"/>
              <a:t> </a:t>
            </a:r>
            <a:r>
              <a:rPr lang="de-CH" dirty="0" err="1" smtClean="0"/>
              <a:t>for</a:t>
            </a:r>
            <a:r>
              <a:rPr lang="de-CH" dirty="0" smtClean="0"/>
              <a:t> </a:t>
            </a:r>
            <a:r>
              <a:rPr lang="de-CH" dirty="0" err="1" smtClean="0"/>
              <a:t>the</a:t>
            </a:r>
            <a:r>
              <a:rPr lang="de-CH" dirty="0" smtClean="0"/>
              <a:t> UES Lab</a:t>
            </a:r>
            <a:endParaRPr lang="de-CH" dirty="0"/>
          </a:p>
        </p:txBody>
      </p:sp>
      <p:sp>
        <p:nvSpPr>
          <p:cNvPr id="3" name="Inhaltsplatzhalter 2"/>
          <p:cNvSpPr>
            <a:spLocks noGrp="1"/>
          </p:cNvSpPr>
          <p:nvPr>
            <p:ph idx="1"/>
          </p:nvPr>
        </p:nvSpPr>
        <p:spPr>
          <a:xfrm>
            <a:off x="628650" y="1369219"/>
            <a:ext cx="4792436" cy="3263504"/>
          </a:xfrm>
        </p:spPr>
        <p:txBody>
          <a:bodyPr>
            <a:normAutofit lnSpcReduction="10000"/>
          </a:bodyPr>
          <a:lstStyle/>
          <a:p>
            <a:r>
              <a:rPr lang="en-US" sz="1800" dirty="0" smtClean="0"/>
              <a:t>Depictured is a generic research lifecycle</a:t>
            </a:r>
          </a:p>
          <a:p>
            <a:r>
              <a:rPr lang="en-US" sz="1800" dirty="0" err="1" smtClean="0"/>
              <a:t>Renku</a:t>
            </a:r>
            <a:r>
              <a:rPr lang="en-US" sz="1800" dirty="0" smtClean="0"/>
              <a:t> could be used from the very beginning of a research project  </a:t>
            </a:r>
          </a:p>
          <a:p>
            <a:r>
              <a:rPr lang="en-US" sz="1800" dirty="0" smtClean="0"/>
              <a:t>We </a:t>
            </a:r>
            <a:r>
              <a:rPr lang="en-US" sz="1800" dirty="0"/>
              <a:t>want to use </a:t>
            </a:r>
            <a:r>
              <a:rPr lang="en-US" sz="1800" dirty="0" err="1"/>
              <a:t>Renku</a:t>
            </a:r>
            <a:r>
              <a:rPr lang="en-US" sz="1800" dirty="0"/>
              <a:t> for Preservation, Publication and to gain an overview of the developed models and results</a:t>
            </a:r>
            <a:r>
              <a:rPr lang="en-US" sz="1800" dirty="0" smtClean="0"/>
              <a:t>. The idea after – no work will be lost, quality check at the end, it can be easily found, accessed and the results can be obtained online. We see the following benefits for the lab and the benefits for you </a:t>
            </a:r>
          </a:p>
          <a:p>
            <a:r>
              <a:rPr lang="en-US" sz="1800" dirty="0" smtClean="0"/>
              <a:t> </a:t>
            </a:r>
            <a:endParaRPr lang="en-US" sz="1800" dirty="0"/>
          </a:p>
          <a:p>
            <a:endParaRPr lang="de-CH" dirty="0"/>
          </a:p>
        </p:txBody>
      </p:sp>
      <p:sp>
        <p:nvSpPr>
          <p:cNvPr id="4" name="Foliennummernplatzhalter 3"/>
          <p:cNvSpPr>
            <a:spLocks noGrp="1"/>
          </p:cNvSpPr>
          <p:nvPr>
            <p:ph type="sldNum" sz="quarter" idx="12"/>
          </p:nvPr>
        </p:nvSpPr>
        <p:spPr/>
        <p:txBody>
          <a:bodyPr/>
          <a:lstStyle/>
          <a:p>
            <a:fld id="{8126B70E-C85E-4A03-9DFA-D41A3BE1840A}" type="slidenum">
              <a:rPr lang="de-CH" smtClean="0"/>
              <a:t>5</a:t>
            </a:fld>
            <a:endParaRPr lang="de-CH" dirty="0"/>
          </a:p>
        </p:txBody>
      </p:sp>
      <p:pic>
        <p:nvPicPr>
          <p:cNvPr id="5" name="Grafik 4"/>
          <p:cNvPicPr>
            <a:picLocks noChangeAspect="1"/>
          </p:cNvPicPr>
          <p:nvPr/>
        </p:nvPicPr>
        <p:blipFill>
          <a:blip r:embed="rId2"/>
          <a:stretch>
            <a:fillRect/>
          </a:stretch>
        </p:blipFill>
        <p:spPr>
          <a:xfrm>
            <a:off x="5359567" y="0"/>
            <a:ext cx="3784433" cy="2050608"/>
          </a:xfrm>
          <a:prstGeom prst="rect">
            <a:avLst/>
          </a:prstGeom>
        </p:spPr>
      </p:pic>
      <p:pic>
        <p:nvPicPr>
          <p:cNvPr id="6" name="Grafik 5"/>
          <p:cNvPicPr>
            <a:picLocks noChangeAspect="1"/>
          </p:cNvPicPr>
          <p:nvPr/>
        </p:nvPicPr>
        <p:blipFill>
          <a:blip r:embed="rId3"/>
          <a:stretch>
            <a:fillRect/>
          </a:stretch>
        </p:blipFill>
        <p:spPr>
          <a:xfrm>
            <a:off x="7029048" y="1634041"/>
            <a:ext cx="784916" cy="690411"/>
          </a:xfrm>
          <a:prstGeom prst="rect">
            <a:avLst/>
          </a:prstGeom>
        </p:spPr>
      </p:pic>
      <p:sp>
        <p:nvSpPr>
          <p:cNvPr id="13" name="Ellipse 12"/>
          <p:cNvSpPr/>
          <p:nvPr/>
        </p:nvSpPr>
        <p:spPr>
          <a:xfrm>
            <a:off x="6915150" y="1126331"/>
            <a:ext cx="71438" cy="714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Ellipse 13"/>
          <p:cNvSpPr/>
          <p:nvPr/>
        </p:nvSpPr>
        <p:spPr>
          <a:xfrm>
            <a:off x="7650955" y="1126331"/>
            <a:ext cx="71438" cy="714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6" name="Gerader Verbinder 15"/>
          <p:cNvCxnSpPr>
            <a:stCxn id="6" idx="1"/>
            <a:endCxn id="13" idx="2"/>
          </p:cNvCxnSpPr>
          <p:nvPr/>
        </p:nvCxnSpPr>
        <p:spPr>
          <a:xfrm flipH="1" flipV="1">
            <a:off x="6915150" y="1162050"/>
            <a:ext cx="113898" cy="817197"/>
          </a:xfrm>
          <a:prstGeom prst="line">
            <a:avLst/>
          </a:prstGeom>
          <a:ln w="38100">
            <a:solidFill>
              <a:srgbClr val="5B9BD5"/>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a:endCxn id="14" idx="6"/>
          </p:cNvCxnSpPr>
          <p:nvPr/>
        </p:nvCxnSpPr>
        <p:spPr>
          <a:xfrm flipV="1">
            <a:off x="7667625" y="1162050"/>
            <a:ext cx="54768" cy="817196"/>
          </a:xfrm>
          <a:prstGeom prst="line">
            <a:avLst/>
          </a:prstGeom>
          <a:ln w="38100">
            <a:solidFill>
              <a:srgbClr val="5B9BD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37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Renku: Different Views </a:t>
            </a:r>
            <a:endParaRPr lang="de-CH" dirty="0"/>
          </a:p>
        </p:txBody>
      </p:sp>
      <p:sp>
        <p:nvSpPr>
          <p:cNvPr id="4" name="Foliennummernplatzhalter 3"/>
          <p:cNvSpPr>
            <a:spLocks noGrp="1"/>
          </p:cNvSpPr>
          <p:nvPr>
            <p:ph type="sldNum" sz="quarter" idx="12"/>
          </p:nvPr>
        </p:nvSpPr>
        <p:spPr/>
        <p:txBody>
          <a:bodyPr/>
          <a:lstStyle/>
          <a:p>
            <a:fld id="{8126B70E-C85E-4A03-9DFA-D41A3BE1840A}" type="slidenum">
              <a:rPr lang="de-CH" smtClean="0"/>
              <a:t>6</a:t>
            </a:fld>
            <a:endParaRPr lang="de-CH" dirty="0"/>
          </a:p>
        </p:txBody>
      </p:sp>
      <p:pic>
        <p:nvPicPr>
          <p:cNvPr id="10" name="Grafik 9"/>
          <p:cNvPicPr>
            <a:picLocks noChangeAspect="1"/>
          </p:cNvPicPr>
          <p:nvPr/>
        </p:nvPicPr>
        <p:blipFill>
          <a:blip r:embed="rId2"/>
          <a:stretch>
            <a:fillRect/>
          </a:stretch>
        </p:blipFill>
        <p:spPr>
          <a:xfrm>
            <a:off x="79799" y="770930"/>
            <a:ext cx="1695450" cy="1502218"/>
          </a:xfrm>
          <a:prstGeom prst="rect">
            <a:avLst/>
          </a:prstGeom>
        </p:spPr>
      </p:pic>
      <p:pic>
        <p:nvPicPr>
          <p:cNvPr id="11" name="Grafik 10"/>
          <p:cNvPicPr>
            <a:picLocks noChangeAspect="1"/>
          </p:cNvPicPr>
          <p:nvPr/>
        </p:nvPicPr>
        <p:blipFill>
          <a:blip r:embed="rId3"/>
          <a:stretch>
            <a:fillRect/>
          </a:stretch>
        </p:blipFill>
        <p:spPr>
          <a:xfrm>
            <a:off x="3645481" y="1469519"/>
            <a:ext cx="1701800" cy="1744344"/>
          </a:xfrm>
          <a:prstGeom prst="rect">
            <a:avLst/>
          </a:prstGeom>
        </p:spPr>
      </p:pic>
      <p:pic>
        <p:nvPicPr>
          <p:cNvPr id="12" name="Grafik 11"/>
          <p:cNvPicPr>
            <a:picLocks noChangeAspect="1"/>
          </p:cNvPicPr>
          <p:nvPr/>
        </p:nvPicPr>
        <p:blipFill>
          <a:blip r:embed="rId4"/>
          <a:stretch>
            <a:fillRect/>
          </a:stretch>
        </p:blipFill>
        <p:spPr>
          <a:xfrm>
            <a:off x="1859465" y="1075468"/>
            <a:ext cx="1701800" cy="1527568"/>
          </a:xfrm>
          <a:prstGeom prst="rect">
            <a:avLst/>
          </a:prstGeom>
        </p:spPr>
      </p:pic>
      <p:pic>
        <p:nvPicPr>
          <p:cNvPr id="13" name="Grafik 12"/>
          <p:cNvPicPr>
            <a:picLocks noChangeAspect="1"/>
          </p:cNvPicPr>
          <p:nvPr/>
        </p:nvPicPr>
        <p:blipFill>
          <a:blip r:embed="rId5"/>
          <a:stretch>
            <a:fillRect/>
          </a:stretch>
        </p:blipFill>
        <p:spPr>
          <a:xfrm>
            <a:off x="5431497" y="2003993"/>
            <a:ext cx="1701518" cy="1528287"/>
          </a:xfrm>
          <a:prstGeom prst="rect">
            <a:avLst/>
          </a:prstGeom>
        </p:spPr>
      </p:pic>
      <p:pic>
        <p:nvPicPr>
          <p:cNvPr id="14" name="Grafik 13"/>
          <p:cNvPicPr>
            <a:picLocks noChangeAspect="1"/>
          </p:cNvPicPr>
          <p:nvPr/>
        </p:nvPicPr>
        <p:blipFill>
          <a:blip r:embed="rId6"/>
          <a:stretch>
            <a:fillRect/>
          </a:stretch>
        </p:blipFill>
        <p:spPr>
          <a:xfrm>
            <a:off x="7217231" y="2585778"/>
            <a:ext cx="1666347" cy="1256169"/>
          </a:xfrm>
          <a:prstGeom prst="rect">
            <a:avLst/>
          </a:prstGeom>
        </p:spPr>
      </p:pic>
      <p:sp>
        <p:nvSpPr>
          <p:cNvPr id="15" name="Textfeld 14"/>
          <p:cNvSpPr txBox="1"/>
          <p:nvPr/>
        </p:nvSpPr>
        <p:spPr>
          <a:xfrm>
            <a:off x="133707" y="2470347"/>
            <a:ext cx="1629199" cy="914400"/>
          </a:xfrm>
          <a:prstGeom prst="rect">
            <a:avLst/>
          </a:prstGeom>
        </p:spPr>
        <p:txBody>
          <a:bodyPr vert="horz" wrap="none" lIns="0" tIns="0" rIns="0" bIns="0" rtlCol="0">
            <a:normAutofit/>
          </a:bodyPr>
          <a:lstStyle/>
          <a:p>
            <a:endParaRPr lang="de-CH" sz="1200" dirty="0" smtClean="0"/>
          </a:p>
        </p:txBody>
      </p:sp>
      <p:sp>
        <p:nvSpPr>
          <p:cNvPr id="20" name="Textfeld 19"/>
          <p:cNvSpPr txBox="1"/>
          <p:nvPr/>
        </p:nvSpPr>
        <p:spPr>
          <a:xfrm>
            <a:off x="2016282" y="2958166"/>
            <a:ext cx="1629199" cy="914400"/>
          </a:xfrm>
          <a:prstGeom prst="rect">
            <a:avLst/>
          </a:prstGeom>
        </p:spPr>
        <p:txBody>
          <a:bodyPr vert="horz" wrap="none" lIns="0" tIns="0" rIns="0" bIns="0" rtlCol="0">
            <a:normAutofit/>
          </a:bodyPr>
          <a:lstStyle/>
          <a:p>
            <a:endParaRPr lang="de-CH" sz="1200" dirty="0" smtClean="0"/>
          </a:p>
        </p:txBody>
      </p:sp>
      <p:sp>
        <p:nvSpPr>
          <p:cNvPr id="24" name="Textfeld 23"/>
          <p:cNvSpPr txBox="1"/>
          <p:nvPr/>
        </p:nvSpPr>
        <p:spPr>
          <a:xfrm>
            <a:off x="5395196" y="3657599"/>
            <a:ext cx="1629199" cy="863797"/>
          </a:xfrm>
          <a:prstGeom prst="rect">
            <a:avLst/>
          </a:prstGeom>
        </p:spPr>
        <p:txBody>
          <a:bodyPr vert="horz" wrap="none" lIns="0" tIns="0" rIns="0" bIns="0" rtlCol="0">
            <a:normAutofit/>
          </a:bodyPr>
          <a:lstStyle/>
          <a:p>
            <a:endParaRPr lang="de-CH" sz="1200" dirty="0" smtClean="0"/>
          </a:p>
        </p:txBody>
      </p:sp>
      <p:sp>
        <p:nvSpPr>
          <p:cNvPr id="16" name="Rechteck 15"/>
          <p:cNvSpPr/>
          <p:nvPr/>
        </p:nvSpPr>
        <p:spPr>
          <a:xfrm>
            <a:off x="7217231" y="4070350"/>
            <a:ext cx="1666347"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100" dirty="0"/>
              <a:t>5. </a:t>
            </a:r>
            <a:r>
              <a:rPr lang="de-CH" sz="1100" dirty="0" smtClean="0"/>
              <a:t>View: </a:t>
            </a:r>
            <a:r>
              <a:rPr lang="de-CH" sz="1100" dirty="0" err="1" smtClean="0"/>
              <a:t>Running</a:t>
            </a:r>
            <a:r>
              <a:rPr lang="de-CH" sz="1100" dirty="0" smtClean="0"/>
              <a:t> </a:t>
            </a:r>
            <a:r>
              <a:rPr lang="de-CH" sz="1100" dirty="0" err="1" smtClean="0"/>
              <a:t>session</a:t>
            </a:r>
            <a:r>
              <a:rPr lang="de-CH" sz="1100" dirty="0" smtClean="0"/>
              <a:t> </a:t>
            </a:r>
            <a:endParaRPr lang="de-CH" sz="1100" dirty="0"/>
          </a:p>
          <a:p>
            <a:r>
              <a:rPr lang="de-CH" sz="1100" dirty="0" err="1"/>
              <a:t>this</a:t>
            </a:r>
            <a:r>
              <a:rPr lang="de-CH" sz="1100" dirty="0"/>
              <a:t> </a:t>
            </a:r>
            <a:r>
              <a:rPr lang="de-CH" sz="1100" dirty="0" err="1"/>
              <a:t>is</a:t>
            </a:r>
            <a:r>
              <a:rPr lang="de-CH" sz="1100" dirty="0"/>
              <a:t> how </a:t>
            </a:r>
            <a:r>
              <a:rPr lang="de-CH" sz="1100" dirty="0" err="1"/>
              <a:t>the</a:t>
            </a:r>
            <a:r>
              <a:rPr lang="de-CH" sz="1100" dirty="0"/>
              <a:t> IDE in </a:t>
            </a:r>
            <a:r>
              <a:rPr lang="de-CH" sz="1100" dirty="0" err="1"/>
              <a:t>the</a:t>
            </a:r>
            <a:r>
              <a:rPr lang="de-CH" sz="1100" dirty="0"/>
              <a:t> </a:t>
            </a:r>
            <a:r>
              <a:rPr lang="de-CH" sz="1100" dirty="0" err="1"/>
              <a:t>browser</a:t>
            </a:r>
            <a:r>
              <a:rPr lang="de-CH" sz="1100" dirty="0"/>
              <a:t> </a:t>
            </a:r>
            <a:r>
              <a:rPr lang="de-CH" sz="1100" dirty="0" err="1"/>
              <a:t>looks</a:t>
            </a:r>
            <a:r>
              <a:rPr lang="de-CH" sz="1100" dirty="0"/>
              <a:t> like   </a:t>
            </a:r>
          </a:p>
        </p:txBody>
      </p:sp>
      <p:sp>
        <p:nvSpPr>
          <p:cNvPr id="26" name="Rechteck 25"/>
          <p:cNvSpPr/>
          <p:nvPr/>
        </p:nvSpPr>
        <p:spPr>
          <a:xfrm>
            <a:off x="3632431" y="3511349"/>
            <a:ext cx="1666347"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100" dirty="0"/>
              <a:t>3. </a:t>
            </a:r>
            <a:r>
              <a:rPr lang="de-CH" sz="1100" dirty="0" smtClean="0"/>
              <a:t>View: Project </a:t>
            </a:r>
            <a:r>
              <a:rPr lang="de-CH" sz="1100" dirty="0" err="1" smtClean="0"/>
              <a:t>page</a:t>
            </a:r>
            <a:endParaRPr lang="de-CH" sz="1100" dirty="0"/>
          </a:p>
          <a:p>
            <a:pPr marL="171450" indent="-171450">
              <a:buFont typeface="Arial" panose="020B0604020202020204" pitchFamily="34" charset="0"/>
              <a:buChar char="•"/>
            </a:pPr>
            <a:r>
              <a:rPr lang="de-CH" sz="1100" dirty="0" err="1"/>
              <a:t>Direct</a:t>
            </a:r>
            <a:r>
              <a:rPr lang="de-CH" sz="1100" dirty="0"/>
              <a:t> </a:t>
            </a:r>
            <a:r>
              <a:rPr lang="de-CH" sz="1100" dirty="0" err="1"/>
              <a:t>access</a:t>
            </a:r>
            <a:r>
              <a:rPr lang="de-CH" sz="1100" dirty="0"/>
              <a:t> to your </a:t>
            </a:r>
            <a:r>
              <a:rPr lang="de-CH" sz="1100" dirty="0" smtClean="0"/>
              <a:t>Renku Git </a:t>
            </a:r>
            <a:r>
              <a:rPr lang="de-CH" sz="1100" dirty="0" err="1"/>
              <a:t>repo</a:t>
            </a:r>
            <a:r>
              <a:rPr lang="de-CH" sz="1100" dirty="0"/>
              <a:t> </a:t>
            </a:r>
            <a:endParaRPr lang="de-CH" sz="1100" dirty="0"/>
          </a:p>
        </p:txBody>
      </p:sp>
      <p:sp>
        <p:nvSpPr>
          <p:cNvPr id="28" name="Ellipse 27"/>
          <p:cNvSpPr/>
          <p:nvPr/>
        </p:nvSpPr>
        <p:spPr>
          <a:xfrm>
            <a:off x="4731372" y="2159340"/>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1</a:t>
            </a:r>
            <a:endParaRPr lang="de-CH" b="1" dirty="0"/>
          </a:p>
        </p:txBody>
      </p:sp>
      <p:sp>
        <p:nvSpPr>
          <p:cNvPr id="29" name="Ellipse 28"/>
          <p:cNvSpPr/>
          <p:nvPr/>
        </p:nvSpPr>
        <p:spPr>
          <a:xfrm>
            <a:off x="4845180" y="3975689"/>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1</a:t>
            </a:r>
            <a:endParaRPr lang="de-CH" b="1" dirty="0"/>
          </a:p>
        </p:txBody>
      </p:sp>
      <p:sp>
        <p:nvSpPr>
          <p:cNvPr id="30" name="Rechteck 29"/>
          <p:cNvSpPr/>
          <p:nvPr/>
        </p:nvSpPr>
        <p:spPr>
          <a:xfrm>
            <a:off x="1919300" y="2776630"/>
            <a:ext cx="1666347"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100" dirty="0"/>
              <a:t>2. View: Personal Dashboard </a:t>
            </a:r>
          </a:p>
        </p:txBody>
      </p:sp>
      <p:sp>
        <p:nvSpPr>
          <p:cNvPr id="31" name="Rechteck 30"/>
          <p:cNvSpPr/>
          <p:nvPr/>
        </p:nvSpPr>
        <p:spPr>
          <a:xfrm>
            <a:off x="96559" y="2470347"/>
            <a:ext cx="1666347"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100" dirty="0"/>
              <a:t>1. </a:t>
            </a:r>
            <a:r>
              <a:rPr lang="de-CH" sz="1100" dirty="0" smtClean="0"/>
              <a:t>View: Login </a:t>
            </a:r>
            <a:r>
              <a:rPr lang="de-CH" sz="1100" dirty="0"/>
              <a:t>Page Renkulab.io </a:t>
            </a:r>
          </a:p>
        </p:txBody>
      </p:sp>
      <p:sp>
        <p:nvSpPr>
          <p:cNvPr id="32" name="Rechteck 31"/>
          <p:cNvSpPr/>
          <p:nvPr/>
        </p:nvSpPr>
        <p:spPr>
          <a:xfrm>
            <a:off x="5454466" y="3692525"/>
            <a:ext cx="1666347"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100" dirty="0" smtClean="0"/>
              <a:t>4. View: Run your </a:t>
            </a:r>
            <a:r>
              <a:rPr lang="de-CH" sz="1100" dirty="0" err="1" smtClean="0"/>
              <a:t>session</a:t>
            </a:r>
            <a:endParaRPr lang="de-CH" sz="1100" dirty="0"/>
          </a:p>
        </p:txBody>
      </p:sp>
    </p:spTree>
    <p:extLst>
      <p:ext uri="{BB962C8B-B14F-4D97-AF65-F5344CB8AC3E}">
        <p14:creationId xmlns:p14="http://schemas.microsoft.com/office/powerpoint/2010/main" val="207441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Overview</a:t>
            </a:r>
            <a:r>
              <a:rPr lang="de-CH" dirty="0" smtClean="0"/>
              <a:t> Folder </a:t>
            </a:r>
            <a:r>
              <a:rPr lang="de-CH" dirty="0" err="1" smtClean="0"/>
              <a:t>Structure</a:t>
            </a:r>
            <a:r>
              <a:rPr lang="de-CH" dirty="0" smtClean="0"/>
              <a:t> </a:t>
            </a:r>
            <a:endParaRPr lang="de-CH" dirty="0"/>
          </a:p>
        </p:txBody>
      </p:sp>
      <p:sp>
        <p:nvSpPr>
          <p:cNvPr id="3" name="Untertitel 2"/>
          <p:cNvSpPr>
            <a:spLocks noGrp="1"/>
          </p:cNvSpPr>
          <p:nvPr>
            <p:ph type="subTitle" idx="1"/>
          </p:nvPr>
        </p:nvSpPr>
        <p:spPr>
          <a:xfrm>
            <a:off x="380998" y="1097267"/>
            <a:ext cx="3410846" cy="3697520"/>
          </a:xfrm>
        </p:spPr>
        <p:txBody>
          <a:bodyPr>
            <a:normAutofit/>
          </a:bodyPr>
          <a:lstStyle/>
          <a:p>
            <a:pPr marL="82800" indent="0">
              <a:buNone/>
            </a:pPr>
            <a:r>
              <a:rPr lang="de-CH" sz="1200" dirty="0" smtClean="0"/>
              <a:t>Template </a:t>
            </a:r>
            <a:r>
              <a:rPr lang="de-CH" sz="1200" dirty="0" err="1" smtClean="0"/>
              <a:t>folder</a:t>
            </a:r>
            <a:r>
              <a:rPr lang="de-CH" sz="1200" dirty="0" smtClean="0"/>
              <a:t> </a:t>
            </a:r>
            <a:r>
              <a:rPr lang="de-CH" sz="1200" dirty="0" err="1" smtClean="0"/>
              <a:t>structure</a:t>
            </a:r>
            <a:r>
              <a:rPr lang="de-CH" sz="1200" dirty="0" smtClean="0"/>
              <a:t>: </a:t>
            </a:r>
          </a:p>
          <a:p>
            <a:r>
              <a:rPr lang="de-CH" sz="1200" b="1" dirty="0" smtClean="0">
                <a:solidFill>
                  <a:schemeClr val="accent1"/>
                </a:solidFill>
              </a:rPr>
              <a:t>Data*</a:t>
            </a:r>
            <a:r>
              <a:rPr lang="de-CH" sz="1200" dirty="0" smtClean="0"/>
              <a:t>: </a:t>
            </a:r>
            <a:r>
              <a:rPr lang="de-CH" sz="1200" dirty="0"/>
              <a:t>Data that </a:t>
            </a:r>
            <a:r>
              <a:rPr lang="de-CH" sz="1200" dirty="0" err="1"/>
              <a:t>is</a:t>
            </a:r>
            <a:r>
              <a:rPr lang="de-CH" sz="1200" dirty="0"/>
              <a:t> </a:t>
            </a:r>
            <a:r>
              <a:rPr lang="de-CH" sz="1200" dirty="0" err="1"/>
              <a:t>stored</a:t>
            </a:r>
            <a:r>
              <a:rPr lang="de-CH" sz="1200" dirty="0"/>
              <a:t> on Renku (LFS) </a:t>
            </a:r>
            <a:endParaRPr lang="de-CH" sz="1200" dirty="0" smtClean="0"/>
          </a:p>
          <a:p>
            <a:r>
              <a:rPr lang="de-CH" sz="1200" dirty="0" err="1" smtClean="0"/>
              <a:t>Docs</a:t>
            </a:r>
            <a:r>
              <a:rPr lang="de-CH" sz="1200" dirty="0" smtClean="0"/>
              <a:t>: </a:t>
            </a:r>
            <a:r>
              <a:rPr lang="de-CH" sz="1200" dirty="0" err="1" smtClean="0"/>
              <a:t>default</a:t>
            </a:r>
            <a:r>
              <a:rPr lang="de-CH" sz="1200" dirty="0" smtClean="0"/>
              <a:t> </a:t>
            </a:r>
            <a:r>
              <a:rPr lang="de-CH" sz="1200" dirty="0" err="1" smtClean="0"/>
              <a:t>sphinx</a:t>
            </a:r>
            <a:r>
              <a:rPr lang="de-CH" sz="1200" dirty="0" smtClean="0"/>
              <a:t> </a:t>
            </a:r>
            <a:r>
              <a:rPr lang="de-CH" sz="1200" dirty="0" err="1" smtClean="0"/>
              <a:t>project</a:t>
            </a:r>
            <a:r>
              <a:rPr lang="de-CH" sz="1200" dirty="0" smtClean="0"/>
              <a:t> </a:t>
            </a:r>
            <a:r>
              <a:rPr lang="de-CH" sz="1200" dirty="0" smtClean="0">
                <a:sym typeface="Wingdings" panose="05000000000000000000" pitchFamily="2" charset="2"/>
              </a:rPr>
              <a:t> </a:t>
            </a:r>
            <a:r>
              <a:rPr lang="de-CH" sz="1200" dirty="0" err="1" smtClean="0">
                <a:sym typeface="Wingdings" panose="05000000000000000000" pitchFamily="2" charset="2"/>
              </a:rPr>
              <a:t>slide</a:t>
            </a:r>
            <a:r>
              <a:rPr lang="de-CH" sz="1200" dirty="0" smtClean="0">
                <a:sym typeface="Wingdings" panose="05000000000000000000" pitchFamily="2" charset="2"/>
              </a:rPr>
              <a:t> </a:t>
            </a:r>
            <a:endParaRPr lang="de-CH" sz="1200" dirty="0" smtClean="0"/>
          </a:p>
          <a:p>
            <a:r>
              <a:rPr lang="de-CH" sz="1200" dirty="0" smtClean="0"/>
              <a:t>Models: </a:t>
            </a:r>
            <a:r>
              <a:rPr lang="de-CH" sz="1200" dirty="0" err="1" smtClean="0"/>
              <a:t>trained</a:t>
            </a:r>
            <a:r>
              <a:rPr lang="de-CH" sz="1200" dirty="0" smtClean="0"/>
              <a:t> / </a:t>
            </a:r>
            <a:r>
              <a:rPr lang="de-CH" sz="1200" dirty="0" err="1" smtClean="0"/>
              <a:t>serialized</a:t>
            </a:r>
            <a:r>
              <a:rPr lang="de-CH" sz="1200" dirty="0" smtClean="0"/>
              <a:t> </a:t>
            </a:r>
            <a:r>
              <a:rPr lang="de-CH" sz="1200" dirty="0" err="1" smtClean="0"/>
              <a:t>models</a:t>
            </a:r>
            <a:r>
              <a:rPr lang="de-CH" sz="1200" dirty="0" smtClean="0"/>
              <a:t> </a:t>
            </a:r>
          </a:p>
          <a:p>
            <a:r>
              <a:rPr lang="de-CH" sz="1200" dirty="0" smtClean="0"/>
              <a:t>Notebooks: </a:t>
            </a:r>
            <a:r>
              <a:rPr lang="de-CH" sz="1200" dirty="0" err="1" smtClean="0"/>
              <a:t>Jupyter</a:t>
            </a:r>
            <a:r>
              <a:rPr lang="de-CH" sz="1200" dirty="0" smtClean="0"/>
              <a:t> Notebooks </a:t>
            </a:r>
            <a:r>
              <a:rPr lang="de-CH" sz="1200" dirty="0" err="1" smtClean="0"/>
              <a:t>for</a:t>
            </a:r>
            <a:r>
              <a:rPr lang="de-CH" sz="1200" dirty="0" smtClean="0"/>
              <a:t> </a:t>
            </a:r>
            <a:r>
              <a:rPr lang="de-CH" sz="1200" dirty="0" err="1" smtClean="0"/>
              <a:t>demo</a:t>
            </a:r>
            <a:r>
              <a:rPr lang="de-CH" sz="1200" dirty="0" smtClean="0"/>
              <a:t> </a:t>
            </a:r>
            <a:r>
              <a:rPr lang="de-CH" sz="1200" dirty="0" err="1" smtClean="0"/>
              <a:t>purposes</a:t>
            </a:r>
            <a:r>
              <a:rPr lang="de-CH" sz="1200" dirty="0" smtClean="0"/>
              <a:t> </a:t>
            </a:r>
          </a:p>
          <a:p>
            <a:r>
              <a:rPr lang="de-CH" sz="1200" dirty="0" smtClean="0"/>
              <a:t>References: </a:t>
            </a:r>
            <a:r>
              <a:rPr lang="de-CH" sz="1200" dirty="0" err="1" smtClean="0"/>
              <a:t>literature</a:t>
            </a:r>
            <a:r>
              <a:rPr lang="de-CH" sz="1200" dirty="0" smtClean="0"/>
              <a:t> </a:t>
            </a:r>
            <a:r>
              <a:rPr lang="de-CH" sz="1200" dirty="0" err="1" smtClean="0"/>
              <a:t>and</a:t>
            </a:r>
            <a:r>
              <a:rPr lang="de-CH" sz="1200" dirty="0" smtClean="0"/>
              <a:t> </a:t>
            </a:r>
            <a:r>
              <a:rPr lang="de-CH" sz="1200" dirty="0" err="1" smtClean="0"/>
              <a:t>explantory</a:t>
            </a:r>
            <a:r>
              <a:rPr lang="de-CH" sz="1200" dirty="0" smtClean="0"/>
              <a:t> </a:t>
            </a:r>
            <a:r>
              <a:rPr lang="de-CH" sz="1200" dirty="0" err="1" smtClean="0"/>
              <a:t>materials</a:t>
            </a:r>
            <a:r>
              <a:rPr lang="de-CH" sz="1200" dirty="0" smtClean="0"/>
              <a:t> </a:t>
            </a:r>
          </a:p>
          <a:p>
            <a:r>
              <a:rPr lang="de-CH" sz="1200" dirty="0" smtClean="0"/>
              <a:t>Report: </a:t>
            </a:r>
            <a:r>
              <a:rPr lang="de-CH" sz="1200" dirty="0" err="1" smtClean="0"/>
              <a:t>Publication</a:t>
            </a:r>
            <a:r>
              <a:rPr lang="de-CH" sz="1200" dirty="0" smtClean="0"/>
              <a:t> / </a:t>
            </a:r>
            <a:r>
              <a:rPr lang="de-CH" sz="1200" dirty="0" err="1" smtClean="0"/>
              <a:t>main</a:t>
            </a:r>
            <a:r>
              <a:rPr lang="de-CH" sz="1200" dirty="0" smtClean="0"/>
              <a:t> </a:t>
            </a:r>
            <a:r>
              <a:rPr lang="de-CH" sz="1200" dirty="0" err="1" smtClean="0"/>
              <a:t>results</a:t>
            </a:r>
            <a:r>
              <a:rPr lang="de-CH" sz="1200" dirty="0" smtClean="0"/>
              <a:t> e.g. </a:t>
            </a:r>
            <a:r>
              <a:rPr lang="de-CH" sz="1200" dirty="0" err="1" smtClean="0"/>
              <a:t>as</a:t>
            </a:r>
            <a:r>
              <a:rPr lang="de-CH" sz="1200" dirty="0" smtClean="0"/>
              <a:t> PDF </a:t>
            </a:r>
          </a:p>
          <a:p>
            <a:r>
              <a:rPr lang="de-CH" sz="1200" dirty="0" err="1" smtClean="0"/>
              <a:t>Src</a:t>
            </a:r>
            <a:r>
              <a:rPr lang="de-CH" sz="1200" dirty="0" smtClean="0"/>
              <a:t>/</a:t>
            </a:r>
            <a:r>
              <a:rPr lang="de-CH" sz="1200" dirty="0" err="1" smtClean="0"/>
              <a:t>name</a:t>
            </a:r>
            <a:r>
              <a:rPr lang="de-CH" sz="1200" dirty="0" smtClean="0"/>
              <a:t>: </a:t>
            </a:r>
            <a:r>
              <a:rPr lang="de-CH" sz="1200" dirty="0" err="1" smtClean="0"/>
              <a:t>source</a:t>
            </a:r>
            <a:r>
              <a:rPr lang="de-CH" sz="1200" dirty="0" smtClean="0"/>
              <a:t> </a:t>
            </a:r>
            <a:r>
              <a:rPr lang="de-CH" sz="1200" dirty="0" err="1" smtClean="0"/>
              <a:t>code</a:t>
            </a:r>
            <a:r>
              <a:rPr lang="de-CH" sz="1200" dirty="0" smtClean="0"/>
              <a:t> / </a:t>
            </a:r>
            <a:r>
              <a:rPr lang="de-CH" sz="1200" dirty="0" err="1" smtClean="0"/>
              <a:t>scripts</a:t>
            </a:r>
            <a:r>
              <a:rPr lang="de-CH" sz="1200" dirty="0" smtClean="0"/>
              <a:t> </a:t>
            </a:r>
            <a:r>
              <a:rPr lang="de-CH" sz="1200" dirty="0" err="1" smtClean="0"/>
              <a:t>of</a:t>
            </a:r>
            <a:r>
              <a:rPr lang="de-CH" sz="1200" dirty="0" smtClean="0"/>
              <a:t> your </a:t>
            </a:r>
            <a:r>
              <a:rPr lang="de-CH" sz="1200" dirty="0" err="1" smtClean="0"/>
              <a:t>project</a:t>
            </a:r>
            <a:r>
              <a:rPr lang="de-CH" sz="1200" dirty="0" smtClean="0"/>
              <a:t> </a:t>
            </a:r>
          </a:p>
          <a:p>
            <a:pPr lvl="1"/>
            <a:r>
              <a:rPr lang="de-CH" sz="1100" b="1" dirty="0" smtClean="0">
                <a:solidFill>
                  <a:schemeClr val="accent1"/>
                </a:solidFill>
              </a:rPr>
              <a:t>Data*</a:t>
            </a:r>
            <a:r>
              <a:rPr lang="de-CH" sz="1100" dirty="0" smtClean="0"/>
              <a:t>: </a:t>
            </a:r>
            <a:r>
              <a:rPr lang="de-CH" sz="1100" dirty="0" err="1" smtClean="0"/>
              <a:t>download</a:t>
            </a:r>
            <a:r>
              <a:rPr lang="de-CH" sz="1100" dirty="0" smtClean="0"/>
              <a:t> </a:t>
            </a:r>
            <a:r>
              <a:rPr lang="de-CH" sz="1100" dirty="0" err="1" smtClean="0"/>
              <a:t>data</a:t>
            </a:r>
            <a:r>
              <a:rPr lang="de-CH" sz="1100" dirty="0" smtClean="0"/>
              <a:t> </a:t>
            </a:r>
            <a:r>
              <a:rPr lang="de-CH" sz="1100" dirty="0" err="1" smtClean="0"/>
              <a:t>during</a:t>
            </a:r>
            <a:r>
              <a:rPr lang="de-CH" sz="1100" dirty="0" smtClean="0"/>
              <a:t> </a:t>
            </a:r>
            <a:r>
              <a:rPr lang="de-CH" sz="1100" dirty="0" err="1" smtClean="0"/>
              <a:t>runtime</a:t>
            </a:r>
            <a:endParaRPr lang="de-CH" sz="1100" dirty="0" smtClean="0"/>
          </a:p>
          <a:p>
            <a:pPr lvl="1"/>
            <a:r>
              <a:rPr lang="de-CH" sz="1100" dirty="0" smtClean="0"/>
              <a:t>Features: script to process </a:t>
            </a:r>
            <a:r>
              <a:rPr lang="de-CH" sz="1100" dirty="0" err="1" smtClean="0"/>
              <a:t>raw</a:t>
            </a:r>
            <a:r>
              <a:rPr lang="de-CH" sz="1100" dirty="0" smtClean="0"/>
              <a:t> </a:t>
            </a:r>
            <a:r>
              <a:rPr lang="de-CH" sz="1100" dirty="0" err="1" smtClean="0"/>
              <a:t>data</a:t>
            </a:r>
            <a:r>
              <a:rPr lang="de-CH" sz="1100" dirty="0" smtClean="0"/>
              <a:t> </a:t>
            </a:r>
            <a:r>
              <a:rPr lang="de-CH" sz="1100" dirty="0" err="1" smtClean="0"/>
              <a:t>for</a:t>
            </a:r>
            <a:r>
              <a:rPr lang="de-CH" sz="1100" dirty="0" smtClean="0"/>
              <a:t> ML </a:t>
            </a:r>
            <a:r>
              <a:rPr lang="de-CH" sz="1100" dirty="0" err="1" smtClean="0"/>
              <a:t>and</a:t>
            </a:r>
            <a:r>
              <a:rPr lang="de-CH" sz="1100" dirty="0" smtClean="0"/>
              <a:t> </a:t>
            </a:r>
            <a:r>
              <a:rPr lang="de-CH" sz="1100" dirty="0" err="1" smtClean="0"/>
              <a:t>feature</a:t>
            </a:r>
            <a:r>
              <a:rPr lang="de-CH" sz="1100" dirty="0" smtClean="0"/>
              <a:t> </a:t>
            </a:r>
            <a:r>
              <a:rPr lang="de-CH" sz="1100" dirty="0" err="1" smtClean="0"/>
              <a:t>engineering</a:t>
            </a:r>
            <a:endParaRPr lang="de-CH" sz="1100" dirty="0" smtClean="0"/>
          </a:p>
          <a:p>
            <a:pPr lvl="1"/>
            <a:r>
              <a:rPr lang="de-CH" sz="1100" dirty="0" smtClean="0"/>
              <a:t>Models: script to </a:t>
            </a:r>
            <a:r>
              <a:rPr lang="de-CH" sz="1100" dirty="0" err="1" smtClean="0"/>
              <a:t>train</a:t>
            </a:r>
            <a:r>
              <a:rPr lang="de-CH" sz="1100" dirty="0" smtClean="0"/>
              <a:t> </a:t>
            </a:r>
            <a:r>
              <a:rPr lang="de-CH" sz="1100" dirty="0" err="1" smtClean="0"/>
              <a:t>models</a:t>
            </a:r>
            <a:r>
              <a:rPr lang="de-CH" sz="1100" dirty="0" smtClean="0"/>
              <a:t> </a:t>
            </a:r>
          </a:p>
          <a:p>
            <a:pPr lvl="1"/>
            <a:r>
              <a:rPr lang="de-CH" sz="1100" dirty="0" err="1" smtClean="0"/>
              <a:t>Visualization</a:t>
            </a:r>
            <a:r>
              <a:rPr lang="de-CH" sz="1100" dirty="0" smtClean="0"/>
              <a:t>: script </a:t>
            </a:r>
            <a:r>
              <a:rPr lang="de-CH" sz="1100" dirty="0" err="1" smtClean="0"/>
              <a:t>for</a:t>
            </a:r>
            <a:r>
              <a:rPr lang="de-CH" sz="1100" dirty="0" smtClean="0"/>
              <a:t> EDA </a:t>
            </a:r>
          </a:p>
          <a:p>
            <a:r>
              <a:rPr lang="de-CH" sz="1200" dirty="0" smtClean="0"/>
              <a:t>Tests: </a:t>
            </a:r>
            <a:r>
              <a:rPr lang="de-CH" sz="1200" dirty="0" err="1" smtClean="0"/>
              <a:t>unit</a:t>
            </a:r>
            <a:r>
              <a:rPr lang="de-CH" sz="1200" dirty="0" smtClean="0"/>
              <a:t> </a:t>
            </a:r>
            <a:r>
              <a:rPr lang="de-CH" sz="1200" dirty="0" err="1" smtClean="0"/>
              <a:t>tests</a:t>
            </a:r>
            <a:r>
              <a:rPr lang="de-CH" sz="1200" dirty="0" smtClean="0"/>
              <a:t> </a:t>
            </a:r>
            <a:r>
              <a:rPr lang="de-CH" sz="1100" dirty="0" smtClean="0"/>
              <a:t> </a:t>
            </a:r>
          </a:p>
          <a:p>
            <a:endParaRPr lang="de-CH" sz="1200" dirty="0" smtClean="0"/>
          </a:p>
          <a:p>
            <a:pPr lvl="1"/>
            <a:endParaRPr lang="de-CH" dirty="0"/>
          </a:p>
          <a:p>
            <a:endParaRPr lang="de-CH" dirty="0"/>
          </a:p>
        </p:txBody>
      </p:sp>
      <p:pic>
        <p:nvPicPr>
          <p:cNvPr id="4" name="Grafik 3"/>
          <p:cNvPicPr>
            <a:picLocks noChangeAspect="1"/>
          </p:cNvPicPr>
          <p:nvPr/>
        </p:nvPicPr>
        <p:blipFill>
          <a:blip r:embed="rId2"/>
          <a:stretch>
            <a:fillRect/>
          </a:stretch>
        </p:blipFill>
        <p:spPr>
          <a:xfrm>
            <a:off x="4259924" y="1719617"/>
            <a:ext cx="4756763" cy="2580163"/>
          </a:xfrm>
          <a:prstGeom prst="rect">
            <a:avLst/>
          </a:prstGeom>
        </p:spPr>
      </p:pic>
      <p:sp>
        <p:nvSpPr>
          <p:cNvPr id="5" name="Ellipse 4"/>
          <p:cNvSpPr/>
          <p:nvPr/>
        </p:nvSpPr>
        <p:spPr>
          <a:xfrm>
            <a:off x="4781815" y="1786740"/>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1</a:t>
            </a:r>
            <a:endParaRPr lang="de-CH" b="1" dirty="0"/>
          </a:p>
        </p:txBody>
      </p:sp>
      <p:sp>
        <p:nvSpPr>
          <p:cNvPr id="7" name="Ellipse 6"/>
          <p:cNvSpPr/>
          <p:nvPr/>
        </p:nvSpPr>
        <p:spPr>
          <a:xfrm>
            <a:off x="2227209" y="1078509"/>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1</a:t>
            </a:r>
            <a:endParaRPr lang="de-CH" b="1" dirty="0"/>
          </a:p>
        </p:txBody>
      </p:sp>
      <p:pic>
        <p:nvPicPr>
          <p:cNvPr id="8" name="Grafik 7"/>
          <p:cNvPicPr>
            <a:picLocks noChangeAspect="1"/>
          </p:cNvPicPr>
          <p:nvPr/>
        </p:nvPicPr>
        <p:blipFill>
          <a:blip r:embed="rId3"/>
          <a:stretch>
            <a:fillRect/>
          </a:stretch>
        </p:blipFill>
        <p:spPr>
          <a:xfrm>
            <a:off x="4301035" y="581708"/>
            <a:ext cx="710517" cy="1031116"/>
          </a:xfrm>
          <a:prstGeom prst="rect">
            <a:avLst/>
          </a:prstGeom>
        </p:spPr>
      </p:pic>
      <p:sp>
        <p:nvSpPr>
          <p:cNvPr id="9" name="Ellipse 8"/>
          <p:cNvSpPr/>
          <p:nvPr/>
        </p:nvSpPr>
        <p:spPr>
          <a:xfrm>
            <a:off x="4301035" y="2151865"/>
            <a:ext cx="84409" cy="84409"/>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b="1" dirty="0"/>
          </a:p>
        </p:txBody>
      </p:sp>
      <p:cxnSp>
        <p:nvCxnSpPr>
          <p:cNvPr id="13" name="Gewinkelter Verbinder 12"/>
          <p:cNvCxnSpPr>
            <a:stCxn id="9" idx="2"/>
            <a:endCxn id="8" idx="1"/>
          </p:cNvCxnSpPr>
          <p:nvPr/>
        </p:nvCxnSpPr>
        <p:spPr>
          <a:xfrm rot="10800000">
            <a:off x="4301035" y="1097266"/>
            <a:ext cx="12700" cy="1096804"/>
          </a:xfrm>
          <a:prstGeom prst="bentConnector3">
            <a:avLst>
              <a:gd name="adj1" fmla="val 1800000"/>
            </a:avLst>
          </a:prstGeom>
          <a:ln>
            <a:solidFill>
              <a:srgbClr val="2A457A"/>
            </a:solidFill>
            <a:tailEnd type="triangle"/>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4301034" y="2258658"/>
            <a:ext cx="84409" cy="84409"/>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b="1" dirty="0"/>
          </a:p>
        </p:txBody>
      </p:sp>
      <p:pic>
        <p:nvPicPr>
          <p:cNvPr id="15" name="Grafik 14"/>
          <p:cNvPicPr>
            <a:picLocks noChangeAspect="1"/>
          </p:cNvPicPr>
          <p:nvPr/>
        </p:nvPicPr>
        <p:blipFill>
          <a:blip r:embed="rId4"/>
          <a:stretch>
            <a:fillRect/>
          </a:stretch>
        </p:blipFill>
        <p:spPr>
          <a:xfrm>
            <a:off x="3685935" y="2014356"/>
            <a:ext cx="490242" cy="566195"/>
          </a:xfrm>
          <a:prstGeom prst="rect">
            <a:avLst/>
          </a:prstGeom>
        </p:spPr>
      </p:pic>
      <p:cxnSp>
        <p:nvCxnSpPr>
          <p:cNvPr id="17" name="Gewinkelter Verbinder 16"/>
          <p:cNvCxnSpPr>
            <a:stCxn id="14" idx="2"/>
            <a:endCxn id="15" idx="3"/>
          </p:cNvCxnSpPr>
          <p:nvPr/>
        </p:nvCxnSpPr>
        <p:spPr>
          <a:xfrm rot="10800000">
            <a:off x="4176178" y="2297455"/>
            <a:ext cx="124857" cy="3409"/>
          </a:xfrm>
          <a:prstGeom prst="bentConnector3">
            <a:avLst/>
          </a:prstGeom>
          <a:ln>
            <a:solidFill>
              <a:srgbClr val="2A457A"/>
            </a:solidFill>
            <a:tailEnd type="triangle"/>
          </a:ln>
        </p:spPr>
        <p:style>
          <a:lnRef idx="1">
            <a:schemeClr val="accent1"/>
          </a:lnRef>
          <a:fillRef idx="0">
            <a:schemeClr val="accent1"/>
          </a:fillRef>
          <a:effectRef idx="0">
            <a:schemeClr val="accent1"/>
          </a:effectRef>
          <a:fontRef idx="minor">
            <a:schemeClr val="tx1"/>
          </a:fontRef>
        </p:style>
      </p:cxnSp>
      <p:pic>
        <p:nvPicPr>
          <p:cNvPr id="24" name="Grafik 23"/>
          <p:cNvPicPr>
            <a:picLocks noChangeAspect="1"/>
          </p:cNvPicPr>
          <p:nvPr/>
        </p:nvPicPr>
        <p:blipFill>
          <a:blip r:embed="rId5"/>
          <a:stretch>
            <a:fillRect/>
          </a:stretch>
        </p:blipFill>
        <p:spPr>
          <a:xfrm>
            <a:off x="3578847" y="3719056"/>
            <a:ext cx="597330" cy="718308"/>
          </a:xfrm>
          <a:prstGeom prst="rect">
            <a:avLst/>
          </a:prstGeom>
        </p:spPr>
      </p:pic>
      <p:sp>
        <p:nvSpPr>
          <p:cNvPr id="25" name="Ellipse 24"/>
          <p:cNvSpPr/>
          <p:nvPr/>
        </p:nvSpPr>
        <p:spPr>
          <a:xfrm>
            <a:off x="4301033" y="2814112"/>
            <a:ext cx="84409" cy="84409"/>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b="1" dirty="0"/>
          </a:p>
        </p:txBody>
      </p:sp>
      <p:cxnSp>
        <p:nvCxnSpPr>
          <p:cNvPr id="27" name="Gewinkelter Verbinder 26"/>
          <p:cNvCxnSpPr>
            <a:stCxn id="25" idx="2"/>
            <a:endCxn id="24" idx="3"/>
          </p:cNvCxnSpPr>
          <p:nvPr/>
        </p:nvCxnSpPr>
        <p:spPr>
          <a:xfrm rot="10800000" flipV="1">
            <a:off x="4176177" y="2856316"/>
            <a:ext cx="124856" cy="1221893"/>
          </a:xfrm>
          <a:prstGeom prst="bentConnector3">
            <a:avLst>
              <a:gd name="adj1" fmla="val 19485"/>
            </a:avLst>
          </a:prstGeom>
          <a:ln>
            <a:solidFill>
              <a:srgbClr val="2A457A"/>
            </a:solidFill>
            <a:tailEnd type="triangle"/>
          </a:ln>
        </p:spPr>
        <p:style>
          <a:lnRef idx="1">
            <a:schemeClr val="accent1"/>
          </a:lnRef>
          <a:fillRef idx="0">
            <a:schemeClr val="accent1"/>
          </a:fillRef>
          <a:effectRef idx="0">
            <a:schemeClr val="accent1"/>
          </a:effectRef>
          <a:fontRef idx="minor">
            <a:schemeClr val="tx1"/>
          </a:fontRef>
        </p:style>
      </p:cxnSp>
      <p:sp>
        <p:nvSpPr>
          <p:cNvPr id="29" name="Untertitel 2"/>
          <p:cNvSpPr txBox="1">
            <a:spLocks/>
          </p:cNvSpPr>
          <p:nvPr/>
        </p:nvSpPr>
        <p:spPr>
          <a:xfrm>
            <a:off x="5495690" y="348713"/>
            <a:ext cx="2285230" cy="2477299"/>
          </a:xfrm>
          <a:prstGeom prst="rect">
            <a:avLst/>
          </a:prstGeom>
        </p:spPr>
        <p:txBody>
          <a:bodyPr vert="horz" lIns="0" tIns="0" rIns="0" bIns="0" rtlCol="0">
            <a:normAutofit/>
          </a:bodyPr>
          <a:lstStyle>
            <a:lvl1pPr marL="255600" indent="-172800" algn="l" defTabSz="685800" rtl="0" eaLnBrk="1" latinLnBrk="0" hangingPunct="1">
              <a:lnSpc>
                <a:spcPct val="90000"/>
              </a:lnSpc>
              <a:spcBef>
                <a:spcPts val="750"/>
              </a:spcBef>
              <a:spcAft>
                <a:spcPts val="0"/>
              </a:spcAft>
              <a:buClr>
                <a:srgbClr val="C00000"/>
              </a:buClr>
              <a:buFont typeface="Wingdings" pitchFamily="2" charset="2"/>
              <a:buChar char="§"/>
              <a:tabLst/>
              <a:defRPr sz="1600" kern="1200">
                <a:solidFill>
                  <a:schemeClr val="tx1"/>
                </a:solidFill>
                <a:latin typeface="Segoe UI" panose="020B0502040204020203" pitchFamily="34" charset="0"/>
                <a:ea typeface="+mn-ea"/>
                <a:cs typeface="Segoe UI" panose="020B0502040204020203" pitchFamily="34" charset="0"/>
              </a:defRPr>
            </a:lvl1pPr>
            <a:lvl2pPr marL="628650" indent="-285750" algn="l" defTabSz="685800" rtl="0" eaLnBrk="1" latinLnBrk="0" hangingPunct="1">
              <a:lnSpc>
                <a:spcPct val="90000"/>
              </a:lnSpc>
              <a:spcBef>
                <a:spcPts val="375"/>
              </a:spcBef>
              <a:buClr>
                <a:srgbClr val="C00000"/>
              </a:buClr>
              <a:buFont typeface="Wingdings" panose="05000000000000000000" pitchFamily="2" charset="2"/>
              <a:buChar char="§"/>
              <a:defRPr sz="1500" kern="1200">
                <a:solidFill>
                  <a:schemeClr val="tx1"/>
                </a:solidFill>
                <a:latin typeface="Segoe UI" panose="020B0502040204020203" pitchFamily="34" charset="0"/>
                <a:ea typeface="+mn-ea"/>
                <a:cs typeface="Segoe UI" panose="020B0502040204020203" pitchFamily="34" charset="0"/>
              </a:defRPr>
            </a:lvl2pPr>
            <a:lvl3pPr marL="971550" indent="-285750" algn="l" defTabSz="685800" rtl="0" eaLnBrk="1" latinLnBrk="0" hangingPunct="1">
              <a:lnSpc>
                <a:spcPct val="90000"/>
              </a:lnSpc>
              <a:spcBef>
                <a:spcPts val="375"/>
              </a:spcBef>
              <a:buClr>
                <a:srgbClr val="C00000"/>
              </a:buClr>
              <a:buFont typeface="Wingdings" panose="05000000000000000000" pitchFamily="2" charset="2"/>
              <a:buChar char="§"/>
              <a:defRPr sz="1350" kern="1200">
                <a:solidFill>
                  <a:schemeClr val="tx1"/>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Clr>
                <a:srgbClr val="C00000"/>
              </a:buClr>
              <a:buFont typeface="Wingdings" panose="05000000000000000000" pitchFamily="2" charset="2"/>
              <a:buChar char="§"/>
              <a:defRPr sz="1200" kern="1200">
                <a:solidFill>
                  <a:schemeClr val="tx1"/>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Clr>
                <a:srgbClr val="C00000"/>
              </a:buClr>
              <a:buFont typeface="Wingdings" panose="05000000000000000000" pitchFamily="2" charset="2"/>
              <a:buChar char="§"/>
              <a:defRPr sz="1200" kern="1200">
                <a:solidFill>
                  <a:schemeClr val="tx1"/>
                </a:solidFill>
                <a:latin typeface="Segoe UI" panose="020B0502040204020203" pitchFamily="34" charset="0"/>
                <a:ea typeface="+mn-ea"/>
                <a:cs typeface="Segoe UI" panose="020B0502040204020203" pitchFamily="34" charset="0"/>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endParaRPr lang="de-CH" dirty="0"/>
          </a:p>
        </p:txBody>
      </p:sp>
      <p:sp>
        <p:nvSpPr>
          <p:cNvPr id="30" name="Untertitel 2"/>
          <p:cNvSpPr txBox="1">
            <a:spLocks/>
          </p:cNvSpPr>
          <p:nvPr/>
        </p:nvSpPr>
        <p:spPr>
          <a:xfrm>
            <a:off x="5052663" y="315289"/>
            <a:ext cx="4091337" cy="1475106"/>
          </a:xfrm>
          <a:prstGeom prst="rect">
            <a:avLst/>
          </a:prstGeom>
        </p:spPr>
        <p:txBody>
          <a:bodyPr vert="horz" lIns="0" tIns="0" rIns="0" bIns="0" rtlCol="0">
            <a:normAutofit/>
          </a:bodyPr>
          <a:lstStyle>
            <a:lvl1pPr marL="255600" indent="-172800" algn="l" defTabSz="685800" rtl="0" eaLnBrk="1" latinLnBrk="0" hangingPunct="1">
              <a:lnSpc>
                <a:spcPct val="90000"/>
              </a:lnSpc>
              <a:spcBef>
                <a:spcPts val="750"/>
              </a:spcBef>
              <a:spcAft>
                <a:spcPts val="0"/>
              </a:spcAft>
              <a:buClr>
                <a:srgbClr val="C00000"/>
              </a:buClr>
              <a:buFont typeface="Wingdings" pitchFamily="2" charset="2"/>
              <a:buChar char="§"/>
              <a:tabLst/>
              <a:defRPr sz="1600" kern="1200">
                <a:solidFill>
                  <a:schemeClr val="tx1"/>
                </a:solidFill>
                <a:latin typeface="Segoe UI" panose="020B0502040204020203" pitchFamily="34" charset="0"/>
                <a:ea typeface="+mn-ea"/>
                <a:cs typeface="Segoe UI" panose="020B0502040204020203" pitchFamily="34" charset="0"/>
              </a:defRPr>
            </a:lvl1pPr>
            <a:lvl2pPr marL="628650" indent="-285750" algn="l" defTabSz="685800" rtl="0" eaLnBrk="1" latinLnBrk="0" hangingPunct="1">
              <a:lnSpc>
                <a:spcPct val="90000"/>
              </a:lnSpc>
              <a:spcBef>
                <a:spcPts val="375"/>
              </a:spcBef>
              <a:buClr>
                <a:srgbClr val="C00000"/>
              </a:buClr>
              <a:buFont typeface="Wingdings" panose="05000000000000000000" pitchFamily="2" charset="2"/>
              <a:buChar char="§"/>
              <a:defRPr sz="1500" kern="1200">
                <a:solidFill>
                  <a:schemeClr val="tx1"/>
                </a:solidFill>
                <a:latin typeface="Segoe UI" panose="020B0502040204020203" pitchFamily="34" charset="0"/>
                <a:ea typeface="+mn-ea"/>
                <a:cs typeface="Segoe UI" panose="020B0502040204020203" pitchFamily="34" charset="0"/>
              </a:defRPr>
            </a:lvl2pPr>
            <a:lvl3pPr marL="971550" indent="-285750" algn="l" defTabSz="685800" rtl="0" eaLnBrk="1" latinLnBrk="0" hangingPunct="1">
              <a:lnSpc>
                <a:spcPct val="90000"/>
              </a:lnSpc>
              <a:spcBef>
                <a:spcPts val="375"/>
              </a:spcBef>
              <a:buClr>
                <a:srgbClr val="C00000"/>
              </a:buClr>
              <a:buFont typeface="Wingdings" panose="05000000000000000000" pitchFamily="2" charset="2"/>
              <a:buChar char="§"/>
              <a:defRPr sz="1350" kern="1200">
                <a:solidFill>
                  <a:schemeClr val="tx1"/>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Clr>
                <a:srgbClr val="C00000"/>
              </a:buClr>
              <a:buFont typeface="Wingdings" panose="05000000000000000000" pitchFamily="2" charset="2"/>
              <a:buChar char="§"/>
              <a:defRPr sz="1200" kern="1200">
                <a:solidFill>
                  <a:schemeClr val="tx1"/>
                </a:solidFill>
                <a:latin typeface="Segoe UI" panose="020B0502040204020203" pitchFamily="34" charset="0"/>
                <a:ea typeface="+mn-ea"/>
                <a:cs typeface="Segoe UI" panose="020B0502040204020203" pitchFamily="34" charset="0"/>
              </a:defRPr>
            </a:lvl4pPr>
            <a:lvl5pPr marL="1543050" indent="-171450" algn="l" defTabSz="685800" rtl="0" eaLnBrk="1" latinLnBrk="0" hangingPunct="1">
              <a:lnSpc>
                <a:spcPct val="90000"/>
              </a:lnSpc>
              <a:spcBef>
                <a:spcPts val="375"/>
              </a:spcBef>
              <a:buClr>
                <a:srgbClr val="C00000"/>
              </a:buClr>
              <a:buFont typeface="Wingdings" panose="05000000000000000000" pitchFamily="2" charset="2"/>
              <a:buChar char="§"/>
              <a:defRPr sz="1200" kern="1200">
                <a:solidFill>
                  <a:schemeClr val="tx1"/>
                </a:solidFill>
                <a:latin typeface="Segoe UI" panose="020B0502040204020203" pitchFamily="34" charset="0"/>
                <a:ea typeface="+mn-ea"/>
                <a:cs typeface="Segoe UI" panose="020B0502040204020203" pitchFamily="34" charset="0"/>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82800" indent="0">
              <a:buFont typeface="Wingdings" pitchFamily="2" charset="2"/>
              <a:buNone/>
            </a:pPr>
            <a:r>
              <a:rPr lang="de-CH" sz="1100" b="1" dirty="0" smtClean="0">
                <a:solidFill>
                  <a:schemeClr val="accent1"/>
                </a:solidFill>
              </a:rPr>
              <a:t>*</a:t>
            </a:r>
            <a:r>
              <a:rPr lang="de-CH" sz="1100" b="1" dirty="0" smtClean="0"/>
              <a:t>Data </a:t>
            </a:r>
            <a:r>
              <a:rPr lang="de-CH" sz="1100" b="1" dirty="0" err="1" smtClean="0"/>
              <a:t>vs</a:t>
            </a:r>
            <a:r>
              <a:rPr lang="de-CH" sz="1100" b="1" dirty="0" smtClean="0"/>
              <a:t> </a:t>
            </a:r>
            <a:r>
              <a:rPr lang="de-CH" sz="1100" b="1" dirty="0" err="1" smtClean="0"/>
              <a:t>src</a:t>
            </a:r>
            <a:r>
              <a:rPr lang="de-CH" sz="1100" b="1" dirty="0" smtClean="0"/>
              <a:t>/</a:t>
            </a:r>
            <a:r>
              <a:rPr lang="de-CH" sz="1100" b="1" dirty="0" err="1" smtClean="0"/>
              <a:t>name</a:t>
            </a:r>
            <a:r>
              <a:rPr lang="de-CH" sz="1100" b="1" dirty="0" smtClean="0"/>
              <a:t>/</a:t>
            </a:r>
            <a:r>
              <a:rPr lang="de-CH" sz="1100" b="1" dirty="0" err="1" smtClean="0"/>
              <a:t>data</a:t>
            </a:r>
            <a:r>
              <a:rPr lang="de-CH" sz="1100" b="1" dirty="0" smtClean="0"/>
              <a:t> </a:t>
            </a:r>
          </a:p>
          <a:p>
            <a:r>
              <a:rPr lang="de-CH" sz="1100" dirty="0" smtClean="0"/>
              <a:t>Data: </a:t>
            </a:r>
            <a:r>
              <a:rPr lang="de-CH" sz="1100" dirty="0"/>
              <a:t>Data that </a:t>
            </a:r>
            <a:r>
              <a:rPr lang="de-CH" sz="1100" dirty="0" err="1"/>
              <a:t>is</a:t>
            </a:r>
            <a:r>
              <a:rPr lang="de-CH" sz="1100" dirty="0"/>
              <a:t> </a:t>
            </a:r>
            <a:r>
              <a:rPr lang="de-CH" sz="1100" dirty="0" err="1"/>
              <a:t>stored</a:t>
            </a:r>
            <a:r>
              <a:rPr lang="de-CH" sz="1100" dirty="0"/>
              <a:t> on Renku (LFS) e.g. </a:t>
            </a:r>
            <a:r>
              <a:rPr lang="de-CH" sz="1100" dirty="0" err="1"/>
              <a:t>as</a:t>
            </a:r>
            <a:r>
              <a:rPr lang="de-CH" sz="1100" dirty="0"/>
              <a:t> .</a:t>
            </a:r>
            <a:r>
              <a:rPr lang="de-CH" sz="1100" dirty="0" err="1"/>
              <a:t>csv</a:t>
            </a:r>
            <a:r>
              <a:rPr lang="de-CH" sz="1100" dirty="0"/>
              <a:t> </a:t>
            </a:r>
            <a:endParaRPr lang="de-CH" sz="1100" dirty="0" smtClean="0"/>
          </a:p>
          <a:p>
            <a:r>
              <a:rPr lang="de-CH" sz="1100" dirty="0" err="1"/>
              <a:t>Src</a:t>
            </a:r>
            <a:r>
              <a:rPr lang="de-CH" sz="1100" dirty="0"/>
              <a:t>/</a:t>
            </a:r>
            <a:r>
              <a:rPr lang="de-CH" sz="1100" dirty="0" err="1"/>
              <a:t>data</a:t>
            </a:r>
            <a:r>
              <a:rPr lang="de-CH" sz="1100" dirty="0"/>
              <a:t>: Data that </a:t>
            </a:r>
            <a:r>
              <a:rPr lang="de-CH" sz="1100" dirty="0" err="1"/>
              <a:t>is</a:t>
            </a:r>
            <a:r>
              <a:rPr lang="de-CH" sz="1100" dirty="0"/>
              <a:t> </a:t>
            </a:r>
            <a:r>
              <a:rPr lang="de-CH" sz="1100" dirty="0" err="1"/>
              <a:t>accessed</a:t>
            </a:r>
            <a:r>
              <a:rPr lang="de-CH" sz="1100" dirty="0"/>
              <a:t> / </a:t>
            </a:r>
            <a:r>
              <a:rPr lang="de-CH" sz="1100" dirty="0" err="1"/>
              <a:t>generated</a:t>
            </a:r>
            <a:r>
              <a:rPr lang="de-CH" sz="1100" dirty="0"/>
              <a:t> / loaded </a:t>
            </a:r>
            <a:r>
              <a:rPr lang="de-CH" sz="1100" dirty="0" err="1"/>
              <a:t>during</a:t>
            </a:r>
            <a:r>
              <a:rPr lang="de-CH" sz="1100" dirty="0"/>
              <a:t> </a:t>
            </a:r>
            <a:r>
              <a:rPr lang="de-CH" sz="1100" dirty="0" err="1"/>
              <a:t>runtime</a:t>
            </a:r>
            <a:endParaRPr lang="de-CH" sz="1100" dirty="0"/>
          </a:p>
          <a:p>
            <a:r>
              <a:rPr lang="de-CH" sz="1100" dirty="0"/>
              <a:t>This </a:t>
            </a:r>
            <a:r>
              <a:rPr lang="de-CH" sz="1100" dirty="0" err="1"/>
              <a:t>data</a:t>
            </a:r>
            <a:r>
              <a:rPr lang="de-CH" sz="1100" dirty="0"/>
              <a:t> </a:t>
            </a:r>
            <a:r>
              <a:rPr lang="de-CH" sz="1100" dirty="0" err="1"/>
              <a:t>is</a:t>
            </a:r>
            <a:r>
              <a:rPr lang="de-CH" sz="1100" dirty="0"/>
              <a:t> lost </a:t>
            </a:r>
            <a:r>
              <a:rPr lang="de-CH" sz="1100" dirty="0" err="1"/>
              <a:t>if</a:t>
            </a:r>
            <a:r>
              <a:rPr lang="de-CH" sz="1100" dirty="0"/>
              <a:t> not </a:t>
            </a:r>
            <a:r>
              <a:rPr lang="de-CH" sz="1100" dirty="0" err="1"/>
              <a:t>intentionally</a:t>
            </a:r>
            <a:r>
              <a:rPr lang="de-CH" sz="1100" dirty="0"/>
              <a:t> </a:t>
            </a:r>
            <a:r>
              <a:rPr lang="de-CH" sz="1100" dirty="0" err="1"/>
              <a:t>stored</a:t>
            </a:r>
            <a:r>
              <a:rPr lang="de-CH" sz="1100" dirty="0"/>
              <a:t> e</a:t>
            </a:r>
            <a:r>
              <a:rPr lang="de-CH" sz="1100" dirty="0" smtClean="0">
                <a:sym typeface="Wingdings" panose="05000000000000000000" pitchFamily="2" charset="2"/>
              </a:rPr>
              <a:t>.g</a:t>
            </a:r>
            <a:r>
              <a:rPr lang="de-CH" sz="1100" dirty="0">
                <a:sym typeface="Wingdings" panose="05000000000000000000" pitchFamily="2" charset="2"/>
              </a:rPr>
              <a:t>. NEST Data </a:t>
            </a:r>
            <a:r>
              <a:rPr lang="de-CH" sz="1100" dirty="0" err="1">
                <a:sym typeface="Wingdings" panose="05000000000000000000" pitchFamily="2" charset="2"/>
              </a:rPr>
              <a:t>see</a:t>
            </a:r>
            <a:r>
              <a:rPr lang="de-CH" sz="1100" dirty="0">
                <a:sym typeface="Wingdings" panose="05000000000000000000" pitchFamily="2" charset="2"/>
              </a:rPr>
              <a:t> </a:t>
            </a:r>
            <a:r>
              <a:rPr lang="de-CH" sz="1100" dirty="0" err="1">
                <a:sym typeface="Wingdings" panose="05000000000000000000" pitchFamily="2" charset="2"/>
              </a:rPr>
              <a:t>next</a:t>
            </a:r>
            <a:r>
              <a:rPr lang="de-CH" sz="1100" dirty="0">
                <a:sym typeface="Wingdings" panose="05000000000000000000" pitchFamily="2" charset="2"/>
              </a:rPr>
              <a:t> </a:t>
            </a:r>
            <a:r>
              <a:rPr lang="de-CH" sz="1100" dirty="0" err="1">
                <a:sym typeface="Wingdings" panose="05000000000000000000" pitchFamily="2" charset="2"/>
              </a:rPr>
              <a:t>slide</a:t>
            </a:r>
            <a:r>
              <a:rPr lang="de-CH" sz="1100" dirty="0">
                <a:sym typeface="Wingdings" panose="05000000000000000000" pitchFamily="2" charset="2"/>
              </a:rPr>
              <a:t> </a:t>
            </a:r>
            <a:r>
              <a:rPr lang="de-CH" sz="1100" dirty="0"/>
              <a:t> </a:t>
            </a:r>
          </a:p>
          <a:p>
            <a:endParaRPr lang="de-CH" sz="1200" dirty="0"/>
          </a:p>
          <a:p>
            <a:endParaRPr lang="de-CH" sz="1200" dirty="0" smtClean="0"/>
          </a:p>
          <a:p>
            <a:pPr lvl="1"/>
            <a:endParaRPr lang="de-CH" dirty="0" smtClean="0"/>
          </a:p>
          <a:p>
            <a:endParaRPr lang="de-CH" dirty="0"/>
          </a:p>
        </p:txBody>
      </p:sp>
      <p:sp>
        <p:nvSpPr>
          <p:cNvPr id="6" name="Textfeld 5"/>
          <p:cNvSpPr txBox="1"/>
          <p:nvPr/>
        </p:nvSpPr>
        <p:spPr>
          <a:xfrm>
            <a:off x="2227209" y="4477400"/>
            <a:ext cx="3033572" cy="914400"/>
          </a:xfrm>
          <a:prstGeom prst="rect">
            <a:avLst/>
          </a:prstGeom>
        </p:spPr>
        <p:txBody>
          <a:bodyPr vert="horz" wrap="none" lIns="0" tIns="0" rIns="0" bIns="0" rtlCol="0">
            <a:normAutofit/>
          </a:bodyPr>
          <a:lstStyle/>
          <a:p>
            <a:endParaRPr lang="de-CH" dirty="0" smtClean="0"/>
          </a:p>
        </p:txBody>
      </p:sp>
      <p:sp>
        <p:nvSpPr>
          <p:cNvPr id="10" name="Textfeld 9"/>
          <p:cNvSpPr txBox="1"/>
          <p:nvPr/>
        </p:nvSpPr>
        <p:spPr>
          <a:xfrm>
            <a:off x="4385442" y="4229100"/>
            <a:ext cx="4640374" cy="914400"/>
          </a:xfrm>
          <a:prstGeom prst="rect">
            <a:avLst/>
          </a:prstGeom>
        </p:spPr>
        <p:txBody>
          <a:bodyPr vert="horz" wrap="none" lIns="0" tIns="0" rIns="0" bIns="0" rtlCol="0">
            <a:normAutofit/>
          </a:bodyPr>
          <a:lstStyle/>
          <a:p>
            <a:r>
              <a:rPr lang="de-CH" dirty="0" smtClean="0">
                <a:solidFill>
                  <a:schemeClr val="accent1"/>
                </a:solidFill>
              </a:rPr>
              <a:t>Move </a:t>
            </a:r>
            <a:r>
              <a:rPr lang="de-CH" dirty="0" err="1" smtClean="0">
                <a:solidFill>
                  <a:schemeClr val="accent1"/>
                </a:solidFill>
              </a:rPr>
              <a:t>this</a:t>
            </a:r>
            <a:r>
              <a:rPr lang="de-CH" dirty="0" smtClean="0">
                <a:solidFill>
                  <a:schemeClr val="accent1"/>
                </a:solidFill>
              </a:rPr>
              <a:t> </a:t>
            </a:r>
            <a:r>
              <a:rPr lang="de-CH" dirty="0" err="1" smtClean="0">
                <a:solidFill>
                  <a:schemeClr val="accent1"/>
                </a:solidFill>
              </a:rPr>
              <a:t>slide</a:t>
            </a:r>
            <a:r>
              <a:rPr lang="de-CH" dirty="0" smtClean="0">
                <a:solidFill>
                  <a:schemeClr val="accent1"/>
                </a:solidFill>
              </a:rPr>
              <a:t> before </a:t>
            </a:r>
            <a:r>
              <a:rPr lang="de-CH" dirty="0" err="1" smtClean="0">
                <a:solidFill>
                  <a:schemeClr val="accent1"/>
                </a:solidFill>
              </a:rPr>
              <a:t>setting</a:t>
            </a:r>
            <a:r>
              <a:rPr lang="de-CH" dirty="0" smtClean="0">
                <a:solidFill>
                  <a:schemeClr val="accent1"/>
                </a:solidFill>
              </a:rPr>
              <a:t> </a:t>
            </a:r>
            <a:r>
              <a:rPr lang="de-CH" dirty="0" err="1" smtClean="0">
                <a:solidFill>
                  <a:schemeClr val="accent1"/>
                </a:solidFill>
              </a:rPr>
              <a:t>up</a:t>
            </a:r>
            <a:r>
              <a:rPr lang="de-CH" dirty="0" smtClean="0">
                <a:solidFill>
                  <a:schemeClr val="accent1"/>
                </a:solidFill>
              </a:rPr>
              <a:t> your </a:t>
            </a:r>
            <a:r>
              <a:rPr lang="de-CH" dirty="0" err="1" smtClean="0">
                <a:solidFill>
                  <a:schemeClr val="accent1"/>
                </a:solidFill>
              </a:rPr>
              <a:t>project</a:t>
            </a:r>
            <a:r>
              <a:rPr lang="de-CH" dirty="0" smtClean="0">
                <a:solidFill>
                  <a:schemeClr val="accent1"/>
                </a:solidFill>
              </a:rPr>
              <a:t> </a:t>
            </a:r>
          </a:p>
          <a:p>
            <a:r>
              <a:rPr lang="de-CH" dirty="0" err="1" smtClean="0">
                <a:solidFill>
                  <a:schemeClr val="accent1"/>
                </a:solidFill>
              </a:rPr>
              <a:t>Running</a:t>
            </a:r>
            <a:r>
              <a:rPr lang="de-CH" dirty="0" smtClean="0">
                <a:solidFill>
                  <a:schemeClr val="accent1"/>
                </a:solidFill>
              </a:rPr>
              <a:t> </a:t>
            </a:r>
            <a:r>
              <a:rPr lang="de-CH" dirty="0" err="1" smtClean="0">
                <a:solidFill>
                  <a:schemeClr val="accent1"/>
                </a:solidFill>
              </a:rPr>
              <a:t>sessions</a:t>
            </a:r>
            <a:r>
              <a:rPr lang="de-CH" dirty="0" smtClean="0">
                <a:solidFill>
                  <a:schemeClr val="accent1"/>
                </a:solidFill>
              </a:rPr>
              <a:t> </a:t>
            </a:r>
            <a:r>
              <a:rPr lang="de-CH" dirty="0" err="1" smtClean="0">
                <a:solidFill>
                  <a:schemeClr val="accent1"/>
                </a:solidFill>
              </a:rPr>
              <a:t>looks</a:t>
            </a:r>
            <a:r>
              <a:rPr lang="de-CH" dirty="0" smtClean="0">
                <a:solidFill>
                  <a:schemeClr val="accent1"/>
                </a:solidFill>
              </a:rPr>
              <a:t> different from </a:t>
            </a:r>
            <a:r>
              <a:rPr lang="de-CH" dirty="0" err="1" smtClean="0">
                <a:solidFill>
                  <a:schemeClr val="accent1"/>
                </a:solidFill>
              </a:rPr>
              <a:t>static</a:t>
            </a:r>
            <a:r>
              <a:rPr lang="de-CH" dirty="0" smtClean="0">
                <a:solidFill>
                  <a:schemeClr val="accent1"/>
                </a:solidFill>
              </a:rPr>
              <a:t> </a:t>
            </a:r>
            <a:r>
              <a:rPr lang="de-CH" dirty="0" err="1" smtClean="0">
                <a:solidFill>
                  <a:schemeClr val="accent1"/>
                </a:solidFill>
              </a:rPr>
              <a:t>page</a:t>
            </a:r>
            <a:r>
              <a:rPr lang="de-CH" dirty="0" smtClean="0">
                <a:solidFill>
                  <a:schemeClr val="accent1"/>
                </a:solidFill>
              </a:rPr>
              <a:t> </a:t>
            </a:r>
          </a:p>
          <a:p>
            <a:r>
              <a:rPr lang="de-CH" dirty="0" err="1" smtClean="0">
                <a:solidFill>
                  <a:schemeClr val="accent1"/>
                </a:solidFill>
              </a:rPr>
              <a:t>overview</a:t>
            </a:r>
            <a:r>
              <a:rPr lang="de-CH" dirty="0" smtClean="0">
                <a:solidFill>
                  <a:schemeClr val="accent1"/>
                </a:solidFill>
              </a:rPr>
              <a:t> – </a:t>
            </a:r>
            <a:r>
              <a:rPr lang="de-CH" dirty="0" err="1" smtClean="0">
                <a:solidFill>
                  <a:schemeClr val="accent1"/>
                </a:solidFill>
              </a:rPr>
              <a:t>describe</a:t>
            </a:r>
            <a:r>
              <a:rPr lang="de-CH" dirty="0" smtClean="0">
                <a:solidFill>
                  <a:schemeClr val="accent1"/>
                </a:solidFill>
              </a:rPr>
              <a:t> </a:t>
            </a:r>
            <a:r>
              <a:rPr lang="de-CH" dirty="0" err="1" smtClean="0">
                <a:solidFill>
                  <a:schemeClr val="accent1"/>
                </a:solidFill>
              </a:rPr>
              <a:t>the</a:t>
            </a:r>
            <a:r>
              <a:rPr lang="de-CH" dirty="0" smtClean="0">
                <a:solidFill>
                  <a:schemeClr val="accent1"/>
                </a:solidFill>
              </a:rPr>
              <a:t> different </a:t>
            </a:r>
            <a:r>
              <a:rPr lang="de-CH" dirty="0" err="1" smtClean="0">
                <a:solidFill>
                  <a:schemeClr val="accent1"/>
                </a:solidFill>
              </a:rPr>
              <a:t>views</a:t>
            </a:r>
            <a:r>
              <a:rPr lang="de-CH" dirty="0" smtClean="0">
                <a:solidFill>
                  <a:schemeClr val="accent1"/>
                </a:solidFill>
              </a:rPr>
              <a:t> from Renku</a:t>
            </a:r>
            <a:endParaRPr lang="de-CH" dirty="0" smtClean="0">
              <a:solidFill>
                <a:schemeClr val="accent1"/>
              </a:solidFill>
            </a:endParaRPr>
          </a:p>
        </p:txBody>
      </p:sp>
    </p:spTree>
    <p:extLst>
      <p:ext uri="{BB962C8B-B14F-4D97-AF65-F5344CB8AC3E}">
        <p14:creationId xmlns:p14="http://schemas.microsoft.com/office/powerpoint/2010/main" val="4252630456"/>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Renku</a:t>
            </a:r>
            <a:r>
              <a:rPr lang="de-CH" dirty="0" smtClean="0"/>
              <a:t> – open </a:t>
            </a:r>
            <a:r>
              <a:rPr lang="de-CH" dirty="0" err="1" smtClean="0"/>
              <a:t>project</a:t>
            </a:r>
            <a:r>
              <a:rPr lang="de-CH" dirty="0" smtClean="0"/>
              <a:t> </a:t>
            </a:r>
            <a:endParaRPr lang="de-CH" dirty="0"/>
          </a:p>
        </p:txBody>
      </p:sp>
      <p:sp>
        <p:nvSpPr>
          <p:cNvPr id="3" name="Untertitel 2"/>
          <p:cNvSpPr>
            <a:spLocks noGrp="1"/>
          </p:cNvSpPr>
          <p:nvPr>
            <p:ph type="subTitle" idx="1"/>
          </p:nvPr>
        </p:nvSpPr>
        <p:spPr>
          <a:xfrm>
            <a:off x="381000" y="768350"/>
            <a:ext cx="6141494" cy="4199435"/>
          </a:xfrm>
        </p:spPr>
        <p:txBody>
          <a:bodyPr>
            <a:noAutofit/>
          </a:bodyPr>
          <a:lstStyle/>
          <a:p>
            <a:pPr marL="82800" indent="0">
              <a:buNone/>
            </a:pPr>
            <a:r>
              <a:rPr lang="en-US" dirty="0"/>
              <a:t>In order to initiate a project on </a:t>
            </a:r>
            <a:r>
              <a:rPr lang="en-US" dirty="0" err="1"/>
              <a:t>Renku</a:t>
            </a:r>
            <a:r>
              <a:rPr lang="en-US" dirty="0"/>
              <a:t>, please navigate to the </a:t>
            </a:r>
            <a:r>
              <a:rPr lang="en-US" dirty="0" err="1"/>
              <a:t>Renku</a:t>
            </a:r>
            <a:r>
              <a:rPr lang="en-US" dirty="0"/>
              <a:t> Cloud at </a:t>
            </a:r>
            <a:r>
              <a:rPr lang="en-US" dirty="0">
                <a:hlinkClick r:id="rId2"/>
              </a:rPr>
              <a:t>https://renkulab.io/</a:t>
            </a:r>
            <a:r>
              <a:rPr lang="en-US" dirty="0"/>
              <a:t> and follow the subsequent instructions provided</a:t>
            </a:r>
            <a:r>
              <a:rPr lang="de-CH" sz="1400" dirty="0" smtClean="0"/>
              <a:t>:  </a:t>
            </a:r>
            <a:endParaRPr lang="de-CH" sz="1400" dirty="0" smtClean="0"/>
          </a:p>
          <a:p>
            <a:pPr marL="425700" indent="-342900">
              <a:buFont typeface="+mj-lt"/>
              <a:buAutoNum type="arabicPeriod"/>
            </a:pPr>
            <a:r>
              <a:rPr lang="de-CH" sz="1400" dirty="0" smtClean="0"/>
              <a:t>Create </a:t>
            </a:r>
            <a:r>
              <a:rPr lang="de-CH" sz="1400" dirty="0" smtClean="0"/>
              <a:t>an </a:t>
            </a:r>
            <a:r>
              <a:rPr lang="de-CH" sz="1400" dirty="0" err="1" smtClean="0"/>
              <a:t>account</a:t>
            </a:r>
            <a:r>
              <a:rPr lang="de-CH" sz="1400" dirty="0"/>
              <a:t> </a:t>
            </a:r>
            <a:r>
              <a:rPr lang="de-CH" sz="1400" dirty="0" smtClean="0"/>
              <a:t>&amp; </a:t>
            </a:r>
            <a:r>
              <a:rPr lang="de-CH" sz="1400" dirty="0" smtClean="0"/>
              <a:t>Login</a:t>
            </a:r>
          </a:p>
          <a:p>
            <a:pPr marL="798750" lvl="1" indent="-342900">
              <a:buFont typeface="+mj-lt"/>
              <a:buAutoNum type="alphaLcPeriod"/>
            </a:pPr>
            <a:r>
              <a:rPr lang="de-CH" sz="1300" dirty="0" err="1" smtClean="0"/>
              <a:t>Either</a:t>
            </a:r>
            <a:r>
              <a:rPr lang="de-CH" sz="1300" dirty="0" smtClean="0"/>
              <a:t> you </a:t>
            </a:r>
            <a:r>
              <a:rPr lang="de-CH" sz="1300" dirty="0" err="1" smtClean="0"/>
              <a:t>create</a:t>
            </a:r>
            <a:r>
              <a:rPr lang="de-CH" sz="1300" dirty="0" smtClean="0"/>
              <a:t> a </a:t>
            </a:r>
            <a:r>
              <a:rPr lang="de-CH" sz="1300" dirty="0" err="1" smtClean="0"/>
              <a:t>new</a:t>
            </a:r>
            <a:r>
              <a:rPr lang="de-CH" sz="1300" dirty="0" smtClean="0"/>
              <a:t> </a:t>
            </a:r>
            <a:r>
              <a:rPr lang="de-CH" sz="1300" dirty="0" err="1" smtClean="0"/>
              <a:t>account</a:t>
            </a:r>
            <a:r>
              <a:rPr lang="de-CH" sz="1300" dirty="0" smtClean="0"/>
              <a:t> on Renku </a:t>
            </a:r>
            <a:r>
              <a:rPr lang="de-CH" sz="1300" dirty="0" err="1" smtClean="0"/>
              <a:t>or</a:t>
            </a:r>
            <a:r>
              <a:rPr lang="de-CH" sz="1300" dirty="0" smtClean="0"/>
              <a:t> you </a:t>
            </a:r>
            <a:r>
              <a:rPr lang="de-CH" sz="1300" dirty="0" err="1" smtClean="0"/>
              <a:t>reuse</a:t>
            </a:r>
            <a:r>
              <a:rPr lang="de-CH" sz="1300" dirty="0" smtClean="0"/>
              <a:t> your </a:t>
            </a:r>
            <a:r>
              <a:rPr lang="de-CH" sz="1300" dirty="0" err="1" smtClean="0"/>
              <a:t>existing</a:t>
            </a:r>
            <a:r>
              <a:rPr lang="de-CH" sz="1300" dirty="0" smtClean="0"/>
              <a:t> </a:t>
            </a:r>
            <a:r>
              <a:rPr lang="de-CH" sz="1300" dirty="0" err="1" smtClean="0"/>
              <a:t>accounts</a:t>
            </a:r>
            <a:r>
              <a:rPr lang="de-CH" sz="1300" dirty="0" smtClean="0"/>
              <a:t> e.g. git – </a:t>
            </a:r>
            <a:r>
              <a:rPr lang="en-US" dirty="0" smtClean="0"/>
              <a:t>the </a:t>
            </a:r>
            <a:r>
              <a:rPr lang="en-US" dirty="0"/>
              <a:t>choice is yours, depending on your preference.</a:t>
            </a:r>
            <a:r>
              <a:rPr lang="de-CH" sz="1300" dirty="0" smtClean="0"/>
              <a:t> </a:t>
            </a:r>
            <a:r>
              <a:rPr lang="de-CH" sz="1300" dirty="0" smtClean="0"/>
              <a:t> </a:t>
            </a:r>
            <a:endParaRPr lang="de-CH" sz="1300" dirty="0" smtClean="0"/>
          </a:p>
          <a:p>
            <a:pPr marL="425700" indent="-342900">
              <a:buFont typeface="+mj-lt"/>
              <a:buAutoNum type="arabicPeriod"/>
            </a:pPr>
            <a:r>
              <a:rPr lang="de-CH" sz="1400" dirty="0" smtClean="0"/>
              <a:t>Go to Dashboard </a:t>
            </a:r>
            <a:r>
              <a:rPr lang="de-CH" sz="1400" dirty="0" err="1" smtClean="0"/>
              <a:t>and</a:t>
            </a:r>
            <a:r>
              <a:rPr lang="de-CH" sz="1400" dirty="0" smtClean="0"/>
              <a:t> «+Create a </a:t>
            </a:r>
            <a:r>
              <a:rPr lang="de-CH" sz="1400" dirty="0" err="1" smtClean="0"/>
              <a:t>new</a:t>
            </a:r>
            <a:r>
              <a:rPr lang="de-CH" sz="1400" dirty="0" smtClean="0"/>
              <a:t> </a:t>
            </a:r>
            <a:r>
              <a:rPr lang="de-CH" sz="1400" dirty="0" err="1" smtClean="0"/>
              <a:t>project</a:t>
            </a:r>
            <a:r>
              <a:rPr lang="de-CH" sz="1400" dirty="0" smtClean="0"/>
              <a:t>»</a:t>
            </a:r>
          </a:p>
          <a:p>
            <a:pPr marL="798750" lvl="1" indent="-342900">
              <a:buFont typeface="+mj-lt"/>
              <a:buAutoNum type="alphaLcPeriod"/>
            </a:pPr>
            <a:r>
              <a:rPr lang="en-US" sz="1300" dirty="0"/>
              <a:t>In terms of visibility, we suggest keeping it private until the review process is complete, at which point the project can be made public</a:t>
            </a:r>
            <a:r>
              <a:rPr lang="de-CH" sz="1300" dirty="0" smtClean="0"/>
              <a:t>  </a:t>
            </a:r>
            <a:endParaRPr lang="de-CH" sz="1300" dirty="0" smtClean="0"/>
          </a:p>
          <a:p>
            <a:pPr marL="425700" indent="-342900">
              <a:buFont typeface="+mj-lt"/>
              <a:buAutoNum type="arabicPeriod"/>
            </a:pPr>
            <a:r>
              <a:rPr lang="de-CH" sz="1400" dirty="0" err="1" smtClean="0"/>
              <a:t>Fill</a:t>
            </a:r>
            <a:r>
              <a:rPr lang="de-CH" sz="1400" dirty="0" smtClean="0"/>
              <a:t> in </a:t>
            </a:r>
            <a:r>
              <a:rPr lang="de-CH" sz="1400" dirty="0" err="1" smtClean="0"/>
              <a:t>the</a:t>
            </a:r>
            <a:r>
              <a:rPr lang="de-CH" sz="1400" dirty="0" smtClean="0"/>
              <a:t> </a:t>
            </a:r>
            <a:r>
              <a:rPr lang="de-CH" sz="1400" dirty="0" err="1" smtClean="0"/>
              <a:t>mandatory</a:t>
            </a:r>
            <a:r>
              <a:rPr lang="de-CH" sz="1400" dirty="0" smtClean="0"/>
              <a:t> </a:t>
            </a:r>
            <a:r>
              <a:rPr lang="de-CH" sz="1400" dirty="0" err="1" smtClean="0"/>
              <a:t>cells</a:t>
            </a:r>
            <a:r>
              <a:rPr lang="de-CH" sz="1400" dirty="0" smtClean="0"/>
              <a:t>: title, </a:t>
            </a:r>
            <a:r>
              <a:rPr lang="de-CH" sz="1400" dirty="0" err="1" smtClean="0"/>
              <a:t>namespace</a:t>
            </a:r>
            <a:r>
              <a:rPr lang="de-CH" sz="1400" dirty="0" smtClean="0"/>
              <a:t>, </a:t>
            </a:r>
            <a:r>
              <a:rPr lang="de-CH" sz="1400" dirty="0" err="1" smtClean="0"/>
              <a:t>identifier</a:t>
            </a:r>
            <a:r>
              <a:rPr lang="de-CH" sz="1400" dirty="0" smtClean="0"/>
              <a:t>, </a:t>
            </a:r>
            <a:r>
              <a:rPr lang="de-CH" sz="1400" dirty="0" err="1" smtClean="0"/>
              <a:t>visibility</a:t>
            </a:r>
            <a:r>
              <a:rPr lang="de-CH" sz="1400" dirty="0" smtClean="0"/>
              <a:t>, </a:t>
            </a:r>
            <a:r>
              <a:rPr lang="de-CH" sz="1400" dirty="0" err="1" smtClean="0"/>
              <a:t>template</a:t>
            </a:r>
            <a:r>
              <a:rPr lang="de-CH" sz="1400" dirty="0" smtClean="0"/>
              <a:t> </a:t>
            </a:r>
            <a:r>
              <a:rPr lang="de-CH" sz="1400" dirty="0" err="1" smtClean="0"/>
              <a:t>source</a:t>
            </a:r>
            <a:r>
              <a:rPr lang="de-CH" sz="1400" dirty="0" smtClean="0"/>
              <a:t>, </a:t>
            </a:r>
            <a:r>
              <a:rPr lang="de-CH" sz="1400" dirty="0" err="1" smtClean="0"/>
              <a:t>repository</a:t>
            </a:r>
            <a:r>
              <a:rPr lang="de-CH" sz="1400" dirty="0" smtClean="0"/>
              <a:t> URL, </a:t>
            </a:r>
            <a:r>
              <a:rPr lang="de-CH" sz="1400" dirty="0" err="1" smtClean="0"/>
              <a:t>repository</a:t>
            </a:r>
            <a:r>
              <a:rPr lang="de-CH" sz="1400" dirty="0" smtClean="0"/>
              <a:t> </a:t>
            </a:r>
            <a:r>
              <a:rPr lang="de-CH" sz="1400" dirty="0" err="1" smtClean="0"/>
              <a:t>reference</a:t>
            </a:r>
            <a:r>
              <a:rPr lang="de-CH" sz="1400" dirty="0" smtClean="0"/>
              <a:t> </a:t>
            </a:r>
            <a:r>
              <a:rPr lang="de-CH" sz="1400" dirty="0" err="1" smtClean="0"/>
              <a:t>and</a:t>
            </a:r>
            <a:r>
              <a:rPr lang="de-CH" sz="1400" dirty="0" smtClean="0"/>
              <a:t> </a:t>
            </a:r>
            <a:r>
              <a:rPr lang="de-CH" sz="1400" dirty="0" err="1" smtClean="0"/>
              <a:t>template</a:t>
            </a:r>
            <a:r>
              <a:rPr lang="de-CH" sz="1400" dirty="0" smtClean="0"/>
              <a:t>  </a:t>
            </a:r>
            <a:endParaRPr lang="de-CH" sz="1400" dirty="0" smtClean="0"/>
          </a:p>
          <a:p>
            <a:pPr marL="425700" indent="-342900">
              <a:buFont typeface="+mj-lt"/>
              <a:buAutoNum type="arabicPeriod"/>
            </a:pPr>
            <a:r>
              <a:rPr lang="de-CH" sz="1400" dirty="0" err="1" smtClean="0"/>
              <a:t>Use</a:t>
            </a:r>
            <a:r>
              <a:rPr lang="de-CH" sz="1400" dirty="0" smtClean="0"/>
              <a:t> our </a:t>
            </a:r>
            <a:r>
              <a:rPr lang="de-CH" sz="1400" dirty="0" err="1" smtClean="0"/>
              <a:t>template</a:t>
            </a:r>
            <a:r>
              <a:rPr lang="de-CH" sz="1400" dirty="0" smtClean="0"/>
              <a:t>: </a:t>
            </a:r>
          </a:p>
          <a:p>
            <a:pPr marL="798750" lvl="1" indent="-342900">
              <a:buFont typeface="+mj-lt"/>
              <a:buAutoNum type="alphaLcPeriod"/>
            </a:pPr>
            <a:r>
              <a:rPr lang="de-CH" sz="1400" dirty="0" err="1"/>
              <a:t>Repo</a:t>
            </a:r>
            <a:r>
              <a:rPr lang="de-CH" sz="1400" dirty="0"/>
              <a:t> URL</a:t>
            </a:r>
            <a:r>
              <a:rPr lang="de-CH" sz="1400" dirty="0" smtClean="0"/>
              <a:t>: </a:t>
            </a:r>
            <a:r>
              <a:rPr lang="de-CH" sz="1400" dirty="0" smtClean="0"/>
              <a:t>https</a:t>
            </a:r>
            <a:r>
              <a:rPr lang="de-CH" sz="1400" dirty="0"/>
              <a:t>://</a:t>
            </a:r>
            <a:r>
              <a:rPr lang="de-CH" sz="1400" dirty="0" smtClean="0"/>
              <a:t>github.com/hues-platform/renku_templates</a:t>
            </a:r>
          </a:p>
          <a:p>
            <a:pPr marL="798750" lvl="1" indent="-342900">
              <a:buFont typeface="+mj-lt"/>
              <a:buAutoNum type="alphaLcPeriod"/>
            </a:pPr>
            <a:r>
              <a:rPr lang="de-CH" sz="1400" dirty="0" err="1" smtClean="0"/>
              <a:t>Repo</a:t>
            </a:r>
            <a:r>
              <a:rPr lang="de-CH" sz="1400" dirty="0" smtClean="0"/>
              <a:t> </a:t>
            </a:r>
            <a:r>
              <a:rPr lang="de-CH" sz="1400" dirty="0" err="1" smtClean="0"/>
              <a:t>reference</a:t>
            </a:r>
            <a:r>
              <a:rPr lang="de-CH" sz="1400" dirty="0" smtClean="0"/>
              <a:t>: </a:t>
            </a:r>
            <a:r>
              <a:rPr lang="de-CH" sz="1400" dirty="0" err="1" smtClean="0"/>
              <a:t>branch</a:t>
            </a:r>
            <a:r>
              <a:rPr lang="de-CH" sz="1400" dirty="0" smtClean="0"/>
              <a:t> </a:t>
            </a:r>
            <a:r>
              <a:rPr lang="de-CH" sz="1400" dirty="0" err="1" smtClean="0"/>
              <a:t>is</a:t>
            </a:r>
            <a:r>
              <a:rPr lang="de-CH" sz="1400" dirty="0" smtClean="0"/>
              <a:t> «</a:t>
            </a:r>
            <a:r>
              <a:rPr lang="de-CH" sz="1400" dirty="0" err="1" smtClean="0"/>
              <a:t>main</a:t>
            </a:r>
            <a:r>
              <a:rPr lang="de-CH" sz="1400" dirty="0" smtClean="0"/>
              <a:t>» </a:t>
            </a:r>
            <a:endParaRPr lang="de-CH" sz="1400" dirty="0" smtClean="0"/>
          </a:p>
          <a:p>
            <a:pPr marL="798750" lvl="1" indent="-342900">
              <a:buFont typeface="+mj-lt"/>
              <a:buAutoNum type="alphaLcPeriod"/>
            </a:pPr>
            <a:r>
              <a:rPr lang="de-CH" sz="1400" dirty="0" smtClean="0"/>
              <a:t>Click «</a:t>
            </a:r>
            <a:r>
              <a:rPr lang="de-CH" sz="1400" dirty="0" err="1" smtClean="0"/>
              <a:t>Fetch</a:t>
            </a:r>
            <a:r>
              <a:rPr lang="de-CH" sz="1400" dirty="0" smtClean="0"/>
              <a:t> </a:t>
            </a:r>
            <a:r>
              <a:rPr lang="de-CH" sz="1400" dirty="0" err="1" smtClean="0"/>
              <a:t>template</a:t>
            </a:r>
            <a:r>
              <a:rPr lang="de-CH" sz="1400" dirty="0" smtClean="0"/>
              <a:t>»  </a:t>
            </a:r>
            <a:r>
              <a:rPr lang="de-CH" sz="1400" dirty="0" smtClean="0"/>
              <a:t> </a:t>
            </a:r>
            <a:endParaRPr lang="de-CH" sz="1400" dirty="0" smtClean="0"/>
          </a:p>
          <a:p>
            <a:pPr marL="425700" indent="-342900">
              <a:buFont typeface="+mj-lt"/>
              <a:buAutoNum type="arabicPeriod"/>
            </a:pPr>
            <a:r>
              <a:rPr lang="de-CH" sz="1400" dirty="0" smtClean="0"/>
              <a:t>Click «Create </a:t>
            </a:r>
            <a:r>
              <a:rPr lang="de-CH" sz="1400" dirty="0" err="1" smtClean="0"/>
              <a:t>project</a:t>
            </a:r>
            <a:r>
              <a:rPr lang="de-CH" sz="1400" dirty="0" smtClean="0"/>
              <a:t>» </a:t>
            </a:r>
            <a:r>
              <a:rPr lang="de-CH" sz="1400" dirty="0" err="1" smtClean="0"/>
              <a:t>and</a:t>
            </a:r>
            <a:r>
              <a:rPr lang="de-CH" sz="1400" dirty="0" smtClean="0"/>
              <a:t> Renku will </a:t>
            </a:r>
            <a:r>
              <a:rPr lang="de-CH" sz="1400" dirty="0" err="1" smtClean="0"/>
              <a:t>built</a:t>
            </a:r>
            <a:r>
              <a:rPr lang="de-CH" sz="1400" dirty="0" smtClean="0"/>
              <a:t> </a:t>
            </a:r>
            <a:r>
              <a:rPr lang="de-CH" sz="1400" dirty="0" err="1" smtClean="0"/>
              <a:t>and</a:t>
            </a:r>
            <a:r>
              <a:rPr lang="de-CH" sz="1400" dirty="0" smtClean="0"/>
              <a:t> </a:t>
            </a:r>
            <a:r>
              <a:rPr lang="de-CH" sz="1400" dirty="0" err="1" smtClean="0"/>
              <a:t>start</a:t>
            </a:r>
            <a:r>
              <a:rPr lang="de-CH" sz="1400" dirty="0" smtClean="0"/>
              <a:t> a </a:t>
            </a:r>
            <a:r>
              <a:rPr lang="de-CH" sz="1400" dirty="0" err="1" smtClean="0"/>
              <a:t>docker</a:t>
            </a:r>
            <a:r>
              <a:rPr lang="de-CH" sz="1400" dirty="0" smtClean="0"/>
              <a:t> </a:t>
            </a:r>
            <a:r>
              <a:rPr lang="de-CH" sz="1400" dirty="0" err="1" smtClean="0"/>
              <a:t>container</a:t>
            </a:r>
            <a:r>
              <a:rPr lang="de-CH" sz="1400" dirty="0" smtClean="0"/>
              <a:t> </a:t>
            </a:r>
            <a:endParaRPr lang="de-CH" sz="1400" dirty="0" smtClean="0"/>
          </a:p>
        </p:txBody>
      </p:sp>
      <p:pic>
        <p:nvPicPr>
          <p:cNvPr id="4" name="Grafik 3"/>
          <p:cNvPicPr>
            <a:picLocks noChangeAspect="1"/>
          </p:cNvPicPr>
          <p:nvPr/>
        </p:nvPicPr>
        <p:blipFill>
          <a:blip r:embed="rId3"/>
          <a:stretch>
            <a:fillRect/>
          </a:stretch>
        </p:blipFill>
        <p:spPr>
          <a:xfrm>
            <a:off x="6741993" y="0"/>
            <a:ext cx="2360793" cy="4617214"/>
          </a:xfrm>
          <a:prstGeom prst="rect">
            <a:avLst/>
          </a:prstGeom>
        </p:spPr>
      </p:pic>
      <p:sp>
        <p:nvSpPr>
          <p:cNvPr id="5" name="Textfeld 4"/>
          <p:cNvSpPr txBox="1"/>
          <p:nvPr/>
        </p:nvSpPr>
        <p:spPr>
          <a:xfrm>
            <a:off x="468972" y="-914400"/>
            <a:ext cx="4227617" cy="914400"/>
          </a:xfrm>
          <a:prstGeom prst="rect">
            <a:avLst/>
          </a:prstGeom>
        </p:spPr>
        <p:txBody>
          <a:bodyPr vert="horz" wrap="none" lIns="0" tIns="0" rIns="0" bIns="0" rtlCol="0">
            <a:normAutofit fontScale="55000" lnSpcReduction="20000"/>
          </a:bodyPr>
          <a:lstStyle/>
          <a:p>
            <a:r>
              <a:rPr lang="de-CH" dirty="0" smtClean="0"/>
              <a:t>To </a:t>
            </a:r>
            <a:r>
              <a:rPr lang="de-CH" dirty="0" err="1" smtClean="0"/>
              <a:t>short</a:t>
            </a:r>
            <a:r>
              <a:rPr lang="de-CH" dirty="0" smtClean="0"/>
              <a:t>, </a:t>
            </a:r>
            <a:r>
              <a:rPr lang="de-CH" dirty="0" err="1" smtClean="0"/>
              <a:t>needs</a:t>
            </a:r>
            <a:r>
              <a:rPr lang="de-CH" dirty="0" smtClean="0"/>
              <a:t> </a:t>
            </a:r>
            <a:r>
              <a:rPr lang="de-CH" dirty="0" err="1" smtClean="0"/>
              <a:t>more</a:t>
            </a:r>
            <a:r>
              <a:rPr lang="de-CH" dirty="0" smtClean="0"/>
              <a:t> </a:t>
            </a:r>
            <a:r>
              <a:rPr lang="de-CH" dirty="0" err="1" smtClean="0"/>
              <a:t>elaboration</a:t>
            </a:r>
            <a:r>
              <a:rPr lang="de-CH" dirty="0" smtClean="0"/>
              <a:t>: </a:t>
            </a:r>
          </a:p>
          <a:p>
            <a:r>
              <a:rPr lang="de-CH" dirty="0" err="1" smtClean="0"/>
              <a:t>Fill</a:t>
            </a:r>
            <a:r>
              <a:rPr lang="de-CH" dirty="0" smtClean="0"/>
              <a:t> in </a:t>
            </a:r>
            <a:r>
              <a:rPr lang="de-CH" dirty="0" err="1" smtClean="0"/>
              <a:t>the</a:t>
            </a:r>
            <a:r>
              <a:rPr lang="de-CH" dirty="0" smtClean="0"/>
              <a:t> </a:t>
            </a:r>
            <a:r>
              <a:rPr lang="de-CH" dirty="0" err="1" smtClean="0"/>
              <a:t>mandatory</a:t>
            </a:r>
            <a:r>
              <a:rPr lang="de-CH" dirty="0" smtClean="0"/>
              <a:t>: </a:t>
            </a:r>
          </a:p>
          <a:p>
            <a:r>
              <a:rPr lang="de-CH" dirty="0" err="1" smtClean="0"/>
              <a:t>Recommendaitons</a:t>
            </a:r>
            <a:r>
              <a:rPr lang="de-CH" dirty="0" smtClean="0"/>
              <a:t> </a:t>
            </a:r>
            <a:r>
              <a:rPr lang="de-CH" dirty="0" err="1" smtClean="0"/>
              <a:t>visibility</a:t>
            </a:r>
            <a:r>
              <a:rPr lang="de-CH" dirty="0" smtClean="0"/>
              <a:t> – </a:t>
            </a:r>
            <a:r>
              <a:rPr lang="de-CH" dirty="0" err="1" smtClean="0"/>
              <a:t>public</a:t>
            </a:r>
            <a:endParaRPr lang="de-CH" dirty="0" smtClean="0"/>
          </a:p>
          <a:p>
            <a:r>
              <a:rPr lang="de-CH" dirty="0" smtClean="0"/>
              <a:t>Can </a:t>
            </a:r>
            <a:r>
              <a:rPr lang="de-CH" dirty="0" err="1" smtClean="0"/>
              <a:t>it</a:t>
            </a:r>
            <a:r>
              <a:rPr lang="de-CH" dirty="0" smtClean="0"/>
              <a:t> </a:t>
            </a:r>
            <a:r>
              <a:rPr lang="de-CH" dirty="0" err="1" smtClean="0"/>
              <a:t>be</a:t>
            </a:r>
            <a:r>
              <a:rPr lang="de-CH" dirty="0" smtClean="0"/>
              <a:t> </a:t>
            </a:r>
            <a:r>
              <a:rPr lang="de-CH" dirty="0" err="1" smtClean="0"/>
              <a:t>changed</a:t>
            </a:r>
            <a:r>
              <a:rPr lang="de-CH" dirty="0" smtClean="0"/>
              <a:t> </a:t>
            </a:r>
            <a:r>
              <a:rPr lang="de-CH" dirty="0" err="1" smtClean="0"/>
              <a:t>later</a:t>
            </a:r>
            <a:r>
              <a:rPr lang="de-CH" dirty="0"/>
              <a:t> </a:t>
            </a:r>
            <a:r>
              <a:rPr lang="de-CH" dirty="0" smtClean="0"/>
              <a:t>/ </a:t>
            </a:r>
            <a:r>
              <a:rPr lang="de-CH" dirty="0" err="1" smtClean="0"/>
              <a:t>visibility</a:t>
            </a:r>
            <a:r>
              <a:rPr lang="de-CH" dirty="0" smtClean="0"/>
              <a:t>?</a:t>
            </a:r>
          </a:p>
          <a:p>
            <a:r>
              <a:rPr lang="de-CH" dirty="0" err="1" smtClean="0">
                <a:solidFill>
                  <a:schemeClr val="accent1"/>
                </a:solidFill>
              </a:rPr>
              <a:t>Use</a:t>
            </a:r>
            <a:r>
              <a:rPr lang="de-CH" dirty="0" smtClean="0">
                <a:solidFill>
                  <a:schemeClr val="accent1"/>
                </a:solidFill>
              </a:rPr>
              <a:t> our </a:t>
            </a:r>
            <a:r>
              <a:rPr lang="de-CH" dirty="0" err="1" smtClean="0">
                <a:solidFill>
                  <a:schemeClr val="accent1"/>
                </a:solidFill>
              </a:rPr>
              <a:t>template</a:t>
            </a:r>
            <a:r>
              <a:rPr lang="de-CH" dirty="0" smtClean="0">
                <a:solidFill>
                  <a:schemeClr val="accent1"/>
                </a:solidFill>
              </a:rPr>
              <a:t> </a:t>
            </a:r>
            <a:r>
              <a:rPr lang="de-CH" dirty="0" err="1" smtClean="0">
                <a:solidFill>
                  <a:schemeClr val="accent1"/>
                </a:solidFill>
              </a:rPr>
              <a:t>and</a:t>
            </a:r>
            <a:r>
              <a:rPr lang="de-CH" dirty="0" smtClean="0">
                <a:solidFill>
                  <a:schemeClr val="accent1"/>
                </a:solidFill>
              </a:rPr>
              <a:t> </a:t>
            </a:r>
            <a:r>
              <a:rPr lang="de-CH" dirty="0" err="1" smtClean="0">
                <a:solidFill>
                  <a:schemeClr val="accent1"/>
                </a:solidFill>
              </a:rPr>
              <a:t>refer</a:t>
            </a:r>
            <a:r>
              <a:rPr lang="de-CH" dirty="0" smtClean="0">
                <a:solidFill>
                  <a:schemeClr val="accent1"/>
                </a:solidFill>
              </a:rPr>
              <a:t> to </a:t>
            </a:r>
            <a:r>
              <a:rPr lang="de-CH" dirty="0" err="1" smtClean="0">
                <a:solidFill>
                  <a:schemeClr val="accent1"/>
                </a:solidFill>
              </a:rPr>
              <a:t>the</a:t>
            </a:r>
            <a:r>
              <a:rPr lang="de-CH" dirty="0" smtClean="0">
                <a:solidFill>
                  <a:schemeClr val="accent1"/>
                </a:solidFill>
              </a:rPr>
              <a:t> </a:t>
            </a:r>
            <a:r>
              <a:rPr lang="de-CH" dirty="0" err="1" smtClean="0">
                <a:solidFill>
                  <a:schemeClr val="accent1"/>
                </a:solidFill>
              </a:rPr>
              <a:t>picture</a:t>
            </a:r>
            <a:r>
              <a:rPr lang="de-CH" dirty="0" smtClean="0">
                <a:solidFill>
                  <a:schemeClr val="accent1"/>
                </a:solidFill>
              </a:rPr>
              <a:t> </a:t>
            </a:r>
          </a:p>
          <a:p>
            <a:r>
              <a:rPr lang="de-CH" dirty="0" smtClean="0">
                <a:solidFill>
                  <a:schemeClr val="accent1"/>
                </a:solidFill>
              </a:rPr>
              <a:t>Select </a:t>
            </a:r>
            <a:r>
              <a:rPr lang="de-CH" dirty="0" err="1" smtClean="0">
                <a:solidFill>
                  <a:schemeClr val="accent1"/>
                </a:solidFill>
              </a:rPr>
              <a:t>the</a:t>
            </a:r>
            <a:r>
              <a:rPr lang="de-CH" dirty="0" smtClean="0">
                <a:solidFill>
                  <a:schemeClr val="accent1"/>
                </a:solidFill>
              </a:rPr>
              <a:t> </a:t>
            </a:r>
            <a:r>
              <a:rPr lang="de-CH" dirty="0" err="1" smtClean="0">
                <a:solidFill>
                  <a:schemeClr val="accent1"/>
                </a:solidFill>
              </a:rPr>
              <a:t>custom</a:t>
            </a:r>
            <a:r>
              <a:rPr lang="de-CH" dirty="0" smtClean="0">
                <a:solidFill>
                  <a:schemeClr val="accent1"/>
                </a:solidFill>
              </a:rPr>
              <a:t> </a:t>
            </a:r>
            <a:r>
              <a:rPr lang="de-CH" dirty="0" err="1" smtClean="0">
                <a:solidFill>
                  <a:schemeClr val="accent1"/>
                </a:solidFill>
              </a:rPr>
              <a:t>source</a:t>
            </a:r>
            <a:endParaRPr lang="de-CH" dirty="0">
              <a:solidFill>
                <a:schemeClr val="accent1"/>
              </a:solidFill>
            </a:endParaRPr>
          </a:p>
          <a:p>
            <a:r>
              <a:rPr lang="de-CH" dirty="0" err="1" smtClean="0">
                <a:solidFill>
                  <a:schemeClr val="accent1"/>
                </a:solidFill>
              </a:rPr>
              <a:t>Creating</a:t>
            </a:r>
            <a:r>
              <a:rPr lang="de-CH" dirty="0" smtClean="0">
                <a:solidFill>
                  <a:schemeClr val="accent1"/>
                </a:solidFill>
              </a:rPr>
              <a:t> an </a:t>
            </a:r>
            <a:r>
              <a:rPr lang="de-CH" dirty="0" err="1" smtClean="0">
                <a:solidFill>
                  <a:schemeClr val="accent1"/>
                </a:solidFill>
              </a:rPr>
              <a:t>account</a:t>
            </a:r>
            <a:r>
              <a:rPr lang="de-CH" dirty="0" smtClean="0">
                <a:solidFill>
                  <a:schemeClr val="accent1"/>
                </a:solidFill>
              </a:rPr>
              <a:t> – renku </a:t>
            </a:r>
            <a:r>
              <a:rPr lang="de-CH" dirty="0" err="1" smtClean="0">
                <a:solidFill>
                  <a:schemeClr val="accent1"/>
                </a:solidFill>
              </a:rPr>
              <a:t>linked</a:t>
            </a:r>
            <a:r>
              <a:rPr lang="de-CH" dirty="0" smtClean="0">
                <a:solidFill>
                  <a:schemeClr val="accent1"/>
                </a:solidFill>
              </a:rPr>
              <a:t> with git </a:t>
            </a:r>
          </a:p>
          <a:p>
            <a:endParaRPr lang="de-CH" dirty="0" smtClean="0"/>
          </a:p>
        </p:txBody>
      </p:sp>
      <p:sp>
        <p:nvSpPr>
          <p:cNvPr id="6" name="Textfeld 5"/>
          <p:cNvSpPr txBox="1"/>
          <p:nvPr/>
        </p:nvSpPr>
        <p:spPr>
          <a:xfrm>
            <a:off x="6741993" y="4617214"/>
            <a:ext cx="2085452" cy="914400"/>
          </a:xfrm>
          <a:prstGeom prst="rect">
            <a:avLst/>
          </a:prstGeom>
        </p:spPr>
        <p:txBody>
          <a:bodyPr vert="horz" wrap="none" lIns="0" tIns="0" rIns="0" bIns="0" rtlCol="0">
            <a:normAutofit/>
          </a:bodyPr>
          <a:lstStyle/>
          <a:p>
            <a:r>
              <a:rPr lang="de-CH" sz="1400" dirty="0" smtClean="0"/>
              <a:t>View </a:t>
            </a:r>
            <a:r>
              <a:rPr lang="de-CH" sz="1400" dirty="0" err="1" smtClean="0"/>
              <a:t>create</a:t>
            </a:r>
            <a:r>
              <a:rPr lang="de-CH" sz="1400" dirty="0" smtClean="0"/>
              <a:t> a </a:t>
            </a:r>
            <a:r>
              <a:rPr lang="de-CH" sz="1400" dirty="0" err="1" smtClean="0"/>
              <a:t>new</a:t>
            </a:r>
            <a:r>
              <a:rPr lang="de-CH" sz="1400" dirty="0" smtClean="0"/>
              <a:t> Renku </a:t>
            </a:r>
            <a:r>
              <a:rPr lang="de-CH" sz="1400" dirty="0" err="1" smtClean="0"/>
              <a:t>project</a:t>
            </a:r>
            <a:endParaRPr lang="de-CH" sz="1400" dirty="0" smtClean="0"/>
          </a:p>
        </p:txBody>
      </p:sp>
      <p:sp>
        <p:nvSpPr>
          <p:cNvPr id="7" name="Ellipse 6"/>
          <p:cNvSpPr/>
          <p:nvPr/>
        </p:nvSpPr>
        <p:spPr>
          <a:xfrm>
            <a:off x="7163065" y="1462890"/>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1</a:t>
            </a:r>
            <a:endParaRPr lang="de-CH" b="1" dirty="0"/>
          </a:p>
        </p:txBody>
      </p:sp>
      <p:sp>
        <p:nvSpPr>
          <p:cNvPr id="8" name="Ellipse 7"/>
          <p:cNvSpPr/>
          <p:nvPr/>
        </p:nvSpPr>
        <p:spPr>
          <a:xfrm>
            <a:off x="3220072" y="3192104"/>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1</a:t>
            </a:r>
            <a:endParaRPr lang="de-CH" b="1" dirty="0"/>
          </a:p>
        </p:txBody>
      </p:sp>
      <p:sp>
        <p:nvSpPr>
          <p:cNvPr id="9" name="Ellipse 8"/>
          <p:cNvSpPr/>
          <p:nvPr/>
        </p:nvSpPr>
        <p:spPr>
          <a:xfrm>
            <a:off x="8567898" y="2850423"/>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2</a:t>
            </a:r>
            <a:endParaRPr lang="de-CH" b="1" dirty="0"/>
          </a:p>
        </p:txBody>
      </p:sp>
      <p:sp>
        <p:nvSpPr>
          <p:cNvPr id="10" name="Ellipse 9"/>
          <p:cNvSpPr/>
          <p:nvPr/>
        </p:nvSpPr>
        <p:spPr>
          <a:xfrm>
            <a:off x="6121665" y="3898173"/>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2</a:t>
            </a:r>
            <a:endParaRPr lang="de-CH" b="1" dirty="0"/>
          </a:p>
        </p:txBody>
      </p:sp>
      <p:sp>
        <p:nvSpPr>
          <p:cNvPr id="11" name="Ellipse 10"/>
          <p:cNvSpPr/>
          <p:nvPr/>
        </p:nvSpPr>
        <p:spPr>
          <a:xfrm>
            <a:off x="7557103" y="3287589"/>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3</a:t>
            </a:r>
            <a:endParaRPr lang="de-CH" b="1" dirty="0"/>
          </a:p>
        </p:txBody>
      </p:sp>
      <p:sp>
        <p:nvSpPr>
          <p:cNvPr id="12" name="Ellipse 11"/>
          <p:cNvSpPr/>
          <p:nvPr/>
        </p:nvSpPr>
        <p:spPr>
          <a:xfrm>
            <a:off x="3893153" y="4125789"/>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3</a:t>
            </a:r>
            <a:endParaRPr lang="de-CH" b="1" dirty="0"/>
          </a:p>
        </p:txBody>
      </p:sp>
      <p:sp>
        <p:nvSpPr>
          <p:cNvPr id="13" name="Ellipse 12"/>
          <p:cNvSpPr/>
          <p:nvPr/>
        </p:nvSpPr>
        <p:spPr>
          <a:xfrm>
            <a:off x="2972403" y="4344360"/>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4</a:t>
            </a:r>
            <a:endParaRPr lang="de-CH" b="1" dirty="0"/>
          </a:p>
        </p:txBody>
      </p:sp>
      <p:sp>
        <p:nvSpPr>
          <p:cNvPr id="14" name="Ellipse 13"/>
          <p:cNvSpPr/>
          <p:nvPr/>
        </p:nvSpPr>
        <p:spPr>
          <a:xfrm>
            <a:off x="7329487" y="3563310"/>
            <a:ext cx="227616" cy="227616"/>
          </a:xfrm>
          <a:prstGeom prst="ellipse">
            <a:avLst/>
          </a:prstGeom>
          <a:solidFill>
            <a:srgbClr val="2A4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smtClean="0"/>
              <a:t>4</a:t>
            </a:r>
            <a:endParaRPr lang="de-CH" b="1" dirty="0"/>
          </a:p>
        </p:txBody>
      </p:sp>
    </p:spTree>
    <p:extLst>
      <p:ext uri="{BB962C8B-B14F-4D97-AF65-F5344CB8AC3E}">
        <p14:creationId xmlns:p14="http://schemas.microsoft.com/office/powerpoint/2010/main" val="3261892026"/>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80998" y="348713"/>
            <a:ext cx="7581902" cy="316305"/>
          </a:xfrm>
        </p:spPr>
        <p:txBody>
          <a:bodyPr/>
          <a:lstStyle/>
          <a:p>
            <a:r>
              <a:rPr lang="de-CH" dirty="0" smtClean="0"/>
              <a:t>Migration </a:t>
            </a:r>
            <a:r>
              <a:rPr lang="de-CH" dirty="0" err="1" smtClean="0"/>
              <a:t>of</a:t>
            </a:r>
            <a:r>
              <a:rPr lang="de-CH" dirty="0" smtClean="0"/>
              <a:t> Code </a:t>
            </a:r>
            <a:r>
              <a:rPr lang="de-CH" dirty="0" err="1" smtClean="0"/>
              <a:t>and</a:t>
            </a:r>
            <a:r>
              <a:rPr lang="de-CH" dirty="0" smtClean="0"/>
              <a:t> Data to your Renku Git </a:t>
            </a:r>
            <a:r>
              <a:rPr lang="de-CH" dirty="0" err="1" smtClean="0"/>
              <a:t>Repo</a:t>
            </a:r>
            <a:r>
              <a:rPr lang="de-CH" dirty="0" smtClean="0"/>
              <a:t> </a:t>
            </a:r>
            <a:endParaRPr lang="de-CH" dirty="0"/>
          </a:p>
        </p:txBody>
      </p:sp>
      <p:sp>
        <p:nvSpPr>
          <p:cNvPr id="3" name="Untertitel 2"/>
          <p:cNvSpPr>
            <a:spLocks noGrp="1"/>
          </p:cNvSpPr>
          <p:nvPr>
            <p:ph type="subTitle" idx="1"/>
          </p:nvPr>
        </p:nvSpPr>
        <p:spPr>
          <a:xfrm>
            <a:off x="380998" y="1079501"/>
            <a:ext cx="8453093" cy="3715286"/>
          </a:xfrm>
        </p:spPr>
        <p:txBody>
          <a:bodyPr/>
          <a:lstStyle/>
          <a:p>
            <a:endParaRPr lang="de-CH" dirty="0"/>
          </a:p>
        </p:txBody>
      </p:sp>
    </p:spTree>
    <p:extLst>
      <p:ext uri="{BB962C8B-B14F-4D97-AF65-F5344CB8AC3E}">
        <p14:creationId xmlns:p14="http://schemas.microsoft.com/office/powerpoint/2010/main" val="3512268700"/>
      </p:ext>
    </p:extLst>
  </p:cSld>
  <p:clrMapOvr>
    <a:masterClrMapping/>
  </p:clrMapOvr>
  <p:transition spd="slow">
    <p:push/>
  </p:transition>
</p:sld>
</file>

<file path=ppt/theme/theme1.xml><?xml version="1.0" encoding="utf-8"?>
<a:theme xmlns:a="http://schemas.openxmlformats.org/drawingml/2006/main" name="1_Hell">
  <a:themeElements>
    <a:clrScheme name="Empa">
      <a:dk1>
        <a:sysClr val="windowText" lastClr="000000"/>
      </a:dk1>
      <a:lt1>
        <a:sysClr val="window" lastClr="FFFFFF"/>
      </a:lt1>
      <a:dk2>
        <a:srgbClr val="44546A"/>
      </a:dk2>
      <a:lt2>
        <a:srgbClr val="E7E6E6"/>
      </a:lt2>
      <a:accent1>
        <a:srgbClr val="BE0000"/>
      </a:accent1>
      <a:accent2>
        <a:srgbClr val="03324C"/>
      </a:accent2>
      <a:accent3>
        <a:srgbClr val="47645A"/>
      </a:accent3>
      <a:accent4>
        <a:srgbClr val="525686"/>
      </a:accent4>
      <a:accent5>
        <a:srgbClr val="5088B2"/>
      </a:accent5>
      <a:accent6>
        <a:srgbClr val="95959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0" tIns="0" rIns="0" bIns="0" rtlCol="0">
        <a:normAutofit/>
      </a:bodyPr>
      <a:lstStyle>
        <a:defPPr>
          <a:defRPr dirty="0" smtClean="0"/>
        </a:defPPr>
      </a:lstStyle>
    </a:txDef>
  </a:objectDefaults>
  <a:extraClrSchemeLst/>
  <a:extLst>
    <a:ext uri="{05A4C25C-085E-4340-85A3-A5531E510DB2}">
      <thm15:themeFamily xmlns:thm15="http://schemas.microsoft.com/office/thememl/2012/main" name="Empa Master.pptx" id="{92AE8764-F1DE-4121-B84F-D1301FE5D5A8}" vid="{0CD6DB41-F7F4-44E3-9FC7-ECFC6878853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2039</Words>
  <Application>Microsoft Office PowerPoint</Application>
  <PresentationFormat>Bildschirmpräsentation (16:9)</PresentationFormat>
  <Paragraphs>203</Paragraphs>
  <Slides>18</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18</vt:i4>
      </vt:variant>
    </vt:vector>
  </HeadingPairs>
  <TitlesOfParts>
    <vt:vector size="25" baseType="lpstr">
      <vt:lpstr>Arial</vt:lpstr>
      <vt:lpstr>Calibri</vt:lpstr>
      <vt:lpstr>Segoe UI</vt:lpstr>
      <vt:lpstr>Söhne</vt:lpstr>
      <vt:lpstr>Söhne Mono</vt:lpstr>
      <vt:lpstr>Wingdings</vt:lpstr>
      <vt:lpstr>1_Hell</vt:lpstr>
      <vt:lpstr>Renku Checklist</vt:lpstr>
      <vt:lpstr>Overview</vt:lpstr>
      <vt:lpstr>Renku Look and Feel </vt:lpstr>
      <vt:lpstr>What is Renku? Tool and Architecture </vt:lpstr>
      <vt:lpstr>Motivation to use Renku and potential use cases for the UES Lab</vt:lpstr>
      <vt:lpstr>Renku: Different Views </vt:lpstr>
      <vt:lpstr>Overview Folder Structure </vt:lpstr>
      <vt:lpstr>Renku – open project </vt:lpstr>
      <vt:lpstr>Migration of Code and Data to your Renku Git Repo </vt:lpstr>
      <vt:lpstr>Migrate Code &amp; Data from existing Git Repo to Renku Git Repo </vt:lpstr>
      <vt:lpstr>Migrate Code &amp; Data: more Data </vt:lpstr>
      <vt:lpstr>Migrate Code &amp; Data: Access NEST Data during runtime  </vt:lpstr>
      <vt:lpstr>Install libraries and modules through pip install requirements.txt </vt:lpstr>
      <vt:lpstr>Add Model attribute / meta to the model catalogue</vt:lpstr>
      <vt:lpstr>Create a demo Jupyter Notebook </vt:lpstr>
      <vt:lpstr>Create Sphinx Documentation</vt:lpstr>
      <vt:lpstr>Links  </vt:lpstr>
      <vt:lpstr>PowerPoint-Präsentation</vt:lpstr>
    </vt:vector>
  </TitlesOfParts>
  <Company>Empa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Renku Checklist</dc:title>
  <dc:creator>Locher, Michael</dc:creator>
  <cp:lastModifiedBy>Locher, Michael</cp:lastModifiedBy>
  <cp:revision>109</cp:revision>
  <dcterms:created xsi:type="dcterms:W3CDTF">2024-04-18T06:45:18Z</dcterms:created>
  <dcterms:modified xsi:type="dcterms:W3CDTF">2024-05-16T12:20:47Z</dcterms:modified>
</cp:coreProperties>
</file>