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45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1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18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716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52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93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43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884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4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73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30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2CD7-F78C-4260-906A-F5617B3C0D34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67C3-6007-4BE7-859E-4B1C159411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3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EAAAJdCAYAAACMIXIsAAAAAXNSR0IArs4c6QAAAARnQU1BAACxjwv8YQUAAAAJcEhZcwAADsMAAA7DAcdvqGQAAP+lSURBVHhe7P1pkKXZfd6J/d59ufu9uWdlLb030GgCAkiIixTiolEogkGPZIUmOFL4g+VPjnCEPzj8weGY4ITs0WhG4xmPZ8IaUBspiRSG4k5RpElR4AKBAIgWiO5Gd3V3bVmVmZXr3d998Ydzzlu3Cg0QZAGNXs4Tcasy7/YuN99zz3P+z/95jLquazQ0NDQ0NDQ0NDQ0NDQ+EDAfvUNDQ0NDQ0NDQ0NDQ0Pj/QtNAjU0NDQ0NDQ0NDQ0ND5A0CRQQ0NDQ0NDQ0NDQ0PjAwRNAjU0NDQ0NDQ0NDQ0ND5A0CRQQ0NDQ0NDQ0NDQ0PjAwRNAjU0NDQ0NDQ0NDQ0ND5A0CRQQ0NDQ0NDQ0NDQ0PjAwRNAjU0NDQ0NDQ0NDQ0ND5A0CRQQ0NDQ0NDQ0NDQ0PjAwRNAjU0NDQ0NDQ0NDQ0ND5AMOq6rh+985vFT//0T3N8fPzo3RoaGl8HhmHguC6GZWFgyHtr1EWo7jHEk8VjNc3jq3jw6kfw6JvV4seve6Wr5/1JUG8g90vcp35+sJ/iuMQx/ac/9mNcvXrlobfR0NDQ0NDQ0ND4zuKxSOAnPvEJvvSlLz16t4aGxteBadm0uh1sx8UwJF2qa+q6xjBNqGv8oMULL7zA2qDL0f1jjg7uMpnOyMuqeS6YPPnU04z6bd584w0WccbuzjbT8TnT+YKqqjAtSzy/qjHqmhqDCh6wvlr80+r02FofUGOwsTbkzv5tTs7GXLp8meV0yt7lK9hGyRtvvElawEde+DCL2QXzOGNrY42T01PW1jeJZhPu3L1HezDCKGIuxhP+1c/8LD/ywz/80DnQ0NDQ0NDQ0ND4zkLLQTU03mmIwtlDJTzDMDAMgxrI85wsy6GucfyAQb/Pd3/3J/ne7/k4vW4HAzBtl8u72+xcusxw0Kfd7fDU00+xNuxjmYLkmabZEE1F/ExqTCrxvyGI4mC0xoc+9Dwvfvh5Nre32Vxbox22uXT1GqNuh/l0yrVrV+l2OlR1xXSx4Llnn+O7P/FxRqM1dre2qKqaS5e22d7Z4c9/zyd55tpVAtf5pouMGhoaGhoaGhoa7xw0CdTQeMdhfEMNZlFkTGYzxpMxSZrjeSFXrlxla22Ia4tL1rBcHNugrg08z8WxDAzDksRPSDYNY2UbhlBxNls2lEa0Ii9zDNMkzXLCsEWv28WxTMqqxjAMdnZ2WC4XlFWF47pc2btEXlQEgU9ZVgS+z97uDmlW8OJ3fZTLe5fZ2d4k8P1veJwaGhoaGhoaGhrfGWgSqKHxjkMyskcJUq366SDLUqI4Jo5j0iwnLwoqqdw2gKpMqUwXzzZwgha+67JcLEjSTLTuybc2VpmfAZgGtdq2YVBTk8QRk/GYOMmgKoiznMGgQ5HEYDpcu3qFtdGQS1eu8eSTz3DtymVaocfp2ZhOu4Xl+qyvrbE+GnJy/5BXXnmVo+MT8qL8mkPU0NDQ0NDQ0ND4zkP3BGpovIMwLZtWp4ftqp5ApQsVxKyua0zToNVu49oWeVFhmwbtTpsyTzm9uCBNc8BkY2uLtu8ymc5I0wTfD0jjiChNqOsa23aoqoqqEp2ACqtXfA3Yjk233caybDzHZrFYYBhguz5VWbE2GlCWObNFRFXBoNelLHKiNMdzLOI0p90KMai4uBhjWg7UObPpgp/9mZ/hh3/4B1c3r6GhoaGhoaGh8R2GrgRqaHwH8HCBTP0mqnP9wRrPPfMMV69c5uqVPXb2LlOkCefnY7KsbJ5nOy6D4QjPsSjLml6/T7fTxjYfvqxVv+GD3x++lXnOeDzm7OyUg8NDojhje2ePsNVia3ubtWGP6WTC+dk5VW1iUGLYLhtrQ5Llgtl0hmU7tFohw7V1Ll+5wuW9SwS+++iBamhoaGhoaGhovAugSaCGxjsIwzAwLQvTsrBMC1PeVtlSUZb0+gNs2+XS3iWuXnuCZ555lu/5xJ9jNOhhGmAYJs8+/SR+0GZj1CdshYw2NlgfDnAsW0Y3PAxFBldJ4eq/8lmYts3VJ56i22rh+SGtMODatauM1tZ5+qknef6Zp7j2xFM8+cQ1tre32bu0yzPPPMPVvUvYJrTaPRzL+troCg0NDQ0NDQ0NjXcFNAnU0HinUddQiagH8eODXj8DiOOYJE2YL5aYpoXveRiGweWr1+h1Opjymf1ul7KqcB0X33XJigrDMDGbqt/XEsG3g6gIim5Ew4A8z8A0yfOc4aDP4f1jFlHCk888y7NPP8UzzzxDni1ZRCnD4QDHMTk8PCJodXFsm7Vhh/l8QZKmKwmIGhoaGhoaGhoa7xZoEqih8Q5C5fxVdU1dV9R1tRLCLv4ry4LT0zMm0ymH9+9z7+Aei2XC0eEBy2Uksv7qihu39zGNiukiwrRM5rMp45nIE5RbU5t9WzxaFVT60KoqODo8YDafE0dzzs7HpGnO+ekxL7/yMq9+9TUW8wXRcsnFZEqWZRRFxtH9Q+bLJSdH97iYTFf2Q0NDQ0NDQ0ND490EbQyjofEOwrRs2p2+NIZ5+DHDEMYwYBAGAUVZ4nkOlmljWRZUOfP5giwvqA2DMGzRCgOW0VIQSdOkKgqyLKOqamzHpqok0fwmUdc1NTWdTo8sTQnDgOVyiecF5FlCVUPoe0LOalskSUpd13iuR12VxHGM49hEcUJeFPzcpz/Nj/yQNobR0NDQ0NDQ0Hg3QVcCNTTeaRjKEZSv6cczEFU+v9Vi79I2BgY7O1u02yG+52KZFiID0GRtbR2Tiqqs6PYGtH2PqiwEkTTe7v1XocSn6qbuFr/nRckzzz3Hc08/SRj4DEYj1tcGeGGLp555jmuXL2FhsLe3x9qgx3IxY5lkPPXMs7z4XS+yuTbEtqyvu3UNDQ0NDQ0NDY3vHDQJ1ND4TkApMB+9X9LD/midT3zi4zz9zNN85CMvsLO7y97OJkHgiUAJ02Ln0mU2hgNs26Y3XGNjOMCxlSHLw+Ty4Z/V748QwJV73KDF1sYaH/nw8/S6PZ5+8hk+8dGPsr6xzfbGBt/1XS/y4Y98hCeu7NFpt8AA1w9YH/bIipoXP/ICG6PB11Q7NTQ0NDQ0NDQ0vvPQJFBD4x2FZEVvK8J+cKdl2ThuwDPPPEsYtsCwCDwfyxTVtbouKQ0D07agrsjKCtu2Vkxh+FORvwf3iftNy8bzfDzXZbSxzRPX9vjYx/8c6+sjPMek3x+xu7MLhsHGxgZX9i4zHAywqBhfTOgN+gSBp0mghoaGhoaGhsa7EJoEami8w6iVGrTmIfdMZRoDkMZLbt28zWxywfH9Y2bTKYsooiyL5k3msyl5UXPl8iUsoyKKU6pKUTlD9gOKHsMH23h4Ow/uW7lhUBUF9w8PuXX3mO3tLV7/6lf4zB98nrIsCVttFvMZh4cHOK5LXZXMF3OW0RIv7PLh55/mzu3bnI8nDwXTa2hoaGhoaGhovDugjWE0NN5BGIaF5/tYlg2GrP3JK9AwHhiFBmGI57g4jsgQTNIUy6iJImG4AtDqdDHqCtd1yIqSKs9J05SiEkYwxtsUHIUb6Ioh6crPCnVdYTsugefgBS1832VycU6Fief59DptqCvmiyVhKyCOlkymMzBM1tfX8V2b8/MzFsuYX/j5n+cv/8iPPLwBDQ0NDQ0NDQ2N7yg0CXyXwjRNDNMU9v01VFVJpSb3hoFpWtLaX+XNvX1F6YMCU50rFLN5+HFD/iPOjbr3a8/dOwHTNB+qzr2T2NjYoNfrcXx8TKvVIggDkjhhNpsRBAF5URAtlxRFgW3bjEYjfN/j9OSU0doaeZ5zfnHOaDhktLZGtIw4ODwgTdMHR2QYMv4Cfv3f/Bv+yl/5Kw/vhIaGhoaGhoaGxncUmgS+C+F5Hpf2LjNa32A0GuG6LgcHB+zfusV8PqM/GHD58lX6wyFlUbJYzEnTlDRNqcqC+XzOZDImTRPKsqSW5PH9BQPLsnAch8FwxPb2Dp7vYds2juuSpSlVVVGWFZZp4vk+GLCYz1kul9RVTZHnjCcXzGZTDMMgz3Oqsnx0Q+8rXLl8me/9vu/j1q1btFot5vM5YRhydnbG1tYWeZ6TZRnT6RSAfr/PRz/6UV577TVM0+TqlSv81m//NlmW8eEPf5iyLDk6OqKqKlzXJQiC5vXHx8f88i//siaBGhoaGhoaGhrvMmgS+C5CEIZYpk1ZFnS6HUZrGzz1zLM89cwz+EHAbDLhjde/ytHhEb1en0uXrzAcjTBNi7IsydKU+XzGfDplvpizmM84PztjKglhURRNNfE9CcPAtixs2yFstdnd2WVzZ4fN7R36/QF+4ENdkyZpU82ybItur4fvBxzcu8utG28RxTGia65mNpuRxDGtdovz8zPG5+cP+u7eh3j++ef5/u//fo6Pj+l2uwyHQ9I0ZTqdsr29zd27dxkMBrz++uvs7u7y+uuv8xf+wl9gOp1yeHjIJz/5SX7pl36Jo6Mj/tJf+ktEUYRpmozHY55++mna7TY3btxgY2OD3/u93+NTn/qUJoEaGhoaGhoaGu8yWD/xEz/xE4/e+c3iU5/6FEdHR4/erfFngOt6fO/3/wVe+K6PYtk20+mE8cUFZ6cnTCYTHNthfX2Dq088wWC4Ro3BcrlkNp0yGQuS57gu7U6H/nBIvz+k3xswGA4ZDNfo9Qe4rodt2VKOKHq/3u2wbRvfD+h0e6ytbXDlyjX29q5w6fIVnnj6aa5ee5LRaITtOCwXSw7vHTCdTrAdh8FwQLfXI4qWvPXmG9x48zppmjAcrrG+sY7juniu38hIXccljiPyPHt0N943+IEf+AFs2+bOnTuMRiO63S4XFxfcuXOHsiwxDIMgCJoFgzfeeOMh+ahpmliWRRzHzf1ra2t4nker1SLLMm7dusXu7i53797lR3/0R3nyyScf3Q0NDQ0NDQ0NDY3vIHQl8F2CtbVN/jf/27/BU88+y3Ix58Zbb/LVV17m3v4+WZbS6/W4fPUJnnn2edY3NkXvVrQkiWPSOKYsS6LlkjTPaLc79Hp9TNOkKArKsqQschaLBUWeE0dLxpMx8+mUKIpI0pg8y8jznPI7KIc0DAPbtrEdF9/3RaVqtMZgOKLdaeP7Ib7v4zgOruvheC5VWTEdX3B6esp8Lvra9i5fodvtkWUZF+MLTo/vs1wsaHfarG9s4jgO5+cXnJ2eksQR0+kE0xCS0fPzUy7Ozt631cDnnnsOwzA4Pj6m3+/jOA5RFDGdTgmCgHa7jed5BEHAeDzm4OCAjY0NFosFo9EIx3EoioLpdIrneSwWi+Z96rqmLEtmsxmj0YjDw0N+7ud+TlcCNTQ0NDQ0NDTeZdAk8F0Ax3HZvXSZp559jmvXnuCJp54gbLU4uX/Mm9ev89pXX+bw3j2KsmI4HHJp7wqb29t0uj0sy6SqRN9bXdfM53Pm8xlFXuB6HmVZkecZnucRBiFBEOA4DkmaspjPSdOYLM1YLOZE0ZI0SUjTlDiORFUsywSJLKtvWeXQsiws28aybFxXED7HcfE8j06vx3A4IggCur0e3V6fsNXC8zyyLGc+mzGdjomWEXmek8QxWZrS7XbY2dtjtLZGmqYc3L1HHEW0Ox083ycMQzzPI0kSDu/dY//ObZbLBXmeUwOmAXlekCYJi/mMLMvexlvzvQ/btjEM4yGyvzoEWJYwHHJdl0wuDJjyb+u5556jqirCMMRxnEZGWlUVo9GIxWLB8fEx165dI0kS7ty5wy/90i9pEqihoaGhofE2UN+/bzcVF27e3xkTOY0PBh6LBP69v//32d/f5+aNm3z+Dz/XmEns7m6yvjYgywtu3z4giuJHX/r+gmlgWCYYBoYJVQlUj3CIuhK3t8FTTz/Lcx9+Adt2yPOcVqvFk08/xdb2DpZpcnZ2ypvXr3P99dc5OzkmSzNcz6Pb69EbDLAsiyLPCYKAVqdDu9XGcVws2ybLU06Oj7k4O8MyLcIwpNPp0uq0sW2nqb7luSB7hgFlWTUVsvlsTpokVHVFVZakaUpZCqfSsiwoy6r5uSpLqrrGNE0hG7QtLFPITz3PI2yFOLaD43l4nodhGPheQBCGVFUlfg8CPM8HasKwheO6FEVOluWAqDRNpxPSJMF1PYIwoN8fMBgMqY2a46P73HzrTZI4Ye/KZXYv7ZHnBdPJhLIsmE4n3HrrLaazqSSGPmBQljkGBo7rQA03b77FYj579KP6wML3fX7oh34Ix3EAKMuS09NTxuNxUz3M85zbt2/z3d/93SRJwksvvcSnP/1pTQI1NDQ0ND6QUA7kdV03ngzq91LOqeJYzJFVq47K+DVNkyAIcF23eT/hDi/mWIokqvs0NP60eCwSeOvuPZI05bd+8zf5f/2D/5Y7t28DsL21ztpanywv2N8/Io6TR1/6voLZsmg/2cGwDYyuQXaWU2c1hmlgGCaUNcn9mHJefE0oW38w5If/k7/CtSefFqQtSUWf3/QC3w+4tLfHxsYmaZYynUy5OBfyxrt395lcXFBTYVk2ZVGSZSmWbTX9c5tbW6xtbOA4Dov5gvHFOePxmDLPcT1PEB7ANC3qqqKqa9rtNr3+AMs0KcuCNM0oywLXdTFNg8V8QVVVQv5HTZqm1CDkpGmGZVuErRaWbWEaJqZpkec5tm3T7XWxZE+i7dhUZYUBFGXJbDJluVyS5Rk1NYEX0O505FkSg6Hrebiui+N6snpok2U5RZEzGY+58dabHNzdpyor1jc22d7dJYljzs/OyLKULE2ZzaZE0ZJ2p0d/MCAIQizLptfr0h8OCYOQ2XTCZ3//dzm4d5eq+s7JY99N8DyPH/mRH2FtbQ2AJEn40pe+RJIkrK2tEccxvu+zWCzY29uj3+/zuc99jp/6qZ/SJFBDQ0ND430PsSAuFsmrqiKX2b1JkhDHscjxLQqyLGuUNsvlkslkQlVVDyl18jwHoNVq4bpuQyAdx8GTc6EgCOh2u3S7XdrtNq7rYttijqVUPRoa3wiPRQIXSU5ZVfzKL/8S/+V/8X/nxltvAeA4No5jU9U1WZq/tx0pvwkYgcngu4fYPQtjYFAta8plSW3X2LZNuSiZvzInP82gXD3dBn/xL/0QP/yf/BUR91DVIqKgrlks59w/OOT84pwszej1+6yvb9DpdPACn/lszvH9I+JoyXQ65fz0nOnkgsViQVWWmJZJu9NlY3OTwXDEcDiiNxiIwSXNqOqSWg5aWZpSFkUz6Ni2LYxBygrLMrFdB8/zG2OQuqoJWi1838cwTOq6Iooi4igCwPXEqpWhCKYw9sSyLPK8gKrGsm1s18E0DC7Ozzk5PiZNU1rtENfxyLOMoigoyoIwbLG5tclgbYRt2aRxwtHRIUeHB5yfnREtFyyXS/Isx7QEWTRNG8eyMEyDsNViuVhyfnaCaVqsb2zQGwwwDZHX53keW9tbjNY3qMqKe/t3ePP6a7z++ld1NVDCNE329vYIggBkJfDo6IggCLBtmyiKsG0bJGH0PI/j42N+4Rd+QZNADQ0NDY33FVRlL8/zhuzN53MWiwVZljW/T6dTZrMZk8lExFBJglgUBXUt5oiqz14tsHue1xiwLRaibeVRzwZl4jYajdjY2GBra4t+v0+v12MwGDAcDmm1WtJDwdXVQo23xWORwMkipigrfu1Xf4W/+xP/BTdvCBL4gYNl4W2GmL6J0TWwXJNqWYIFdWFSRhX5aUwV51A9ON3rG5v8wF/8QT78kY+wsbVFXYsLW1S7HJbzOZPJhLmMejg/PcO0LEbra2xv79DtdnE9j/l8wWw65fzslIN79zg8OGA2GZNlGY7r0O8PWN/YpN3pCMlou02r1QbANA0wDSxTTODrWmTrFUWOZYpKnugJqzAtQe4VqzMNE8u2MU2DqhZ9iYL01U3/oO8HBEFAXdckccJ0Om36DFVP33h8wWIxxzQtWu02lin6HKkFoez2enieR5qmnJ6ecHj3Licnx0RRRF1V2LZDWRbUNbQ6HcJWi1bYoshzMfBZFpPxBZ7ns7m5Sdhqkxc5dVXT6XToDwYMRiNM0+D46Iiz0zMW8wU33nqde3f339duoY+i0+mwtrbGxcUFm5ubDIdDbt26RVEIo5zFYtH8XFUVnU6HwWCAL/suz8/P6ff7pGnK/v4+v/iLv6hJoIaGhobGex51XZPnOXEcM5/PGY/HjMfjhvyJ+dqcsiwp5MJ6URTE0rzPdV1arRbtdpswDDFNkzzPmUwm3L9/v1HUDIdDRqMRnufBSm9gURQsFgsWC7HwvVgsmM/nJIlQ27muSxiGrK2tce3aNXZ3d5v3GgwGtOTivaoWamg8Fgk8nc7Ji5Jf/9Vf5b/6u/8lt27eePQpHwyYNjgehmUQfpeNFUJdgGEaxG8WFOcVdZZBWTSNgo7j8mN//W/woRdeJEsTwnabXq9Pu9PGskSFyrRMqrIiyzKi5YKLswtOz044PTklTWKRlbd3iW63h+/7eJ5HXVecnZ1xcPce9+7us3/nNnEU4fs+piEGHN/3CcKQVrtNfzCg0+0yGAzp9frYti2D5xPyXAw4k8mYLIlxpNTA9wM8z8V1PSzLFoTNAMsyydKMKFqSra5a1ZCmMdEyIooiijwHw8BzPXqDPmvr6/i+L18bE8dR89oyz0nShEhKJhaLOUWW4bgurudhO46QspYVnu/T6fVot9qEYYuqqojjiOVyISqA6xv0ej2hpTcNut0e7W4Hz/MoioLTkxMO7t2jzAuquma5mPHG9dcZX5y976vZCt1ul4985CPcvn0bx3F45pln6Pf7LJdLxuNxs7KYZRkvvfQSnufx1FNPURQFaZrieR47OztUVcVnP/tZfvqnf1qTQA0NDQ2N9yQU8Vsul1xcXHBwcMD+/j4HBwecn58TRdFDEk3XdYX5nWVR16JlJk1Tcmmy5jgOlmUBkGVZU+2bz+fNc3zfb4iiquTZtjDSU9vyfR/TNEnTlNlsxnQ6ZTwec3Jywnw+x7ZtWq0W/X6fzc1NLl++zNbWFltbWwwGA/r9Pp1OR7b6aEL4QcVjkcD7F1OyouA3fu1X+a//n3+XWzdvPvqUDwZMB8NywDHp/CUXM5DmKL7F4o8S0tsldZpBJeSWAE898xz/u//9/4HNrR0mkwvSRAwUvu8yWlsjCEJqoMgKsjxtDDkmkymL+ZzxxQVpluLYNpZtE4Yh3V6Xfn+A63tkScpysWQyGXNydMS9e3e5f3TE2akgkHmeY1oWrufh+R6+J0ikbYsByvV8Aj+gqmtm8xmT8zOSNKauahzHIWy1sG2HqpIrXlkmJQ5i5auqKzzPJwzbtNttIRulJgxE5l+n28VXDc8GZElGFEdMLi5YLJeSdNVEyyXjiwvmszFpmmIYBmHQotPr02q1sGwb3/fp9wa4nkeWZxgYWJYlNfcZQRiysbFBp9vFdeSAZwipqmVbJHHC2dkZJyf3mU2nmIZJEIS0WiF3bt/i+muvEsdC6vp+RxiGfM/3fA83btwgiiI+/OEP8/zzz3P37l3yPMd1XQaDAZ7n8YUvfAHbtmm329i2WAxwHIcwDNnc3OQ3f/M3dVi8hoaGhsZ7DlUl2lzu37/PnTt3uHXrFm+88Qa3b99mOp3iOA79fp/19XXW1tZotVrUdU0cx0RR9FAvYFmW1HWNZQlllaoSqvvVDenQ7TjCtE9JOBURVUoxFefU7Xbp9XqEYYht22RZxvHxMXfv3uXs7IzlcklRFNhyjthqtej1eqytrbG3t8cTTzzBzs5Okxms+wg/eHgsEnjv5Iw0y/nNf/tv+G//3n/F7Vu3Hn3KBwQWmA5YYG+D4dcYJWCZlGcV5RwoCqhFdcuybT7x3X+eT37f97Oze4mwFVLXBrPJhP07t4GavStX2NzcxjAM0iwlyzMsuUJkO3YzKKRJQg3YsiKXSeliGIR4vk9d1U2ofCzjFJJ4yXy+4OJC9OJdnJ2Jx5OIsigxpZun47rYjtOQKjGoxRR5Tk0FGMKh0w/AgLzIKYuSsNWi3x80fYTrm5uiuVmulCVJQiKjGE5Pjrk4PydNUkzTpKpKwk4H3wtIs5QkFhmGZVFQFMIVtdXuNJVL0acoyKxlmeSZkGqI6qRB2ArpdrsEfoBhQFEURFH0kCa/LEvG4wnj8TlxHIvVs94A27a5OD/j+uuvMr44/0BUA23bZmdnh/F4TFEUrK+vMxwOubi4kJ+PiIgIgoAsy3Bdl+PjY3zfx/d9oiii0+lg2zZvvfWWzgnU0NDQ0HjPoCgKZrMZ9+7d4/XXX+cLX/gCr776KnEcEwQB/X6fjY0N1tfX6Xa7jVfCfD7n+PiYw8NDzs/PhdGd9Dao6xrDEPMo27axbbup5q3KM1WVD2m+lsjILkUmM9lKU9dyMT4M6ff7jEYjRqMRw+EQ13WJ45jpdNrclssleZ5T13WzP57n0ev12N3d5fnnn+e5555je3ub0Wik5aIfIDwWCbx9eJ84zfjt3/y3/Hd//+9z5/YHlQQCiOoSBmDVD3r/KkMqQB+c5itXr/Hk08+yvb1LEIZs7Wxz+epViqLkzs2bvP7aV8nzjM3NLXZ2dhltbOAHPkmcUlUlrisy9kw5oAjpgUkhTWUMDLIsFwNHJBypTOnIaZkmti1Wo8qqIoljJpMJ08mUPEspi5woisiLnCITskhTyidt28Z2HBzHpSxykjjB9TwhW2i3sKWUNElSkijm4N5dxudnon/QMjEwGolmlj4Y3MqiENXMVosgCAnDFq7vU5UFjuMwHK6xvrnRyF5LKf8Ug6qQSJRlQVHkLOeLB/p4X5DOIs8p8oKyLMmyrFlNS9O0ceiK44hI6fEHQ3zfpygKsizl7p1bvHH9NebzefMZvtvh+z7IHgGASJr2qP7MXDaor6+vN+dFEbh+v8/p6SllWbK2tsZ8PicMw6YPAWkUE4Yho9GIk5MT8jxvntvpdMiyjLOzM37t135Nk0ANDQ0NjXc1VG/enTt3eOWVV/jiF7/I3bt3qeuafr/P7u4uly5dYjQa4bpuI/VU5O/WrVvcvXuX2WyGIaO3DMN4qMpnmia2VC8FQYDv+xjSDVQtTOe5mIMtFmIuU5ZiYV5JSCvpQIrsFayluUyn02Fra4vNzU06nQ6O42DKnsPFYkEcxw8Ry1z2K9Z1Ta/XY29vjxdeeIEXX3yRra0t1tfXCYJAVwbf53gsEvjm3QPiJOXf/eZv8j/8g/9GVrEe/GFqfC3CsMUnvufPs76xiWlaGHIyfe3JJ7h67RqmZXJ3f5+vvvIKpyenVGVBu9vlyaee5vKVKwRBwGI+ZzabURQl7U4bx3GwpW48CHxsy2K5jFlGkTBMkStHpnSbqsqSqiyxbZug1aaqRKB8p9Wi1RYSy7quRQ9fHGMaBsim5DzLMUyDLE1F/mNdy4qhRVlWxFHEbD5jPplyenLMZDwmTmKqsqKqSkHAHAffD/AD0ZfY7rSFJNUPQTpuqVWxIGzRanfwAx/f87EskyRNG/fQOI5Jk4Q8y1guFywXC8Cg3WnjuiKLUB2fWP3y8Xxxf5ZmLBZz0iRlsZxTVTWD/oAwDJsBXpyHBS9/5cvcu7tPUTyQ9L6bcfXqVeq6Zn19HdM0eeONNwC4du0adV1zenrKYrHgYx/7GMPhkNlsxiuvvALAiy++yPXr1wnDsJGHqC+vN998k8Vi0awkPvfcc8RxTFEUDIdDwjDEMAxarRZf/OIXdU+ghoaGhsa7For87e/v8/LLL/PSSy8xnU7xfZ/d3V0uX75Mr9cDII5joaySPXiz2YyLiwtOTk6YTCaUZdn0BiIJWyUzkG3bfqi/T0lDVV9gFAnPhNXF6UKasK1WEFWvoSKNmYybqOuaMAwbI5hut9ssBhdF0SiZ1JxIVReTJHnotRsbGzz55JN85CMf4erVq2xsbBBKExuN9x8eiwS+fusOUZzwO7/1W/x//vt/wP6dOyAt4otCVF40HsAwLT70oRd4+pnnmgw80zSpaiFd3Lu8x9WrV+kPBlxcXHDzxg1u3bjB7Vs3cRyHy1eu8sxzz7O2vkaeF5yfnRMtl4BYaXJclzAMCIKQIAybSXxZSvJmCTmfqKKJAaooRKUvWs6Jlktsy8bzPcJWC9OyqOqKugbXERbDQo5QUJU1ZVFQURMEwigGauI4EX15NZI8isbqxWLBbDbHxKDb6xJKgxFPyiEEoUsoihxTEsW6rlksl8xmcxbzOUVRkEh9vWla1HUlJRJiVct1Xfr9AYHK1SmKRh5rmiZVWVJXNWXTxygGWfF3WmM7jtiXvCBOYpI4ka6jNUdHh9y68SbLxfw9scDx/PPP02q12NnZIU1TXnrpJeq65hOf+AS2bfPGG29wfn7O93//9zerkC+//DJ5nnP58mXu3r1LEARcvnyZTqfD7du3GY1GvPbaa6ytrXFyckIcxzz33HNYlsVkMmFvb4+NjQ3G4zFra2v87u/+Lj/5kz+pSaCGhoaGxrsKSq1y8+ZNXn75ZV599VWm0ymdToe9vT12d3dpt8Ui+WQy4eTkhOPjYy4uRBRXKkPeVa+eImmmaVKW5UP9fupxRRAVoVJkrpRuooqYpTJPUH03KwKniOPqaxURTJKEqqrwfZ9ut0sYhriPGNV4Mr4JSX4V0VTH4LpuI1PtdDo8+eSTfOxjH+Ppp59me3tbVwbfh3gsEvjKGzdYxjGf+e3f5n/+H/8H7u4LEmhZFlVVvScmy+8k+oMhL3zko2xsbtHpdDAtU/TgWaJR2DAMOp0uo7URg+GQTrdLHEW8+cZ13rh+nelkiue6XH3iCS7tXabVaVPkOdEyYjabES8j4iTGsi3anQ7D4UjK/4TDaJ7nIAclx7Hp9vtCftkSla84Ej2BaZpSVpUYrCwLaoOyKkiSmLIoMWohbhXSUpuKB/mGhao6yuph2ArpdLrkRU6W5pgYuL7o3wMDwzSoq5o4EpbLaZpgWQamYQmzmbrCME1MwySKhCVyXUORZw+ROD/w6fX72I4jDGvKkuV8TpZlVHIQDkMhhVQ6/aoU723LPEHDMMgzIZ1Qf7/LaEmWpTi2w907t9jfv02Wpo9+tO867O7uYts2g8GAuq65Jft1r1y5gmEYnJ6eMp/PuXr1KrPZjFarxfHxcSMhKcuSIAjY29tjNpthySry/v4+QRA0uYBPP/00WZYxm83Y3d0lSZKmqf3111/n05/+tCaBGhoaGhrvClRVxcXFBa+99hqf+9zn+MIXvsBkMsHzPFqtFpubm2xtbeG6bhMDMZlMmEwmjepFVdOqlSqfLRVUqupmmibGiirOlu6epjR6YUUeGgQBlmU1eYKx9DVQElBF1NR8RxFL9V5lWTbVxErO3ZQJTEsuiqub+n5X+6nIJLJKqIhsXde40gju2Wef5ZOf/CRPPfUUm5ubTaVT472PxyKBX/7qdRZRxO/9zu/wD/+n/5G7d/cffYqGhG07PPn0M1x74ik63S6tVhvDgCROMC0TyxQl/loODI5t0x/02drZwQ98losF44sLDu7dY7mMcFyHMAgJWy0GoyHdTpcsyzg5Oebo4JD5bPZggAkDWXnzsKWUIEkSyqqg3W4zHI4Yro2aPL66qshlTIJYiaopq4Iiz5uVKDX4VaWoxjWDHmDJnsM0TTEtiyAIME2r6VesamEqYxgGNYJRFnkhVsLSGKjJs5wsybAdB8/3moGuLEuWiwXRcvnQ4OV6Lo4j+/zSlCxLKbJckFXbopb7Wxs0kRKlHMTrFY39YrGgrCrarRZlVTEeXwA1ve6A8cU5b735OrPppBnE361wZc+CImRNn6QcvNUXgOM4lFIanMvPV33BqC+tJEnwfZ8kSciyrJGGZFn2UNXfk1mOyqlsPB7zK7/yK5oEamhoaGh8R1HLBeDT01NeeuklPvOZz7C/L+asvu8/VLxQlbM8F94KqtJWrGTkqrnHo1BzI0Xg1O/OSjRELb0WTNnrp8xhYunRsFgsQBZU1H6pyp1axFavNWRPYZIkRFFEJn0P7BVHUHXzPDGXStO0IZnqO18dt5ozqO25rkun02Fzc5MXX3yRT3ziE1y7do1+v98cj8Z7F49FAv/oK68wXy75/X//GX7y//s/c+/e3UefoiHoDoPhiL2rVxkMRvi+z2htjU63S5ZmDbkypCWwZVkUZUmeZ/hBQNgSZimdThsMgzQRUoFoueD8/JwkSeh0OgxHI9rtNtQGy+WCs9Mzzk6PmUwmFGWB5wW4rkOr1abT6eK4InailMYglmXRbrVodzr4QQAIkmYYhvC8Ua6hjo0tjWnKsqKmxnWFq5VpKKlCRSTJoet4WJZFmiakK2Y1WZZSlCWWKaqCYnDLKauKPMtI0xQDqGsoqwqjrinLgiRNMTDwfV+QS2ryIqeqBClMk4jlctlIRy3bxgBK2ZfISt9qIR1NFfm2bJt2p4NlCjfUNE0xDEHiDcPg7PSYw3t3SZL4oc/4g4LhcMi1a9ewbbsxj1EBuepL8dKlS+zt7XH9+nV+5md+RpNADQ0NDY3vGIqiYD6fc3h4yFtvvcX9+/ebSl0m460AlsslJycnjMfjZnFU3T+bzchk751aNDZkRbAshd+BuilStfo8NcczTRNX5v2p56vfq0osqitnUUUga2nmtirhVO+r9iHP88bwRW27qipsmReowuLVY+q1q2TUlf2Kiigqsum6riwYDNnb2+PDH/4wL7zwAjs7OzICTEtE36t4LBL4uZe+zGy+4LO/+7v8k5/8hxzcu/foUzQA1/W4eu0Jun0hzTMMk063y8bGhiBblTBtMQ0Dy7YwDDE4GaaIYKjqmjQV/Wmu4xIEIvag0+tQ5DnT6UzmwQhddyts0R8MMKVt8cX5OZPxBcsoEqtZeY5jO7Q7XTq9Lr7M10uThCIvMA2jkVUahkFZCYlonueURUFdVZiWief52LaDaQnnUSUjKItS9AvKrMBWu41pmMxmE8bjMXEUkWc5ZVlg2w5h2AIDkjgWDqeGgdMMRAnLxYI0y6CqqOWqXa8/oN3uYGAQx0ICUQNRtGQ2m1CWFSaQ5bmQqlILIx4DqroWrqJyZc6yLFGRRByT74uKVpomIvQ+F2YwtiOcRvdv32QyueAxLp33JAzD4Pnnn6ff77Ozs0Mk/56Ojo64desWSZLgeR4/8AM/wOXLl/mt3/ot/tE/+keaBGpoaGhovOOo65ooijg+PubmzZvcvXuXLMtwpOfAqryylgqpyUTMU6IoagjTfD5v2kR4pBJYryiSTCm1zGT7jfGIS6giVKo3UJEn9TxFDAvZH6iqj6tSUEXu1Huq38uyFHM0SfAUKQRE7FW/T7fbxfOEMV4pJaRF04rUecgAJ8uyhigDOI7TkMl+v8+lS5f46Ec/ynPPPdfESmgy+N7DY5HA3//8F5nM5nzuD36fn/rHP8nhwcGjT9EA+sMRu5cuE4Qhju3gOg4V4Pse7VYHz3OxbQfHdXEcsfLkuILsqfK9qprlmSBrVVnR7nbpD3pN6LplWZRSFlAWJaV04/RcUYkry1JmBgrSaJomplpJqmVunhxckAOdaT4IN83yjCSOqcoCwzRlb15OUZTU1NR1RVXXOJYYzGzbwbZtLFtU1aJoCRj4nker3SYMhRup47rMpzPOz88eyBYdhziOmU4mpGlKTU3gB3R7PQajIYEfUhQFs+mUJEmwbVGVnM9nLKOlzCgMRY9jklLVJZZly4gNEWsRhOL8UkNZlSwXS1HRKguUG2qaJETRkqquCVsiBuPs5Jijg7vNvn6QsLW1xeXLl9nc3GQ2m7FYLJhOp9y7d6+RjT799NNcunSJL33pS9odVENDQ0PjHUdZlkynU27cuMH169c5OztrSJK65bnIFVZmLLlc8FVkTlXe1ONIwqYeU89VRFDdX6z0Baq5VyXll6o3T1UGHcchCIKmAlcUojWmKIpmn3IpAy2V54IkZ+VKb5/62VBqspVM5NVw+XZbOMpnspd/sVhQFAWdToe1tTU8z3toO+p41O++79Pr9RiNRmxtbfGhD32Ij370o2xtbWkX0fcgHosE/s4ffI7JdMbnP/tZ/vlP/ROODjUJfBS27dDr9+n2BrQ6bXw/oN1q4zgupmlgmhZhGOB5PhgGrmOD0nNL0gFIUleJjD/LIs9youUSwxCrPJ6URnqeg+v7+H6A4zqkScJsMiVNExzXw7Zt0jQjiSJsx8GyLaghiSPG4wnTyYQ4joTBSyUJVCUC4MNWG9sWFbQgFNv0PBfDED2CYrDKqMuy2V+1IpamCaYpKm0iD1AQV9u2yYuC2WxKGidyBUu8JsuypvcxTUVgvOf79Ad9PM8jSRKWy4gsTUnSmGgZkcnXOrZDp9vFsR2KomgqfmrAFU6qITU1WSoy8k5Pj5nNZriSkBdFwXIxZxktKcuKUDZYJ3HMwd19ZtNxswL4QYBpmrRaLbrdLq4MpM0y4b4qKtEFtm3TbrdptVqcnp7yi7/4i5oEamhoaGi8I6ildPLs7IxXXnmFN954o5E2pjKbOJEunPP5vDFiUYRM9e4pkoZcEC9kJa5YqczVsn/+URKo5gWKqClppy0dQj1PzMWMFTmm2u9E9iAqAimKAGJeo7anXqvIotq+egzp/hlFEaWUtapK3nA4bCp+s9mMk5OTJtuw1+sxGAzEHEn6Bay+fy0rprZtMxqNuHTpEuvr6+zu7vLCCy/w5JNP6l7B9xisn/iJn/iJR+/8ZvHmzdsso4i7+3d4+Y+/zGLx3gnTfidgGAa9wYB2uysqbogBIYpjTLki5Lkulvmg8beqaqiFMUqaCtkCQLRcMhmPqetaki+PqhJEi1rENaRZymw6Yzy+YDFfUORiVcj1PMKwhWEaFEXJbDrh6PCQ+WJOu90R/Ym9Hq1Om9HakNHamlypEsYg8/mMo4N7nJ6csIyW2I7Y77IUOvvZdMJsNiWJY0HIJDlL07QZeDqdDt2eIA91VTdkbblcMp/NqEoxQCrjGmohPxitrdHtdsXAZhikadqsUk2nE87Pz5gv5sxnM8bjsejxywvKqqAGqrLEssW5VoMtK32Q4/GYi/NzTu4fcXDvrozcMEizlCiO5eDpNtuUu4YvyWAuIyg+CPjIRz7CaDQiSRJGoxFxHOM4Dk899RSDwYBer8fW1hbdbpednR0mkwl//a//dZ566qlH30pDQ0NDQ+NbiqqqiKKIu3fv8uUvf5nXX3+9kTxmMo9vOp1yfn7O8fExJycnTKWaqJQySlVlY8U7oJLyT/U+qiqnyN4qSVJkUBEo5S2QSUMXReSqqiJNU2azGefn55yfn7NYLIiiqCF8ZfmgFadecRRV5FIRP3Wf2m+1D6v7pAijKbOpW63WQ32Kag6qjk8dozoPipRWcnG/kBVIVXUcj8ekaSojw4T6TO2PxrsXj1UJ/PXf/h3OxxP+6PN/yP/6L/8F9+8fAbCzs0maZkwms+aP6IMI23EYjdZptdqUdYXneU01TcgCPAI/aJyh8jxvVorUAOB6Hp7nkmU5cRThesKy13E9EklSlPtlJcv1NQgiVJbYtoXjuvi+CEn3fJ+6qhlfnBNFMY50frIsmyxL8TyXTreH4zhMp1OiRUSWpSzmUxaLBVkmVrkKmdm3XC6Jo2VDkkzTxHVcakR/Y6N/lzr0Qg4yaZZi2za+L3IN260Wjisqk67rYiAGX8M0WSwWHN+/z/jinDRJsCwL23HIZN9eXUurZccREk/XIwgCMRj5ouJYVaUMrH8gd83znNlchNrPplMhhTVNbNvFsi0hAQ1DXMcBA2zLhlqY5ZgG3Llzi/uHB+RSFvJ+xw//8A9zeHiIYRhcuXKF5VJ87muSqBuGwXQ65fT0FICvfvWr/Kt/9a90JVBDQ0ND49uKUvbu3bhxg9dee4379+9TysqcWJhecnFxwfn5OdPplFQ6ZIrF3Qf9emEYSkdzQYxUBVCRulzKM5GZ2MpsJYqiRjaqKndqrqFeV0vH7kcrgYqwvd1CdbEi8VRkr5KkVMlLFTlbJayK1OVSAqtIWxiGbG5usrGxgeu6TcXwUQLqOA5hGOL7/kPbUERWPWd9fZ3t7W36/T69Xo9r167x4osvsru7q3MF3wN4LBL4K7/x25xdXPClL3yen//0z3IsSWCv2yGX4d+P8fbvaZiWSb8/oiXNS7I8xfVc+v0hfiCIiuu5mIaF7YgVk6LIsUwLRwaze54gbZZlkqVS5igDzYNWiG07WJZYnUnimDQRmvUahKumdPZMU9FHaDsOfiDMXGwZHeF5HkEYNLl8juPQ7nXodrukUiZZ5LkgUbJCGUcxcRKTxiKctJQZgWUpVslqaTXsB4Egi4kwtTHNBwTPdiyCIMRxXPzAp9VqUZSFMI3JC6qybKqKi8WC+WwmcgrLgqIo8fwAW65AlWWFH/h0ez3CVgvfF+S6qioyGehalYL8qQFdSRmXywWTsTB5sWWzeJpm2I5NGLbwJXk1TFHJraoa0zKwTIv5bMrrr73KdDoRFqbvc/zgD/4gZVkym83Y2dkBYDqdYpom6+vrFEXBbDajqipu377N0dERv/qrv6pJoIaGhobGtw1lWTIej3nttdf46le/ymQiYpzyPBfmeBcXnJ2dPWT4ogiXIk7IiteqFFTNX1fJ3CphGw6HzXfhvXv3OD4+bsifKfvnLJmxu5SxVqoIoJ5jS0M9tY1V4pokCXmeP0QOq5XICd/3cWS2r9pfRfrU3KxeqTxmsn0jDEOGw2GjslJEUG1PkVzfF3Mz9xETm9VzEYYho9GItbW1xnzm0qVLvPDCC1y9erVZINZ4d+KxSOAv/Nq/5eTsgi//0Rf5xX/9aU6O7wMiEkG4LX5w0Wq1Ga1tYDuyClWJ8G3H9STRcwhaIYEf0ul2xAqL1JkXhXSztEw816PT7coMP19eoKkwY6lqOt1O06eWpRm1AZZp4fnCfco0LYoi5/zsjMl4QpqlYvuug+04OI5NEIjVHtu0MCxTVCjDEM8TDcyO62CYJpYlHEANwxBkLCuwpNa8KAvSJKWuKyzTxJQDaVEU0jTmwUqbZVrYtkVV1eRFQV2LSIj5bEFZlQ2FzXMR35AXoscvDAPyIme5kJVHJdeoahzXwXU9QX2rimi5FHr4oiCORFSE53m4vgdSlptnGXEUMZ1MwBSDqoHRxHLkeS6Ibi2duKpKcD0DDMMkSxNu3XiLWzffIk3f/yYxGxsbONKwx/d9fN9vVg4daW9dliWWDL1NkoTf+I3f0CRQQ0NDQ+PbgjzPOT8/59VXX+X69evM53O5wLtkPB5zfn7OZDJpvqsMGclgydYTRZgUEWTF/bOS1TWFWlbAkG6Z6+vr7O3tYVkWh4eHzGYzut0u6+vrtFotHNlXd35+zuHh4UMOo6zkACpCWEmJqOpdjGTunyKLitB5nlA7eStOn+pYVBWylPLWIBBqM1NmN8dxTF3XBEFAr9drSNpqFVOdK6HWEpVAV8ZYWCtGN7Vc8A/DkF6v1/Qbtttt1tfXef755/nQhz5Er9drSKzGuwuPRQI//Yu/xsnpKX/8H7/Er/zCv+b05PjRp3wgYVoWo+Eanu/juB6mJE2e79PudKmrWpiNFDme59PvD2i121jWgxWiGtHnlySJcMYMW/R7AwajAZubmwRBQBKLx4pCVNDKohTB80qLLQlLnueMzy+YTqdUVYVlmRiGWAEzZQyFZVsYCFvhSObrBYHfZA/ajv0QCaxlHyIrmnnVx+eHokqHAaZhYkiHKaR8wPXE6hU15EUmcwHFyhcyUkOQ0wDP9zBNcSxJmpAkKXUlBkIxqIn+w6IoSJOYJImJl2JFq5bh6J40eUmTBAwDzw9ohSGu6xInMYv5HMd1aXe64jOzHRzXoVQN4DKzsVKrgDIbsSxKlvM5v/e7v8PBvf2HBvf3I1588cUmcDZJRJW/KAr29/ebfsD5fI4pg+Rv377Nz//8z2sSqKGhoaHxLUee59y/f59XX32V27dvE0URURQxnU65f/8+Z2dnTU+gmuoq4oUkder/Qn7fr/bDqYVNBWMlyzkIAtbW1hpHzaIoCIKAzc1N+v0+tm037zWbzTg4OODg4KBRy6jWH7Uvaj8ymZFcyH5CtYCtqoq2LbwaVBUwTVMWi0VTxVPHARAEQRMLoQhmImMnbNum3++zvr4OwHw+J45jokjkLOfS4EbNtRwpYxXFBUFKVRVTHUun02n8AXzfZzgc8txzz/HhD3+Yzc1NTQTfhXgsEvgvf+6XuH98wst//B/5N7/8C5ydnjz6lA8kbNthOBzh+T5gUJUqrsGk1WozHI0wLYs4FrIEanBcB1MasQi5gImBkCFSq2w7UUFzHJdurycGoHVBNtNEXNylCl83zEYKmSYx89mcKIqwbFtk/dU1jmPL7DwxqNm23Qx6eS6aqG3HodPp0O50GvllmqYkcUJeiEzBGmR24IMVIccTx+F7PnVdcXFxwWyqBj8xmPiBGNTyPCdLU8qqamImaimbcCzRm5dmYjB0bCF9EANdRhRHxEuhZ4+lQ6Wo+AnZq+M4mIZBngmyaVomtu2I6qPMELQsIf1sd9o48vw7toNpWfiBj+OI+0zToMhVYzcURUm0XPLKV/4jX37pSyyXi0f/FN5X+Gt/7a81A/v9+/e5desW/X6f8/NzwjDkySef5O7du00fwBe/+EX+xb/4F5oEamhoaGh8S5HnOScnJ7zyyivs7++TS6O5+/fvc+/ePU5PTxsypCpjSBJoSHmi67qNE2YupaPT6ZRYLoSzQvxWiY8vYxLW19cZDAZNpY2VaqHaH1V9U5LUNE2xLAvP84T6SO6LIqerJM6Qbp+q8tdut2m327iuCzLPT8lcVf+gWOi3GrWOs5KJqEhiWZY4cm4XhiFpmorWnxUirH5Wv5dl2ai51L6oaqclq6qO49Dv9xkOh82CcRAEPP3003zf930fW1tbmgi+y/BYJPCnfvbnuH98wit//GV+49d+mbMzYQjxQYfK/PM9D8sSZid1Q+LExdvqtAmCgLoWF39VVyRJgiMjDEypVTdNE8sU1bRCShtVKLxhCM32cLRGr9+n1+/T7/fpdLt4XkCaJiLyIYqYTabESYJtiUpekogmZtOyCPwA1/XwfNGvB2DZgpwtFgvqqqYlYx1AZOqBIdxJZcM0Uh5h2Ta2rBi2ux3anS5FXjCfzVguFhSFWF3KVCaPYWA19sgZWZaTFzlJEpNmKSbC8MW2LClJtUjThEiuVCWpkMFapiX23ADTELJWJDmtDQPXcbFt8R5lIUiuqPRl1FVNUQpyZ1mWjNrwhXOrbVMjCKmQRAjJqZD41mRy8Dw8uMvF+dlDq4bvN/zoj/4oR0dHPPfcc7zxxhu0Wi0MGUobxzGXLl3i/v37VFXF7u4un//85/mn//SfahKooaGhofEtQ1mWnJ2d8eqrr3Lr1i2KomCxWHBwcMCNGzc4OTlpqm11XTeVNaXWUcTLcRy63S7dbhdLtjGovsFCOmk6jvBQUJUwNRdQ1TnHETFUy+WSyWTSyFFLacaiyFQpJZuqiqcqe6ac1yiJqppTGSuRFb7vNzl/ruuSZRnT6ZSzs7Mm/9CWKi1FUtW+rn5HKzMc9RxbxkkoGlBJMxk1jymlvFT1NKZpiiHltKqK2Ol0AEhljqKqBoZh2JjsBEHAM888ww/8wA+ws7PTnH+N7zweiwT+43/+sxwe3eerL3+F3/q3v8b5+dmjT/nAIQgDDARhE6smHo7rYgCGZWHLwPKqrul2ezKM3cBxXUy5mmKaJo5tY8oVK8MQviNqdUlc2IiqVFWLi92xMQ0T27VptTsMhiP6/T6ObYsBarGgKEpKaXFc14L4lGWJbQmpZ9gS4emWZWFaotE4l1U6apoBBUkSxYqOCJqnFl2gVVVhmRaurASWVUUcJcRxhCFXyFZXrODB+6rBrygK8Z5AWRSN66lpCBetKBIE0DBlb2JRUuTCPbWuKqpKbKeu5WAXBHi+T5ZmZLk4FkUo1crbdDwmSWJhSJNnQvpqicpoVZVYto3n+7iOQ54X1HVJUYhz1+n1qMqSg4N94ih66O/h3Q7DUKuiqgm+FoZC4lH5udaYhsXe3h7jyQWj0RrT6ZS1tTVM+Tc9Hl/g+54g1Zi4js3R0RG/8AtaDqqhoaGh8a1BVQll0auvvsqNGzdYLpfMZjPu3r3LW2+9xdnZWUO2TNmaUBQFSFIj5gaif86QPXODwYC1tTWCICCXFcHZbEaWZRgrWX6KtKn3yvO8qfSlspeveCQ/sJCVt1qqm1QFcJVMKgWYWvxX80D1eCBzlbMs4+zsjPv37zMej5sWGk9mDypi2mq1CMMQW0pSl8vlQ9VNx3GabSqC6ThO04eozpeSkM5mM+EWL8PnTZkZvLu7y+bmJkgSqKqLnudhmibtdpvBYNDMKz/0oQ/xQz/0Q40EVeM7j8fKCfzil/4j08mMk+Njbt58izh+b02Av9WwbWGyYhhWE0dQ12JCbZhm4yBp2aLa5zqiVy2Olk1Aumjko3GzVCYmWZZhIM1LzAfyzTBs0W63CXxRPaSGJIpZzBcs5wvm8wXz+ZyiKAjCkLDdptvt0W53hJOm5wOijO9Icw8MEbmgBrCqrCS5kscjJaB5nlGWlajSGSZVJVxCka6kAGmSMBlfML64YKLyBJMYwxDnSw18asAD0fsntPAPBlPLsmQFrsK2LVw5kKrVOeORAdMPfNrdDv3BgF5/gOcJt9A0TWVlz8EwxHYV+TRNA9sR1T7HEe9lOw62I1bLFOkV5jPgSFmEkETYxFEkIyv+zOsq7yAMLDNkff05fH/EYPAEntcnDHrUdYHr9XHdPo4TUlYFw8E1ytJlGS0xjC62PaCuW1RlCPSIoozZTPy9ue46SWKxXE75z//zv6lzAjU0NDQ0HhtVVTGbzXjttdd44403mM1mnJ2dcfv2bd566y1OT0+ppSyxWcSWRinqtlqdK+SiuCI3vV6P7e1tNjY2CAIxZ1AL1vVK/IIif0mi5irCEE3NSRTBEov4D26KSKrfPc8jDB8svj86d1DzqFK6ct+7d4+7d+9yfn7eEMDV40TOQy0Z55AkCbPZrCG06pgVkTMMo4mM6PV6zWvVsaoK4lIZ7UkSqR5H+S6s9AMqsloUBa6cI3myJ/Hi4oI8z1lfXycMw+Y4Nb5zeCwS+Pkv/BGT6YTTkxNu3bxJEkeAgWk+aHT9oMAwDFotYe4iW42pSrli0m6LqAipKW+1WjL6wW6knmVVkmd50y9nmqaoPnnS8VJGMOTS3UpdqGJgKzAMsOQFbMnoCNM0qVd6/JbRkmixJJHWw1maUlciXqE/GIgqppQgtNotHNelks3RRVGQywGzqivqSh6fNFpRDqOe68u8PxtbWhcjiZxhGJgY2I5wGxWrXYoMWhiGWj0TvYFpkpLlObZlicqoaeI4YvXMsR1cRziCeq6H73l4XoDriYw/1/VEFIfnyT5IId9U5NN1XXxf5DE6jsNgMGA0WqffH9DvD2l3OniBLwilH4iB2veb43I9F98XxjVpmrKYzymLUoTVvyckoQZBsMnW1kdx3T4bGy/Qam3R722TxDM6nV3C8BKe1yZNxoThDuvrz1OVBp6/Qau9TZIsabcv0+s+iW23yYucOJriuH3W158lik75m3/zP+Wpp558dOMaGhoaGhp/KkRRxPXr17l+/Tqz2YzT01Nu377NzZs3OT8/p5bVNkPGQakKnSJtigApUoeMOohliPx8PieVLR5K/qjIYyZNXuI4bojR6vuXK46Z6oYkZaryp/43TZMgCJpIBcdxHjpOtfAfxzGLxYLJZPKQy2khswONlcxAtW1FNNWxqf1eJYFqXyzLotVqCR8H6WSqqoHRSu6hOkZF/FhxUHUch7W1NXZ3d2m32w05FvO1B4TYklEZ+/vCRG9vb69Z+Nf4zuGxSODnPv8FxuMJZ6en3Ll9kySJAej1e9SVKLd/UOAHAe12F8dxKeVKUy2jBQxDxA60Wi3hmomINaiknKCSzprI5mDqmlxetEUhgjtNqQlNM9HLpi4wJWkwTDEY5EVOJnvrsiwlSVPyIqfMi6bClkuJ53w+41w2Fc+mU5bLpVhNkhKJTrdLp9MRJjQb66xvbDAYDglbbZHFF7YkwW3TareaSmO73cYPfdFXJ6UGnW6PTqdNEEiNuO/TasNolBP4Gb6X0u1VrK9b9HsOnY5PfzhktLbBaK2HY9t4rsxO9NwmvsLzRH6NGnTFuRSOp2I7AZZpk+YZRSm+ANQXQZ5lJHFEngkH0LquqeqKTGb0YNS4novn+SLs3jSpqxoMqKqSLEtZzufEcSRMZ0xRnc2zhwfLdycMHKdNp7NHv79HEAzEF6jrMJvew/O6WHYLg4o4PicIRgwGV+l01lksJ4RBjzyPaLXWCcMRRZGRJFPSdMbupY9R1zAe3+I/+8/+miaBGhoaGhqPhSRJuHnzJq+++irT6ZTxeMytW7d46623mh7A1QrY25EYpfpBzrUUYVTzhzzPmU6nnJ6eMplMGuKYScfO1arialVMLcyvKpvUYrO6+b5YVFbVwna7zXA4JAxDDFnxU/sjFu4fEM9USk4T6QD6KPF7aP6zcmxA8x7q+YasSBqyt6/T6eA4DlEUcX5+zvn5OYvFglzmE6qqqjoXq6jlIrpyA82k9FQoq8Q5UHNgdYuiiNPTU9rtNjs7Ow1h1fjO4LF6Av+7//f/xP7de7z15hv8h9/7DJPJGKQ+WVRE3u0T4W8NLMtiOFrDdT1ZDSokIRayQ5Uz12536PWHgijkmQh4z8SFZZlCa24ahohrkP1vRVFgWaboGTRMMAxcT+T4mTJXxpX5LauDgilljmLlJ5fE0RYVLM8n8H0MyyJLRWB6lqWieiabhRX58QOfMGzR6XbwPV+QpzwnzzLyoqAsBAm1HSHt9DwfPwzwZLhoVZWYJpiWTV1V5Fks+8ZqwmDG2mif+XRKWVqEoYfjGpycePi+TV7ukWZd8jRmOl2SZzFVVVGWmez7A+qaWMoiwMK2TdK0wHFsbNulrsWKYBRFxEnEYjZnPp+JIPo4IkkTqrIEQ3yOwi1V9ES6ntsY6dQIpW5dVSIWQ/YK5lmOyA0Ug3hNzXQyFnEU72oYuF6f9bUP4bpt2eOYYtsWFxdv4TgtDMOnLGOi6JR+/yqeNyDwWxyfXKcVDsEwpKRW9LkuFsck8ZidnY+R5xHHJ6/wK7/yad0TqKGhoaHxZ0ae59y6dYsvfOEL3Lt3j9lsxv7+PtevX+fo6IhCuoKbjXO4IEqK9K1Oc9V3tapSKVWVJWMfVHVKkTseyQ1crfgpYoNsF1HkShEg9bt6f0XMDCnDbLfbGCsEa7UCmKZpsw01h1nt7VPbWf0fGfCuYiGyLGOxWDTvZUnJqimrhYPBgPX1dUzT5OJCxIiV0jk0DIW6C2A6nXJycsJ0On3oXKrtra+vNz2Vaj4qFuxFv6OShTrSRGc+n3P16lX+xt/4Gzz33HOaCH4H8Vgk8L/+B/89+/t3ufnWW/zhf/h9ptPJo0/5QCAIQ3qDIe1WmzRJmM/m5LlwSnJdUUHK8wzqGj8ICUPRtFsDi8WceLmkrEpMQ/W6uZiWKULaMZpqYF3XWKaJF4jBAzk4KdmlGpzUYFSWJWmSEifCMMWxXWzXEWHuMjDe93zKqmwC2F1PXMCmrHqp9/M9T5DcsiCTpiyo3kUMHNfB8308z6XV9mm1O/S6PlVlkecprifcsDzfxzDEgBV4p3jOV8jSCUVuc35h0+vD+bnFE9dqzsdbnJ6uM5ulwrY5WpKmCVmakMtz4tgWlm3TCkP8oEWv18a0HFzHYLlMqOucPIeqqknSjMl4wsn9+1ycn7FYCBevqpZW0KJ7U/RcmtIcByHLtR1b5CmapiSENUVeUFUlhhyADZkHWZYli/mcohA2z+9WGIaD67Zkr6U4B6ZhUpQJhmECJnVdUlUlrhtS1ya27ZFlM0zTluRPVbwtyjKnrktBIKnJ8gW//uu/pkmghoaGhsafCVVVcXR0xOc//3lef/11ptNpQwDv3btHnudyAffhiAZ1WyVM6qaeZ0lzOEu6c6pYg1WSp8jZ6ntWUlFUymqgqvop2aP635GSS0W6VBVQEbYHC/VCPVbICK44jpvjQpquKCKnqoqedP9U26plJdOQDqF5nnNxccF4PCaVsRTKrbOWhYJut0sYhmSyL9JQKrBOh36/j+d5xHHM8fExBwcHjRPpo7Btu3lNr9ej1RJeFSpCYpUYG4Yh2pGyjI9//OP8+I//OHt7e8050Xhn8Vgk8P/x9/4b7ty5y+2bN/jC5/8Ds9n00ae872GaFoPBkHavT7vdpsgzzs/OmM9nVGWJbTu4nieqRbWQEVZVhR8EhC2xCpSlCUkck2W5WD2RERHqorFsR7o1ijzBqgbTMKQb6IOMFgVBRkrSJCGORLXLtUVIu4pJsFVvm1wJy6VmHmpsSxjc+L6IhChy0eRbVsIgxjAMLMfGdYT7lmWZ2I5Np+viuSGe72AaLp5v4zgtMAQZVvtZFhU14NhzTPYxjBzTalFWIzrdnCQ+4alrS47uOyyia2Rpj/kiZTqdES0XJHFMkqZNzERRiCB6y7bp9ToMBmv4gUuW5RhU2I6LbZtYtkGWppyfjxmfT7gYT5iOJ8zmM5I4avITH4bRVEQd16VUJjnyS8GS0RWmYVCUgjAZhkESJyRJTC1dTt8/MIFv/ph+4zd+Q5NADQ0NDY0/Neq6ZjKZ8NJLL/HHf/zHnJ+fc/v2ba5fv87+/j5xHDdES5E2RfyQcyFFLhQ5U0RE3a8Imi375NR2RbuJ8A3IVsLjFQlUvzsy1kv4B/gNGVSVRlUZs6RUtZQKr0SayiiJ6SoRXK0E5rlY8O50Omxvb7O9vS2c31f2lZX+v1gGvp+dnbG/v8/9+/fJsqyRfipDFktmCSqSpkiwiqJotVqUZcn5+TmHh4ccHh5ycnIi54lfC9M08X2/IYOj0ahxBl093+rzSdOUdrvNX/2rf5Uf+7Efo9frPfqWGu8AHqsn8Hf+/e9yfi5WGg4PD0SUwAcJsqQftkWYeqfbBSBNUtI0oSxyQQrkBWIYRmO+n2dCV17XopfMcV2xurTSt5YrDXZdYRomVSmMRwTREPmBdVUpQ04MU6wA1aopWQ4gVGUjQyjlz0o6oQYQyxIDYVXVsul50QyqGFDVQuroOA6u7+H7Lq5rEQYOrXaIZYk+RwxL3LCoawvLcqgrGWdRQ5blRMuIIi9wnJCwvUN38BT9/lOE7W0cx2d7+wzqBNdvsbOb4ToDButPsLW1y6XLe1x94gmeeeZZrj7xBGvrG4zW1ml3u1DDfL4UDd6LJdEypqoMHFf2L7batDpdhsMho40Nrl7bZXfvMptbu4xGa7TbXTxfVPvKUsg9VbNmM3jnBVVZYpoWrXYb1/NE8HyWkiUJVQ1+ENJqtUSv4bu8Gvinx6Mk+Rvjb//tv63dQTU0NDQ0/tTIsowbN27w8ssvM51OOTw85I033uDu3btEUYQlQ9dVdU+RwNVKnvq5mRfJypUvs/q8ldB2RcgUKVqVi66qrFRVbTQasbW1xdbWFhsbG2xsbLC5ucn6+jrD4ZBOp9NUwxTxUVJVtT+KgCIJUiVbbhQhNE2T9fV1nnnmGa5cudJIPa0V8xf1nqtEryiKphKYr/T3qcqhmpM6sj9xMBgwHA5pt9uYpkkcx0wmEyaTCYvFopGiFo/0BSrUK4H0tSTRihCruaaaR6nKqvp5MBiwsbHRnAeNdw6PRQJ/+9/9e87PL5iMxxwfHZJlHywS6Ich7XaH4WiNfn+AK01KBOGpKJo/dummWYkBSA0kVSVIRV2LjD3LsgT5KMvGlVNdKFVVYdk2FSKgvAZsS15c0EgxDcMgz7Im0qEsRd+eqBq6GAZUpZAxVlVNKS/KLMsoZK9flmXkmSCytWHguULbHbZC+t0Q13VwHNEPVxQleV4QxSlFYWDbLu2wQ9hqE7ZatDodWu027VYHz/MxTZFxKMilRY0DtUuew3Qy5/zsgrOzKbYdMZ5k3LyZsH8n4/xMDEhxFJFnGYZp4ns+nW6X7Z1trj3xJJevXmV7d5fhcEgQBCRJKsNUT4mWMVlWUuQVpmXjusLZs91qs7nZZXN7i63dHXYuXWZjc4t2q01V1mRpRlGKAda2LDzfx3YcPM+n1W7juOILKM9zsizHlZbPAPmKsc8HFZoEamhoaGj8aVFVFffv3+fll1/m6OiI09NT3nrrLd58802m02lD1AypfMpk/vHq61eJXy0XxYuiaKpg6vWKwFRS6aSIS74Ssl7XIpO52xULyYrsDQYD2u12E/Ug5nYijkqZ06jtGlIWqfZLbUst3idJ0hjAFDJiYXNzkyeeeIKNjQ3qumY+n3NxcdHcptLUL5VB8KZsBVoul5ydnTGZTChXwudVZdLzPHq9Huvr62xsbDAajRpzl+l0KuZbct9j6VKaJAnln2D4qM674zi0Wq2mT1DMb4X7aCF7OH3fJ5bOrGtra01/osY7h8cigf+/3/p3nJ2fM52MOT4+IpM5JR8E2LbD9vYOg8Ealm0RBCGO65LEIrhUkbqqrihLcatWmovVBYlcyalWcmZ8GUtgOw41YnCqayHTdD0Px7REtTERmXTiohFuo6UcaCwZkhpFsawcWtiy2mcagjjWVSXCvm1h7FHkOXVV47iucPTs9el0OrRbLTodH9cxKYuc+SJiOp1xcTHl4nzCdDKlrqHb7TFcW2Nze4u19Q06vZ6IzKihLAsWiwVRtKTIcyktFcHvJ8fH3L59m8ODe4wvJpyeZBhEHB3G7O87zGYmURSTJhl1VRMtl4yVXfJySZaJATpstRiO1tja2ebS3h5r6+s4jkNVViyjiPF4zGQyEZk3y4homZDEYmXOwMR1XEajHoPBkPWNLXqDAZZlCQOcqpS9jy6dThfP9+XKmotj26SpsERG6t2TWJnYvJ3E9IMDTQI1NDQ0NP40qOua2WzGK6+8wle/+lXOz8+5d+8eN27c4OTkhKIoHpJYZjKXbpWg1CsVQbWQrh4Pw5Ber0cYhk2lTz3HaHKJHxjCmKZJGIZNpEMYhs38TREsZOVSkUa1bUX81E09V71/Jt0/F4sF0+m0iVcIw5CNjQ2uXbvG1tYWhmE0sRinp6eMx2Pm83lToVudf+d5zmw24/j4mMlkQiVlq71ej9FoxPr6Oru7u1y+fJmtrS1arRZ1LVRgq72HgWxNSpKE+Xze5Cn+SaikU2u73W56BB3HIVfO69JA0jRNptMpt2/fpixLnn766cbvQuOdwWP1BP5f/q//N966cZPDg7t89ZWvsFwuHn3K+xb9wYjLV6/ieb64aGUMRBAExHHM6ckJ08mYPM+oShlLUNfCXXJFh468YNTAYxhGkw9o2yJvr64qkjjGMA1R8XNFQ7BpmRSlqPIZhkGaJaRximGKiARFQlzXxTQsailGVeV80zJxPJ9QWhSr6AnXdfGkVML3HTwXkjjn9Oycs5NTFoslGAadbp+t7W12dnfZ3NxitLbGcG1EK2wRxyn37x9x784dTk6OiaOYNBWrSgamDGYXTdKmaWGYBoEvzp9t26yvW1iOiWH0AYcsy4njhDiOWM5n0sJYhtU7tiCA/SHDtRHDtTVGayOCICBNUk5PTjk5Pub87IzZbCr3QcAwaKqKju3Q7YW0O106PY84Lrg4m3J0dMTx0RHn52fEUoJiGgZlURJ2Oniux3w2JU4E8atlxIeQOhQf6Gqg7gnU0NDQ0PjTIMsyXnvtNT73uc9xdHTE0dERN27c4K233mryAJWEU3zPPoh+UERLfeeq72T1u23bDRnqdDrY0kQliiKSJGkW6FU1UL1GVa5saQKjJJlKWup5HoV08VTVRiWJNKW8cj6fk+d58/o0FaZ3YoFcvC4IAtrtNkEQ0O12G4OWJEmaaIzZbEYh8/5qWcU0TZNWq0Wn08GyLMbjcUOaLctiOByyt7fH7u4ug8Gg6flbLkV2tCK7tm03+2AYBhcXF9y9e5f9/X1OTk6IVkLjvxFarRZ7e3s8+eSTrK+vU8v+zsVigWmaeJ4HwHK55OLigkuXLvF3/s7f4S//5b/cuJJqfPvxWJXAX/+3v8np2Snz6YyzsxNy6Rq0vj7CdQXrfz9Ofm3Hod/vY5gilNxxZTZgWeL5PjvbO2xsbmIYRiNfRJb9rRVt9Nudm7IsyXJhepLKTBjbFna9YRhSG1IDXuSkaUKRF5SlGDj6/SFhq0VVVmRpSlkICQIqf9BQvW1iQDRlvqDtiAD7dqdLp9uj3+sShj6tlkFZ1ZyfT7hze5+Liwm+H/DkU8/wPX/+e/nBH/lhfuAv/kU++uc+ztVr1xgMBpimyf2jQ77y5S/z5Zde4vbtm6IyquSnZUEhHUYzmV1jmAaddhtPRlAYhkmawXQac3p8xv7tO+zfuc3BvX2Oj46YzKZEsbBLXiyENOL05IT7R4fs377Fndt3uH//iGi5pK4FyQvDkMFoKAa/dhtf9gHkRUmWZiRpwnQ2YzabkWfCItl1XFptl8FwwMbmJsPROp4bkMQRs+mUOBGDdp6L1yPdWyv5P4+sRn4QoSuBGhoaGhrfLOq65uLigldffZVbt25Jz4lD9vf3OTs7aypeq9+tqyRPPfbo48ieQSW/VETRkKYl6nmrpE49Vy3Ql6p1ZsUx1JJ9iYogltLxEznvMqQ66OLiopFmisVvIdtU7+PLqIWtrS06nc7XSCgT6aip5KLGSvVR7ZOq0qlK4Gw2o6oqut0uOzs7bG9v0263KaXhy9HRUbNPq8fR7/fp9/tYltW8by3ltEra+idBFTc8NdeSVcBCqtUcWQRQ5+z09JQ8z3n66acZDofN8Wl8e/FYlcD/4//p/8ybb77FyfERb77xOnEUARCGgbxY3ock0DAYDkf0+wP8MGzyAdNUEDbP8+j3Bvi+z3K54OaNtzi4u0+WZZimiCBQF6o4Nw+yaAzDlBERIhoizzPSLMU0DBzHxfcDDMvEMMCxbUxTGblEgEFv0Gc0HFGUFePzs+a1wrhEfBaWbWPIUHM/CETAeyiMTNrtFq3Qw3ZMqgriOOb8fEqW5vR6PZ546kmeePIp1tc38AOfWvYnLuYLZrMZk/GYw4MDDu7e5ezsjLIsCFstkXEodfJqtck0xEqQircIfGFbHCcxcRSzXM4wjYz5PGa5iEnihKIUEhBHOo1aMsPPMMU5zeVnUBQFfhAwGI5YWxcB9+12G8u2KHLRbF0WBZWU6OZ5ThxHzBcLsizDdR36/R7D4Yh2J8DzXJGDaFks5jHH90+5eeMGB3fvkEiyXcpwVPE5+ZRl2azsVVUlq4F/sozi/QZdCdTQ0NDQ+GaRpimvvfYaf/AHf8C9e/c4ODjg9ddf59atW2JBeYXQKUXVKuFbJXQ08ywBSxq6hDIqQVW8fN9vSB4roe3iu1u240gyWErZKDJrsNPp0Ov16HQ6mFI6qRw0DWk2M5vNmM/n1LKvUEkhV4/FcRx82WaySjJrKVVVP2dSZeTIzL2LiwtmsxnAQxLOyWTCeDzGMAw2NzfZ2dkhDMOmV1FJVn3fZzAYNKHxhuy1NGVLkZpTzedzDg4OuHfvHuPx+CH56deD53ns7Oxw7do1ut0ulZS/KqLtui617HM8PDzE8zz+1t/6W/z4j/84XWm0qPHtxWNVAn/5V3+Nk9MTFvM5k4vzZnUgzx/WZr+f4Ps+/cGQVqtNGLbZ2BSuUJZlkWUpju3QbotVnLpGkqRZEx4vBihx0avBSjguPljNMkwD27LxPNEb6Diu6PmrKpC5gXkue/8sG2oxWCVxzGQyZjadsFwuKIoCyxb5drbjYNnChdR1PYKWyCsMgoAwCAl8G9OsqMqKNM3J0hLL8tja3uajH/s43/8Xvp8XP/pR1tbXSbOU+0eHvHn9Db76yqu8ef06b735Jjdv3OD+0RFJEuN5Pt1eD88X1T01cKrVISGH8HEd4R5VS0lDmqXkRSZdU02qQgTNW7aNKR2t6qrEMi1xTJYlnFERZLcqhWFNHC2JZK5gFEVMJ2Muzs+ZTqbMZ1OWiwV1LQb7uq5l9c7CNKW7WFlS5CVRnBJFouJqWyatTpvBaEC316OuapbRQpzrXLi2qs8wz3MhMw0CwkAsirxfr4lvBF0J1NDQ0ND4ZlDXNefn500V8PT0lFu3bnHr1i0mk0lDmpDEafV16qbI4KMwZFVK9fR5nke73abf7zMcDpt+P2VkslotrKX8VMVA2FIqunpT+6PmO4XM/IuiiCzLGqJnSwfMXKqhFMlEtuooElms5AY2qik5d1IxDGEYUtd183w1r4zjmPF4TJIkDAYD9vb26Pf7lFL+udqzqM6J7/sUMp5iNZi+kLJTV5roZFnWVCX/JFRy0V/JWhVBRcp2VaXVMAyiKGJ/f5+iKHjxxRfZ2Nh46DPW+PbgsUjgL/7yL3Nyckq0XDAZjxsS+H6FaZq0Oz2CICRstVlbX6fT7ogMOdvBdRzxWBiKqAFJMBbzGcvlQq7mqKqfgWE8vEpV1+KiURd/WZWA6BW0bQfbkTIFP8BcyResZOyDaZmCdC7mQkqa5cKEpSiwLFvm3QWErZbI+DMMDBPyPCZazrk4HzMeT8mzEsty6PZ77F2+zPrmJnmRc2//Ll999VVeffllrr/+Gndu3ebk+Ji57NFLZSCpcCoVmu5iZUVrdbB0bAfTVEGsolpmmgZBEDIYDul0Wvg+FAWUVY3rebTabWHA4ziYcvWvroTzqmkaGIYpzpNtUZRlkyOYZSllUQoS3GQbisFH7aMYQB98sShqXpUlSZIKY5pU9RIatFo+QdjCMC3yvCDLUopC5AQWhYiGsG1xzkVVPKMs39/Xx9tBk0ANDQ0NjW8GSZLw5ptv8sd//MdNQPnNmzc5OTlpFlEV0VE3VqSh3wiu6zZET1W8FLkxpVJJLdaqBetmLiblkr4vPBQcuQAt5maCEKrXI+eKlax6rc5/VDWxqiqiKGoqcqmcqwhVknDiVEYsql+vlovLSlLJChE2ZFXUk5l88/mc+XyO53lsbW0xGo0wTbPZjjo+0zQJgoBWq9UQvNV5fC0roEot5jgOVVU1RPGbWdg2JPlWCqlV85nVimAuw+2XyyWXLl3i2WefxZHmOxrfPjwWCfzXv/BLnBwfEy2XzKaT9/0kt9Vq0+32CVotev2+kIT6PrUs1xuGkCYURSGiBYpcrho5RNGSJInFOZLVP0EAlWRhdUs1tXQVFatQYgVIDXK24xC22gRhCPLCzTKxWiSC3YXLZ11XjQTRcUVfoZAzVFRlgfAIFY9XFVimQ7vdpd3tYdk2RV6QxDHz6YzDgwNu37rF6ckx0/GE5WIpyKUtBjQ1yBmmMEwp5CpXnueN1hw5qKiBE0P1QGbkmewRlBW5qhJh94tFRJGXmHLANQwTy7YBo+kvrKVzp2nKSqE8Z3mei/y+LKUsq6ZaWNfiC8E0TZI0IVoKGah4nfgyMQwDA8S2pHVzFCcyAzLHsU1arZDRqE+n08OyhDQjyx8M+mVZifOwkp/5J31Rvd+gSaCGhoaGxp+Euq45Pj7mpZde4s6dO0wmE+7evcu9e/dYLpfN8x4lgN8MDMPA9/2GyCC3Z8hKX7YSi6AqZWr+UspWD7VorL7feZtqliKRCqtkUt0v5jFiPqeer45FkTxF1mpZgfRlj6KSoyqypuZSq/uTpmkjPR0Oh4xGIzzPa2SdtVRdFTKCotPp4HleM/8xpEmhmrethser5y2XS+bz+TddDSxkfqAioGobYRg2UlTbtonjmMPDQwzD4KMf/ajuDXwH8Hgk8F//AvePj4mjJfP57JtaFXivwnFddnb2WN/cpNVu02q1GkmBunjSNGGxXJJlGWmSksRiBcfzPJHvl2VkaSojG0QlUED0CrIywImKYY1IEFTVQJuqCRLNqSqxkiLkopBnYuAAQbRcGZI+GA7Z2tll7/IV9i5fZndvm91Lu1x96ipPPv0szz73IZ57/sM89eyzXL32JJevXGVnd4dOt0uapMxlc7EntexlVZGlGZUkmOqiVqtfVV2BIaSWqvInSFFJUZRQQyX7FKHGkZJQ0xQVT9dzMS0Dx66pK5MaEUQvIhocDNN8aNvqHKpzqrZXS0JpGEYzuCZJLGI0TJOyKoijSByLPNfidWDUYrAWr0eSu4I8E+fdNETFs90O6fV79Ho92u0uVVmRJImMhnggg1WfLfLL54MCTQI1NDQ0NP4kpGnKK6+8wh/+4R82Jip37tzh9PT0obmlmiM9CnMlyF3Nl8Q8SPTJKcdNNS9R0sy6romiiIX0BKjlQrXahnoPcyW/Ts1rFNScI1+ReK6SxVWofXSkMYqqKqo5ErKXTuURKqnqagXStu2GnFVVxXw+b6qH0+mUoihot9usra0xGo1wpDGLcihVJHHVfVTti2jVEZU7NcdV59QwhHpLnS8lK/1GUOfA87wmyB55HrrdLoPBgDAMGzmqir/Y2dnh+eefb8i3xrcHj0UCP/2//hwn9+8TJxHLxfx9SwINw6Q/GLKxvUW708X3AjzpHAVQSDljIfXbZVlgWoI81DVgCKliEidEkaigPTrQPPhfDRqSMFSiz61YcX6ybBvDMMmShDiKSLNEVrsEufRcn26vz/rGFru7l7hy9RqXr1xhe3uHtc0Ba+tD1je32d7ZY2t7l9FIZPqFYYsgDGl3OoStEMcVOYWC+Ijcl7Ismc/nIkheXtyKcJXSFauUK2fIVbMkSVguFpL0QZHnpJJEmqYppaEiLkO8R0ZVlbiug+2IqAwRIyG2pc6FaRjUILIOHRsDqGsx8Fayoidkn44kcCllUeA4Mm/REREcvu9TSV19nmWYhinyEdsdqkpkDJalyNkxDIOqyRMysW1XhM632wyGfcJWC9O0yIuSIhc6fnWODENEY7zdF8P7FZoEamhoaGj8STg7O+P3f//3+aM/+iOiKOLs7IyDgwPm8/lDz1slYI9+lyoi6MgwdFVp2traYnt7m/X1dUajEaPRqJGG9vv95r5er4e/Ys6iSI4l/QisleqY67rN/EbNezKZ+aeqbkKl9YAUqkVh9V7uSoSEeo4t5Zftdrshrqp6aawYyLiuSxzHHB8fc3Z2xmKxIJb5xOq4NzY26Pf7VFXFbDZjPB43WYS+7zcxGas9kLaUyDrStK94pE9RLairbMJqxYH16xF0R2YUqh5GtY+K4CpyXhQFk8mE/f19wjDkk5/8pDaI+TbjsUjgz/7spzm6f580SYiWS6rq/UkCgyBkfWuLXq+P7wl5pyntfQtpZhLL5l91QVimcK+0bRvPFU5QcRKxmM/I8wcldENm/ImfH2xTVbQEapk1+CAM3pXuUlEUkcTCdMZxPMJWm9HaOtu7u1zau8zO7h5b21usr4/odDt0OgGe38a0XKqyFsR0uWQpV4cmF2POTk85PrrP+dkZaZxQV1KLnorA0MV8TpbnWKaJbdlC9ihzatRgqVaM1ABZ1zWWLfIAizynKEswxCpbDWRZSlXVuJ6QrbqOjWXV1LUJSCtlKWHI85xSnou6FkTPNESQvVh9KykLQQbV6lZd1xRlIZ1WHVlx9GTvokGepVLWPKXIM7Ei5nly4C7wXA/LkgN1VZIlGXEckaZC/um6HmHo0+336fZ6uJ5PVdUyy1AZxshPU5NADQ0NDQ0NkH35t27d4nOf+xynp6ekacrJyQknJycPSQ4NqTha/Q5VPytyocjIKmHrdrvNTYWXe54no7X67O7ucvXqVfb29lhbW6PdbuPI/jf1/a3IkSJIipip6p8iQqv7g3QaVYviav/VPEnNIdX/9Yp3Qt2opx6QSSShMk2T2WzG0dERp6enJEnSkEdVXVtbW2uqfIU0fMnzHNM0abfbjEYjBoNBQ8BYCb5XhFCRXBVLoYig2i9FdtV+WzL7+lGoz0MdtyKAw+GwkYKq58VxzOnpKVVV8eyzz3Lt2rXm/Gl86/FYJPBf/Muf5ejoPkmakMRRU/WwLdHv9X6Y7Jqmyfr6BmvrGwRhKN0sLURPmiAyyuQEQ1TpbOtBroz6gw9aIQaiYTeW50qcHxPDMFG9gQ+koaurKSIWAhASQ0mAxOAj5KWBH9DtDVjf2ODS3mV2dy8xWluj0+3Q7gS0WsLRynYCwKTICpI4ZbmYs5wvGI8vODw44O7+PvfvHzEZC9vhKIpIUtGIXFVCNGlZNp5cOaprsU+sXOiGrJaVRUFdlhhqILQsIVnNMqDGUMTIEMctzF0MyjIXMRGLKWfn50wm02bwyXIhtS1yYXpTS7lGLSuEzRdBVYtYB9sRDqqIjEI1wFZlhSPzF33Px7IsoihiNp0wn89I45hKVu88X1R9ReSJ+NyyPCfPM5bRkiROcF2fVqtNu9Om22szGA7odHvUlfGQvv9BD+h7/9r4ZqBJoIaGhobGN0IURXzlK1/hy1/+MqkMUFcZdqvflWqBmRUF0tvBNE1cV8Q1udLVUqh3xCKwqnxZK7JMVtwslXy00+ng+2J+YNs2jpRjrpKa6uv0/KnnqH02V/oHFalZJZmGdP5Ui9bqlq44jFqyemhZFokMj4/jmDAM2d7eZnd3l83NTdbX1xkOh2JBXT5fnZdWq9X0CoZh2JyHeiUHUB2LOrY8z5s+SbWvZWN4J5Rfqm/RbHwZHnw+6jjV5xIEQUPIfd9vzitSFjyZTDg/P2djY4Pv+Z7vaT4fjW89HosE/vQ//+ccHh6QZSlpEjcfuOe5wq6/evsL9L2EIAhZ39iiJcv/oi9ODAqmzLtbvXhdR/yvBio1ECj5aFkUzGczskyYhagL6gEJ5CECqCqF6gZIB0pBiKqqwnM9+sMRm1s77F2+wtb2Nq12uxl0fM/EtF1qLOrapChK8rwQoeeTKWenp9y/f8TpyTGT8YQoWsqqmSCoqsfPMkUcA4BpGlR1LQ1pHsQjKHLb0J26BjkAltVK6GmaiYgGx8Z2HKqyJI4ixuMxJ8fHnJ6eMJuNmU1npGlGTU1ZyIboPG/eV6xYmdLspsQwTbFh+RgyWkOQWLHKpVaxVD+isEcOBXGVf7fqbzrLhLtqnqeUK7IH2xafvxoYy7IUcRzSGTXwHcKwjeOKhuwoij6QWYGaBGpoaGhofCOcnZ3x+c9/ntdee43lcsnR0REnJyekK6ZqagFX4esRQGRFS0kz0zT9GsdNJfNU77la8VpdTFYESBEYRfDU46oKmEvDEzU/UKTPWDX0Wwmef5RUIomSel/k8T6YuwhJqiKdmYxpSKRzaKfTaaSfyrtB9fkp0qne33HE4veqzFSdS3WMq/toSFVXKR1SLcsil/2F6jyq/sFVslatuKUiPxN1LJ7n0ev1HpKCIoPv0zRluVxycXFBv9/nE5/4BP1+v3kfjW8tHosE/rN/9s84ODykyB+sECD/oNQf8nsZlmWzubVN2G5jGAa248jcvgf2wKXUedePRCAoArZ64duO+D/LMpYLkeOHJIpfK6N+UA1UBNA0zaYSVdfC7dL3A0ajNS5fvsre5cuMhiMcx8aowfMt/MDG9UJs2wPDFBmDWc5iPuPk+D4Hhwfcv3/I5GIspJuS9FSVMpeRpFbmE6ZpQpZnZFlOIiUCeSZ189LcpSyFHLMsCrI0JYkiFos5SRxT5gVFkTfxFkmakDVEqqCsKkpJlnxfvB+IGAZh4pJAXWMYgojWdU2aJOJ+w2yC6R/IbB8QaDWQlWVJlooBv67Bk6uFlrSAFsY0FnWl3D0TGf8gBmL1marPz5QBsVmaYZoWlin22w8sPM/BdcW5r6qKoixAVk+/0ZfY+wWaBGpoaGhofD0URcGNGzf47Gc/y/7+PtPplJOTE+bzOdUKUVO3b3Z+WUt1kFqkVeRpPp8zmUyYTqdMp1PG4zHj8bghiIoMzmYzzs7OOD8/b9xJFalS5Aj5/a+cR5XMdJVMqceCIMCShE+9VpFGNTdZnROskihFGNVcUp2H1XNRVcKULoqihpQ+SoarSngbtFqtpsKpjsGRFVF1fEEQEEpH+dX9XCwWzGYzlssleS6isFwZ+q62oRbbV0kg8rNWFc1ut9v0IyIJoCKJqhqY5zlXr17l6aefxtSS0G8LHosE/uN//E84PDiQPV4q+uAbr9C8l9Dr9RmtrTVEwnYc/JUVFsM0cVxHyB7lhcTKBaUuVHV/XdUEQUBNzfjigiRJmgqgMkZRUMRF9AauDn4lUGOYJq12m82tHba3d9nc3KLd7lDLkn7Ycuj2urhegO0EuK5PXUO0WHB+esLhvbscHR4xHY8pygLHcXE9IXU1DLGtoihI04Q4jojiiDRLRSSDlFbmsgevLCs832Nv7zJXr12j1QpZzGeMLy6YTafEcSRInayg5nmOaZn4fkDgi4FRDWS2beN6Lo7j4rkOhmlTlBV5npGXYoXOMASJSpKYOFpSFAW2I3IUTXmubNcVcRVlKSqRhik+L9vBcVxRPazKhyqVtoytEOe5lhxcSFYty8KXK2embJYGcByxyqZWBKtKkHPLtrFdjyDw6XTbhGEbzw+oSlFlrJr4j/fHtfL1oEmghoaGhsbXQ5IkvPTSS3zmM59pYhrG4zGpzB1WROVR0vPNwpA5dUHwwNDP87yGmCH3QfW9KefL2WzGdDpluVxS13XTD6gUYb7vEwRBE9yuJJYqc0+RMLWAr4if2if1uJo7PDRXXHEKVa9VhFgdi5K0IslVmqbNPqv/x+NxE3tRlmUjxXSk5HR1G6v7pkjnKgFMpUx3Pp837S1qURzZG1ms+DasVkdXUcqq6qpb64P5rlzYlzEXFxcXbGxs8H3f933N34HGtxaPRQI/9alPce/eXcHe32fOoIZh4vsehqkISi2z6mz8wCcIA9qdDo7rEsURZVU2qyg8QoStVYthw8BxXLI0ZT6bUhTCMROMxjhEkT9BJj0838cwRCVOxEI49PsDNja3GK2t0+31CeRzTAu6vbY0JwnBcCiLisV8xvH9I+7cuc3hvbtcnJ0RxzGA7HMUBEjBAAwlv5CDRZqmsvKXkaUim7CqBCnzPZ/t7W22d3ewLIvzs3MMw+TJp57mIx/7GM99+MNce/JptnZ2cD0PyxSkyg8CHNfFcT2CUJDCsNWi0+nSbrsUZUlZ1uR5QZok5Cq/JxODjGEYopLn+3i+j+MKQxfbtpsQ+kpp14sS13Pp9fr0B8LkR1Q3UyrAsqTcAzEQCVLsUJUyWNWyJKEU8l/fF18gpoyRUAN1VZXCFMhyZPXYp932MQ2TPC8A+bxa7Nujg+T7CZoEamhoaGh8PcxmM774xS/yuc99rqnOrRIvU8o1FRn5s3xfWrL3TxG4VWMU1RenSFGSJCwWCxaLBUsZ+YVaoJbE68GivJgbrG5DEapyxfRFPU8RwlousiuypBaV1fGpxxRJUxU0c6XqGATBQ4Quy7Kmd1C9zyqhU6RVVd6KFUMXe0W1pvb9URKqzo0oXoisZVX9tGQ+dhRFD7mGPkp+kfNbRUZXSbXaNrKqGUURFxcXbG1t8b3f+72EMlpC41uLxyKB/8v/8g+5d+/en3pl5r2ATqcDhkG8XEirf1EdKqsS27IJwqC5qIIwpK4qLFNqqE1TkCjVw1fX1CvnSA1qs9mMOBFETECYo6yaxKiL2LREgLqoAHYYjEb0BkNa7Tadtmhedj2XXr9Dr98hCLvYtktV1SzmMw4P7nF0eMB8PqNYCT8NwhDHFaSsrh8MQiLoXBCvJE5I0pgkjuQtJpNkMM9S0iQR0s8sYzKZcHZ2ioHBlWvXeOa557l89aokrGv0hwM67S62ZZEXBakcsDzPE4RQDbBGTVkVJElGVYqojDIvsWyLdqdDq9OhJV2/Ot0u/cGATqdLXUMhJa11WZFnKXGcUFPTHwji3O50KMqCsixwXQ/TEDr/tbU1NjY2cV1X9jsK2W6aJOS5IL1ZKm5lVVJX4nMtSuHYKlaqagxEpVA5lxqYUJeiwopBLM+XINiC3P9ZvtjeC9AkUENDQ0Pj7VBVFUdHR/z+7/8+X/nKV1gsFkRRRCn7z96ObP1ZUK7IIgvpsK7kj2oupBRJinCpyqAiM2p/zJX4CEWKEumcma54BKj3qlZ6BRWRUrJTRfTU9//q8xRpRFYq1XlxXZcwDJubK6WYuXT+VO6gKn6h1Wo1x9nMSVdMclZloGqfHyWAlZTSRlHEcrmkkhEPwk/BpyzLJkBeyVFZkbGq91D3rfYkigX1By051krfZZqmtNttPvShD7G1tSU/TY1vJR6LBH7qU5/i8PDw0bvf8/B8n72r19jZ2cW2beFUuVywXMyJl0tBDNIM23VwbJsgCOl0e83rfSkXVReQ67o4rqgK1bW4+DzfI8sypuMxeV5gWcoABlWHkzclgRArM7ZlE7ZauJ5PGIRNVavd6TAYthmO+gyG6/hBm7wouTg/Y//2HY6ODknlgKYGHtM0ZK+fuOgd2TDsy5ycsioF6ZMXdVbklLkgWGUlzF8s26bT7bKxucXGliB6m5tbXLp8hc1NYahTVRWz6ZSL83Pm0ynzmTCjOTs5YbmYU0lSWtc1SZKKnMC6wvMqsjynLGss2yFohfQHAwbDEYPBkPWNDbZ3dtjc2mZzc5tOu01ZlMLNNM+pJDlrtVuM1tbpdLqYltiOLfMBTTn4t1ot+v0+dQ2z6YwoWoKs7qmBU+QbpizmC+Zz8RyRd1g358wQJUHyIqMqa9EjaNuYlo3viWpvmoqVv7IoiZOYPEs1CdTQ0NDQ+EChKAreeOMNPvOZz3B0dNSQJlZ6+h69708L9R2uyFUuv8eVXFGRIUWCMmm6kmUZhmE0i/2r1TJFBlU1rN1uN9UsRXjUvEoRu3qlWqfI5dvtJ48YtDxKsGq5aB4EohDhrmT6KZmr6k18tEJXvU2PpTo3an/UuVBkrKoq4jhmuVyyXC5JZBxFp9Oh0+lgmibL5bLpq1SVSHOFXKv3AQiCoInpUJVAXzqLquOwVkxpLMvi0qVLPPPMMw+dL41vDR6bBB4dHT1693sapmnyoQ+/wO7uHp1Ol+2dXbZ3dgmCQMgE5nMhE1jMSWMRnZBnYgWm1W4BtZRKCgmB53siYsBxoEbIJ00Dx3bAMJhNZ8TRUmTkuS4iEf3B4CAGLmGmAjWu5+H7AX4gCNHaaI3haMjG1oDBWp92Z4DnhqRZzuG9e7z5+uscHR1QFRWWLQaETIaiZ6kImc+kHMGybNptEZJeViWL+Yw0iWWou4HruPhhSLvTpd8f0O316PX79PsDenLFyTRMkiTm+P4Rb15/jddefYXXv/oqr736Km+89hpvvnGdm2+9yb27+8xnM6jBkcetBnzLFPJZw4A8rzAMC8cRA4WSQqytrQsn1N0dut0eaZJydCBMbrIsBQMsw8QPQ8J2C9txRE6hYT4wrIljsiIXEl/fpywrplPhjlrVYuWxqgWRUwOaIqvq9XEcUeQFhmkSBiG+H1BWYtBdRiIKRL0Gw6DV8nAck7IQ4a1xFDWy1fcjNAnU0NDQ0Hg7FEXB66+/3khBFSkzpZvlqiTyzwr13e3IAHklQzSkxDGV7qHqpsifIw1U+v0+a2trrK+vs7a2xnA4bILPVW+gIjHqpsiMIlSrBE9916t9Us9RZG6VbCIjE5Q0VVVKVU+eOjZ1U+TJlvJWVdEsVkwIa1k1FIWAB46nlnSxV5U75Pzz0fNTVVVTjbQsi+Vyyfn5OYvFgmqlB1ARS0WEFXFU57HVajVzKlv2aa4WT9StKAq2t7f5yEc+0uyXxrcOmgQ+gtFonQ+98CK7e5fpdrt4nke322Nre4ft3V063a6QJhaFqARlqazupKIvska6WK5YEFsWZS403tQ1vh/gug5JkjC+OGcxn1GWQi7o2A6mZWOYIgqiarTkJq7n0WqJfr/R+jq7u3vs7O6wsbVJf9DHsT2qEiaTKTffepPXX32Vo8NDirzAtG2qsiSJxQpUVUFZFtQ15CvZe1VZ4noenU5HluzFhW6aJr7UoHu+j20/GNyKvGA2n3N8/z77d25x68YN7ty6ydHBAacnJ1ycnzKfz1guFywWwlWqKHJRJbNsaqCsikYya8vePM83Zc/h6gAe0ukICcJsNuPWjbck0XyZO7dvMZ2MRVSErKCalonnB3Q6XTzZA7hYLIiWc5IkwTAtLEv06uV5hmVatNvCsaooSqqyfDBYey5gkKUpcRyRpKKKl6UppmXRarUJgpCiyOVqmUUgoyeiKAIswlZbBMnXFXGcsFwuKB6RhLyfoEmghoaGhsbbIc9zXn31VT7/+c8Tx3FDUspH+ukeB4ZsqVFVJ0XUVomSqvxV0gHcXcmyW1tbY2tri/X1dTqdDoF0+axlpTKOYyaTCZPJhCRJGvLnSGMVVX3kkZiI1QqYquqp16g5l7FSVcxkFEXRZEQ/kLeuzh0U8VIVVEX01HYVFPFS8zi1XUXe1OegtqPOUS0NYSzLaghqWZbN/iPlt+pctlot1tfXuXTpEk888QRXrlxhOBxiSkO9XHo7qGNePZZCupGur6/z8Y9/HFM7hH7L8W0hgTs7WziuI8O131sT29HaOv3+ENuy8TxhNmKZJkEY0u50WN9YF31jngcY4qLMczzfF+TO83BcR/TzyT/YohRkopaNurUhmojTNGUyGTOdjinkhWCulOjVCpgaOFzXY219g53dS+zuXmLv8mU2tzbo9n0MTOI45eL8gts3b/Lm669zenKMYRhiXw2DLEvJ04SiyIW7Zy6rgjK2Ic9y4iQizzK6vS57l69y+epV1jc2CAIRdl9WYp9W12PqWqzYJUlClggHUdO0sB3h8uk4ohG5LEvqqqSWpFZESojYC9MUZC0IQjzfo8agrkrZJykGL5G/F2AaJpOLMbdv3eTWjTc5uHeX6WQiZKRyZU+RcDHAiepftFgwGV+wXMzFMZcFeSqlmHJVbTQasbm5RRiE2PYDZzIMQZqTKBay4CiSURZCqlvXlWiQtm3KqqTd7jAcjrBtm1hmaPpBQBC28Fwf2xamMIv5gkSu1D3ul927EZoEamhoaGi8HeI45ktf+hKf/exnm/lOJSuAj1av/qxzSUW4FMFS8ywkyViVhar7V7dVSv+Ge/fu8eabb3L9+nVu3LjB0dERkVT7KOKlSJl6D0UwU5l3qIiYJU1klJxTkT31PpmMS1DzwdX9Ua9XUOdH/ayOQZHRQEY9KKKpqpeqIqrOj+d5DfFTJFCRzziOGyKrSLUt529BEDRVPfU5+b7PaDTi0qVLPPXUUzz77LNcvnyZ4XCI67qUK7mM6rNW21WktSzLJs5jfX2dF198Ed/3m+PW+Nbg20ACRd+TWLUQF8N7BZYlyu/T6aRZ3fB8n6qqiBdLijwXFZ92h/5wRBi2qMpSGKQUOY4rqlWu58lBx26yAU3TbH5WA0FZFMTLJVMZHq9kkIJYKB25rI45LmsbW1x74kn2rlxhU/bf9YcBYDKfJ5ydnnP75i1u3bzJ+fkZNeB4YoDJkpQsSylyuZqU54I0rVQby1LaDE8nTKcT8izDRJiyFHlBluVkuRic8jwX+XxJQiT7JJMkktvI///s/VmTZdd5HYqOOefqd99k7szKympQqAIgEKRIkaIo0RKPLJMhS1b45UTc6wjf8E85v+DonvCDH/zs/yBH+MUPcujBtGyzAQiiqUI12e1+79U38zx881u5Kgl2EooEqTUiNpCVzer2XnPNMb/xjYHSBNoLAMLk+SklYdsOlGVBmYZgGOMcP+hgMpmi3x9ASgqod2wJKSukaYE0zZDE1JS8Xq9weXGG+fwK4T5EWfJgKci8x8grLYveD2l08UlKJjdxTA5aaZJC6wqu51EuoNammXpE8l0ARVEijmNEUVj3hCYpGcU0g9/Z3MV1PcxmRzi+dQtBEJB0I8toMA4CIsUuOYxZqqB+032MNE3IbOYf+KD7vKIlgS1atGjR4ia01pjP5/hv/+2/4X//7/8N3CB8XB1issHzlF8WTCqYTDVfN6uATAaZaJVGxXN1dYXnz5/j/Pwci8UCi8UC8/kc6/UapTFrYWLVMRl8smEgwwSX98tfF0VRkyEmi0yKhJGkyoY8kskjk9rm167r1mYtHMQ+GAwwGAzQ7XZhmZ5H3j9fSz52aQwL+TowMWtWSLlqyaYuTAa5qtjv93F4eIh79+7h9ddfr6t+tk3Kt+12i/1+/9L15qpmacyAHMdBVVXY7XaYz+fYbrcYjUZ46623MB6PG+9si88Cr4AEXoc+/qaBbtqsbn6FIGKoJGXbRWF4fUMbcxfP81BVpJvOcuoDNHYuEBCwbQuKNeEkUgSEpDw+CGRphu12gygMoTURF621CWy/JjMHs2O89Ttv48Hrr2N6eIhev4eg68GyLBS5wGq1xuMPP8QH7/+odue0bRtVSQ6fUbhHksR0nGbQK00AupRUlbMsBWiBsiiQplTxml/NcXlxjvV6jTQlJ9A4ikxAu3HHimMilAWFxAPUR2eZVTchBKQZzF3Xg+t68PwAXhDAsmggGwyHmEym8FwPFTSkoFUskmqWSJLUkM0dNps1trstuXSWBcrSxC0YQstB7KWpvlJ2oCI5bGoasjVVcQFASQVIAd/30O/1Yds24jjCarXEarXEbrdFlib1IFxVFVLejoE2DrC9/gAHsxk6nQ7iJMF+t0dVVoYAk9ZeCAEleSVNoCio8ZsHxt8mtCSwRYsWLVrchNYaz549w3/9r/8V7733Xl11YkLAhIxJnG7IFH9Z8HyAiUdlKm784orWaDTC0dERTk5OMBqNUBQFNpsNlssl9vs9tOlts80iMcsky7KE67oYDAYYjUYvGbPwOfDiPxPdyhAtJlt8XkyEuEoIU7Gs52qGoPLv8CsIgtqkptfr1cYryiyCc09hHNM8UBjTG94Pk+QmceX5CkwVkwkgy0ilMcfhyA2O3ej1evU1au67LEv4vo9ut/sT58aEvyxLbDabmgDmeY7BYIA333wTJycn5h1t8VnhlZDA30TQh52lABXKiuz9O50uHJeqc4W5UX3fh5QCaULEwPM8yr5TiqpQpQkMVwqWMpERUgAaKAuqHHKWXFVVWK9X2K7XhpSYKIraLESgPxji4Rtv4tEbb2A8mcBxPdi2gi5TxFGG5WKFjz74AD96711cnL1AUeRQUqLIqf8tNQYwaUqxDjzwVVVZZ+ABgDLVNCElLNuG6/lQyqKBqjGAarNKJ4Sg+AutYSllAtttOLaRXtg2lCIZq8tOVq5L//Y8OKYy6ns+JgcHGAyHtI+SZKClLlAVGcIwRpGTYYzVsBsu8txkJ1bgWA0ecIUApJBwPBdB0IFtO8izzBi55BTpYVmwbAdlSQsW48kU3V4Pu90Wz58/w8X5GXa7LQXde9e5kFmemd5K07BeN1HTZ0YDiMIIsXHykkrCsmhFrzR9o1IoAAKu03QMpcWF5gPhNx0tCWzRokWLFjehtcbz58/xt3/7t/jxj3/8Ut8ZkyPuGWOi9A8lgfy3aMwRPM/DcDjE0dFRXbl69OgRHjx4gOPjY7iuizAMcXV1hc1mg8wYxjiNvkJWbiVJAq01BoNBbXrCxIwNZLiqx8fP5Orm+chGTyHPdZrVMj6GJtnj7TerczAEK0kSLJdLXF5e1u6dAOrj40oiHxsTMiZpbJYDQ1B5P1yh5Aqh1eix5PeQ/53nOSzLwmg0wmw2w2BgFF83jGTKkpRX7ESaGwMc3/fxxhtvtHOJV4CWBBoIcZ2hIoREEJgby3HguC5c5zrM0nZsBJ0OqqqiCp6x1XUcCheHuZE73S463Q6kVNCGQGVGfqAr6hFTUmIf7qnSZmyDSWZIN4bnBzi5fYrXHz7C0a1jCkS3FZQqkSUFlosNPv7oI7z7g+/jxbNP6sGIzF4S5AWZjlTNQVBKiFoiYbTlmgclAaUkfL+Dbr9PQfXG3Aag/EB2L+XB1LIsaCHqfQgI0xNoU4yGbRsprAUpFBzHRiegQPher49OtwfXGLHQCpSRnmYJ8jxGFMYoCqqIwlSa0yQFBMlIh8MRRpMpJpMpDg6PcDg7wmA0QqfTw2AwQtDpoqxKROEecRQizzMAAl7Qget50LqC47jodXvI8xyXFxfYrteQUiDodDCeTHB0fAvjyYTIZJ7X1c8mtHEN3e+35j2m6ySlpIgQHpiNCU1VliiKCtAZ8qxAUVC/JH2fKqq/6WhJYIsWLVq0uImyLPHee+/hP//n/4xnz55Bm8Vl2eiDy4wpSW769ngO8w+FNBW/g4MD3L17Fw8ePMC9e/dwfHz8UnB8lmVYrVa4urrCdrute/0qU53k42xWBLXW6Ha7dSWQe/GUIiUZV8NYgcTH45oePSaVbiPmgQkXkzu+NizL5MpZaaSUTDq5+pckCXa7XS1fZQdWJrGiESbP5NEzDuwAsFwucXV1hd1uh6pRiRQ3wuOZpPM14heTQaUUut0uptMp+v1+TTalqSTyvpVRWrE8VjdMaF577TV88YtfrK9di88GLQlsEEB2n5VSodcfYDQe041m9NZ8w1dlBT8I4NjOtWVvkUNIDgynm7vb7aDX60Ep66UVrcI0/HJlrMhzrBYLhOHemIzQcViWjYPDIzx4/SFO79xBt9uDVBJKEQ9br/d48uQJ3n/vXTz95DHSNCHpKYzcwMgiqdqnjRMmET/btmA7NPg4HslKhaIBRhl9txSirhx6HlXylKlqSqmo2maqbkVeIC8KOKYRuRN00e310DWB7qPxGOPxBJPJGNODQ0wmE0MAO/BcChvN8xxFSYYtVHWtIFAiTYu6RzIK9yjKApPpFK8/eoQ3fud38PCNN3H/tQe4c/c+Tu/ew63bt3Hr5DYOZ0cYTybwPA9ZlmKzXiHc0zW2bQedbpfOV0j4fgCpFLKMev2CgLIFZ0fHODk5weFsBs/zkaYpwig08Rk/mfVTliWyRmhskeeodGUMcozUt6JqcJqkyDMy6SnyFGVZUZ6g5yHPMhML8puNlgS2aNGiRYubKMsS7777Lv7Lf/kvuLi4gDbmbLjhcMkVJX79Q6GUQq/Xw+npKR4+fIjT01N0u10URq5Iz37afp7niKII+/2+lntWDflmYaSrienjYwI4m80wnU5rgnaT1BSm108Z6WMzgmI6nWIwGNQ9fVzhY1LW7/dfyiOUjZ5DAOh0OhgMBnAcpyZljDiOsVqtEEURlFIv9fS5ppfQM/PAwjhyLhaLl6qgViMb0HFoMTw2pnZM6pgElsYkJ0kSAHhp/syE/iYB9ow0VWv9UiaiZcLl33nnnZYEvgK0fqsAHIeiF1hqqHWFNImRpSkAyvTjVR9ePYnCENqsqBQF3Qy5cUMlokUrWUopuOZDLuW1tto2za9pSgMDhGhYbnIV0Mfs6AgHB4e1eYltmd62pMD52Tkef/ghLs5eIM9zk6V3Pfgo1tHryhBcKreXtQ69QFlRAL3vByQv6A/Q7fVhKQuJ6f8Dn4frwguIFAN0uKUhtr1eF3fv3MXDR2/g4aM38fqjN/Dojbfw6M238ODhQ9x/8AD3XnsNd+/fx/TgALZlU8Urp8GKj9d1KAbCNv2A1xVLSfl/AI6Ob+Gtt7+AN95865r83bmP2dEx+oO+0cX3MDuc4c7dezi5fYrBYAgpZe2KWlbUQ0jSVwcaJOmodIVur4ejW7dw5+5dHM5msCwb4X6P5XJRx1uQ3Feaq/AyqqpCEkdYLRe4vLzAZrVCYgJii6IwpjxUoc3yAmlawg88HBxMcfv0Do6OT9Dt9esHYosWLVq0aPHbBq4s8XwpN0HuZMZGBm7/WAIojMHKaDTC/fv38ejRIxwfH8O27Z8gKo5xruRAd5hw8+FwiIODA8xmM0wmE/i+DzQIjWv6AdmApXkuPL/xTeTEcDjEcDjEZDLBdDrFcDg0LUYSSZJgtVrhxYsXePz4MT755BNcXV0hTVPYto1er1dnFHIFj81YDg4O4HleTVArI+uUDVMdVrvBqNe4vw8AEiMbPT8/x4sXL+oKYFEUcBwHo9Go3g/39HHlUhkTHX7vmudtGU8M/nnzZ17DTGc4HNZVVCFETbBzIwlt8WrwT3qWKRsB4L1+HwcHM4wnUwyGQziOW5O01MQNlCYzLggCKKleWiFK0wRhRMYxMI5LfGNoaCiLesAKY5hj2xYRjyjGdrNBHEfQ1fUHXUiJ/mCAw9kMg9EItuNASg2pKlQaWCyW+PijD/DJJx9jv9sSKTHuTxQEn6KqSlhKQRpdeVkVoDIjkcHUmLqUhYmnEBJSAFVJTpp5lhMJsxTyPEO42yHc7RGFIYo8g+e6mB0d4cHrj/Dg4SPce+01nJye4ujWLcyOjzA9oAHOsmykcYLdeoPdeos0JrJFvXINZ6lBn5qKu134ngddAXGcIE4SxEkErYFbJ6d483fexvHJCaRUWC6WeP7sKT558hhPP3mCF8+f4/zsHLvtFnlRANCwFBnxAHT6Wl87oZYF5RMWeQ5lKUymU9x77QFO79yBHwTIkrQeGOfzK0RRSNW7gjIWLYukEfX7ZqQi9BDIEIV7hPsd9vsd8px6Cvgzl2UZ9vsdkjSH43QxOz7AZDpAWRXIs6yuCLdo0aJFixa/bZBGDug2euxEIy7hlwU/f0VDrtnr9XDr1i289dZbeOedd3B6egrPI/URGhU027axXq/xwQcf4H/+z/+JH/zgB7i8vITWGv1+H7du3cKjR4/whS98AW+++SZOT08xm80wm81wcnKCyWQCrbXxYTDRU+aYmIxJee30qU0Q+2azwdnZGZ48eYLnz5/j8vISl5eXuLq6qrMHYYoHMBVUmGsXBAHG43FNTLXpq2NwRbM0OX6e50EZtRrPW4qiQBRFWK1WOD8/x9OnTzGfz5FlGTzPq81yjo6OMBqN6kqk53no9/vo9ym3mRfyHZOx2DNKMO4t5Pek+eJ5tTQyXe5RlGYBnNVzzeNt8dnilZBA23bIcfFzjuFohFu372A8nVL0Q6+PycEMxyenODo5wWRygF6vj6ATwDEZKnEcQwPodDv0fdMHWJYl4jgysQv0wc6zHPvdHtGesuDCKMQ+3CM3Mj8hBIqywH63RWGajhm2ZWMwHGM0mpDLk5ES7rY7XF3M8fijj/H86VPstzsIKeF5PqRUdb8ZrbhkKM1AWlUVqqJEUZiw0SxDksQo8wKuRytUvX6P+hSVAlFFIk1VUSFLU4RhiDiOoKTCYDjEeHKA8eQAg8GQ9i8EoDUEiABt1mts12sT4UCGM0VZIsszKGWRvKHfAxp9fkmaIC8KxFGE1WqBNAmhLIXhcIwHr7+O3/nCO7h16wRSSmzWa7x4/hwfffgBPvjxj/Dxxx/j7OwMy9USm80GURQhTYwss6CqJw3MdJ0d20Gv08V4MsVbv/M2/uAP/xBf/OLv4ujoGEoqZCk3OOfUH2j6RKuKjXVIZtvEzRXLsiyw3+8QhnuUVQllWej2uuh0OlBGt6+kgusFKAqN9WqNxdUVLQo0IihatGjRokWL3ybw5J/JAhMJfMqz9OdBGnkhu2T2ej1MJhOcnp7irbfewptvvonZbFaruZRRN0kpsd1u8eGHH+Lv//7v8T/+x//A+++/j8vLS6TGRbNJ4rrdLk5PT/H222/jnXfewVtvvYXT01N0Oh0kSVITOJZKNkkbkzSu1nHFk4sHLP3sdmmO4Bs3TscY0MRxjP1+XzvYc6WU55y64V6a5zm2W/IncE18Q7/fRxCQ0oqKF2kte+V+Rc/z0Ov16iohH49lWYiiCJvNpq5MsumNNpXPsjYdvO4L5PdQNpxNYfood7sd4jiuiTETf64y8vcKo15r8dnjlZDAqipRfc4nsLZto9vrY3pwiJPbp7h9eodukE4HgVkZ6vZ7ZIzSMECpqgpJHENIRcYm/T5sxwEg6IaKIwhBpGu/32O33WK/26MoSggIVCX9fZbnkFKiLKgiV1a0GsI3Q7fbw9S4Vdq2DSk1gBhZlmO72WKzWiJJEvbERFHkyBJ2/zR6+kYfIt1cFGyem6zAqigpML3IASHgeQE6nS48j4igUgKWRYQQgsxNXM+DF/jwfB9CCmTG+aksKuQ5NSIn5jiyLMV2u8VqSaQsTRMy1QkClGWJi4sLXJyfQesK3W4X0BqXFxd4+vQJzi/OkEQxlPIwGlKA+62T2xgOhyjLArvNBklCsgIefLSmiuxqtcTF5TkuL89xdXmJzXqD7WaDJI6hqwq2ZWM4HOH0zl28/c4X8ft/8Af4nbe/AN8PsFwucPbiDOvVCmmSQEqJg8NDPHrjTTx48BCT8ZQcYz0PUlHQ/c96UGnjHLbf7VDkOTzPrYl2WVLDtBACURhhv4tRVQm0zgBQk3yLFi1atGjx2whpvBF4UZQJEhPAX4YISlNV7PV6dXVsOBzSArchNbZp+SmNNHGz2eDZs2f44Q9/iO9973v48MMPMZ/PaxMXJimpkY1GUYTdbockSaCUqnP4HMdBlmXYbDZ1jiATsLIhB2UCpk0UA89dYHoWmcAxme31evBMVjVLVHPjFMqL281KGc8hE5PJl9Rmg9fzicL0QK7Xa2w2m5eIGBvLCEGqNSaVyvQ28rHyMQohEEURttttLd9NjSSUJal8bKIRjcFSWa01XNMvyMenjEy0SVZ5ntnis8crIYG8IvH5hcBgMILr+cjyHABVeYJOB5ZpjM1Mfx9r8ipzTrZtQymFPMsAQSs3FHVA0oOyLBFGEd14piE4CkOURkrKlUMBGojoxo7r2AitKZuQevOoARcCqKocRa4RRymuLi9xcXGOKNyjKknOyIPn9cqThtYVipw01fTzsiaIWleQSkEKiTgKsVzMMZ+TE1ZRFNAVkciqKmHZFvzAh2sGUWm065vNBuv1ylTdQmQZyUp9P0DfNDZrkOSBBw+tNcIowsX5OS4vLxFFMTQE9eiZ3kNAoN8f4I233sKXvvQ2Xrt/D4PhCNDAZrPGcr5AHMXI0gS73RarxQL73c7kIdJAGe53dGzbNTbbNcIwRFVWcDwPo+kUt0/v4uT2bQyGQxRFjqdPP8GP3n0Xz589w3q1RJqmkFJiMBzg7v17uPvafUxnBxhPpzg4OMRoPEGvN4Bl0wLAzc9XE1VVYr/fYj6/wnKxwGq5wnpNx5QazXtZVlCWDdftYDQemveetPYtWrRo0aLFbxu4ugYz+WeiweThl0Fp3CrZhOX62UpzNyYiMFWoxWKBjz76CD/84Q/xwQcf4OLighbWzZwvyzIsl0ucnZ1hPp/Xsso8z7Hb7XB1dYXLy0ssl0usVitcXl6athHKt4uiCIUxguG2F2V8Gng7TG6YqPFxqkYUA4yxS9O8hl+4IZPUxlGVyWdhTF4uLy/x4sULPH/+HM+fP8fZ2Vl97Ov1uo6QODfzss1mg9JISLvdbl0V5B4+x3ha8LUWQtSSXp4jMyllYlqZnkQ+N94eV4C50BIE5E/BMlK+Pu1c6NXgn6w7qGVMVAQE0iTCbrtBWVWIwxBxFKHS2pCgCq7ROPumgsMfeC8IoLXGZrPGZrNGZRyP6Ka34XkeXOO4hPrmjFFVFYIggJQSlxdnOD8/RxyF5iahBuXDwxlO79zD9OAArucCOkcS5zg7u8BHH32IF8+fIor2FJRuTE5gBtUmePUFtbziOn5CKQXP92szGdscs2O7lPfnUsZeYKyKhSBJp+t6VC2UNKAVRV4b3FgWNRsrpYCKBjTLJvKrlEIYhmaQWdN1dFxAa6QZ9eeRXLKHg+khxpMplFIoCg1dXYeY8opTlmUoTPhor99HVVWI9iGqooQATBYfkOcZ9mb1znVdzI5uYXZ0hEprLBZzXF5eYj6fI44juK6LQX9QS2Nd10WlNXbbDdbLFfIsp8HZIrlFYgZ6vsY/DWVZoshL2qZD8gmulvsefbY8L4BtO5BKII4ThCFv+5d/IH5e0LqDtmjRokWLm9Ba4+rqCt///vdxfn5ekxeuIH0ayfl5KMuyrkZVDcMW8iawEMcxrq6u8OzZMzx+/BjPnj3DarWqq1I3wVUoPi4mVnEc11U/JoPz+byOUgiC4CWjGCaovPDLi/VM5mgO93JmHv//JkHkF/flccWMSTRX2eI4xnq9xtXVFebzOVarVe26yTLU/Z7iyZjI7vd7oGGGM51OMR6PX5KRCkGqN2oPigHTr2gZrwM+bv4ek0HXxFowUWQoIxFlwqhMRZiPMc9z+L6Pr3zlK/jyl79c/12Lzwb/JEmgMOQA0CiLAlEYEkmIE6RpgijcI88zSCGgTdyCZW4yIj2FqQxSnEQSJ9iH5KJU3wyCPsy2Ke9r0wScZxmkVPADH9Aai/kcF+dnSIz00HU9BKZP7fj4FgajATxPIIojXJwv8MGPf4xPPv4I+93WDAp0HtAABAXSUzREZYqYFD5PAwkRQBpUBfygQxl9ngffDzAYDHFwcIjZ8TEODw/R71E1L/ADOI4LSylosz3bsmE7NvV+ClPul5IqopYNZSlUWiNLWbJQIgz32O22yLIcykgflEUDV5EXtVunYxNhLPIMECnKooSGhK404oRcWC1jJtPtdnFweIjDwxl8P0CWZwgjkiKUJQ20++0Oy/kVyqrC7OgY9157gMFggCzNzKCc1KYtnU4H/V4flmUhy3KE+z22mw22my2iiKqJ7BabFznSmFYcudL506A1ZSzajovhcIjBYAA/8OtzdV4KbC2RJjusVyvkOUk9Pu0B9ZuAlgS2aNGiRYtPQ5IkePLkCZ48eVIv7FY3qoC/KAlkYsT9ZDw/6Pf7sG0bYRjWxiePHz/G2dkZQqPS+lngOR/34223W2w2G2w2G2y3W+x2O4Qm2JwW8gV838dgMHgpToF7+ZigcuWLnvnXhi5MmrigwN/jAgTDNtnUpC67No1JTa/d1dUVLi4usFwu6yomzyOqRsVVmKJGp9PBZDLBbDbD0dERDg8PMRqN6qqcMBLRJElqqSzPfSrTt1cvzhuJ6s3t87EyWeTz5HNlQghTrQ1NaHy328XXv/71NiLiFeCVyEE/z1CKBgkphIkcIIlnVRbYbJbYrJbY73bI04xC1QXJAna7XZ0Zk2UZIiOhXM7nkFKiE3TgOuRu5ThkucurPSUbsphBoixLFFmOsrhuoNW6MiHtPvygA6mIRFVlhShMsFmHOHvxAs+ffoLtdm0GDAEhJADTSwgNDZJ6cq4e/Z+rf9cra0z6uv0+HJeMfJoOplprU5YnWaJtUaYMKWQ1HNfBeDzG7GiGg+kB+r0BfM+HFCQV3e/2iKOYBjrbRmH070KQbt/3A/i+DyEEkjTBdrfBZruhlav5JRaLORbLJc7P5zg7P8fz58/w/MVTLJcLRHGI/X6HzWaN/Z5Wtsqygu8F6PeH6A/66A+GGE+mCIIAURQiikO4nlt/j1fL+IFTD0ImS7EoCqRGf8/HnqW0Euh6LkbjMQ4PZzg4nNV5g7Rah5+QgzKKPEMU7pDl9NkqCzIT2u422O93yLLUxJUMYDummgoNouwtWrRo0aLFbweEEHX/HssD2dCl36eoJ1YQcaXoZ8G2bVrENT2ATiPugUkLz+PiRr7dLwptzE+4QpU0cv94UZrljTDzP/793W6H7XaLOCYlmDKmNFwV4+IBn2vznJkUNv/NPxfs/G7IXxRFNXGK4xhaa/iNaIrpdIqjoyPcvn0bp6enuHPnDh48eICHDx/i0aNHeOONN/Dw4UOcnJzUvY6VMZDh7fKL98XXtkmI4zjGdrvFer1+ad7MRNeyrLoqyMSWz5E/Bx3TnpXnORzHwXA4fOn9aPHZ4J9cJdCyLDiuC8+lUEq+iYVpFuZKmWXb6HR68IMA3U4PrutCCproE+j3qcpF5A6CKoOu40IpiaIsIIWE6zok8zONy7ZtoSypbL81koIsS2DZNmzXg+PQ8fV6XYwnAXSlsZiv8Pjjj3H24jnShJyk6Lgp/oAongYgaqJGv0PVwuZimlIWur0+eoMhSU0BIovQEEIiSymrZr0hchLuyRU0imMUeQ7LtmEphcI4QQnQ9VNG6y2EQFlQHqEQAspSREzN7+d5Tk6ZyoKSCpVu5suQHbKGRpxEKKsYu+0O+x2ttAlzDZVSKMoCcZJgtyUnUN3IaOQVwTiKsFwsIJUyESATQNMKpNYatm2h0rSK5TgOup0elAmN59UsWqkScByKsRiORuh0u3AdF0VRYrfdkvtnyU3Q19f6ZdBnqzJN3rvdDlmWQUh6iPT7Q4oncT2UZYpwv0G4D2uH11/8cfX5QVsJbNGiRYsWN8Hzro8++gh/93d/h9T04TMpgiFeTQLE37sJJkqMysgiM+O67jhO7bZpcZSWWeD9tO0xmKB8GoSpcAUmaJ0KAA6CIMBoNMJ0OkW3262JaG7MAHluQovq1CbEx0Fzjevz1EYCygSR93vzenA1TilVV/Ru376N+/fv4+7duzg5OcHBwQGm0ykODw9xcnKCe/fu4f79+7hz5w6Oj48xmUxekq82K3tpSi7rfKy8P64ApsY4J2v0LPI2+N98LkxeYfoui4IM8lguysSP5bbb7RbHx8f41re+hfv37zfegRafBf5JkUDLSDOlkFRlq0g/zisUWmsIKRF0KArANk5T126Z182ufuCb7D6qdLFDqOCBQ6COYxACUNZ1M2xgBiNlWYijEAvTj6YBIqh+ANtx4HkOgsBHWQpcnF/go48+ML2HLF8QDYLHg9X1KhEPFHTcEsJIVJWy4Ho+oIE4Dikr0BjZhOEei/kcy8UcSRzRAGQ7FNxuCJ1t0+BVFkVDakoEjF9a0yBLg4WGFALSVNmUpBfLGWzbgaUsqIYUlAcQKQFluej1hpgeTDE9OMBkPKklHlVZwbIsTKcHmEyngABCs/K02awxv7pCWZbo9fs4nM0wGo2hNTUbZ1mG3XaL7WYNy7IwGk/Q7XVhOzYc14HjOuSIaganjnGODYIOXN+DkAJJnJAD7H6HqixJkVsTcCKPzYdMadxYbdtBfzCA63qA1lDKwmA4QH8wgB904NgOoijCarVEmmaN9/c3Cy0JbNGiRYsWn4Y8z/Huu+/ib//2b+tMvNyodFJj7MKSQtFwl/w0aFOpS4xDOc0fiFTy3Kvb7SIwsQbCLPz/LCLIpIxfTVLIxMXzvJqQ2SaXcDab4fj4GMPhsN4XH3fzPJhM8bySt8M/Y+LE+2XixcfGc6jA5AUeHx/jzp07NfHjfj4Op5/NZrh16xaOjo4wHo/R7XbrhXveZ25c5Xled13sIJd5y/Qi2g0DGD5OJqv8d/z95jmVjapllmWwTFWQSToAhGGI1WqF1WqFKIrw6NEj/Pmf/zkODg7Q4rPFPxkSKARVclzP2ASb6hd90CsApuRuEVFhwsgkRZhMP20cQi2loIwEIOgE6Pf7pnzugqpx1y6cVUkrPLTCxfa3HSOdjLA1ssbCGKu4rgvLklCKev2SJMfZizO8ePYUiWnERW0CI6huVlf/uPJHA4dt23CMkUu318P08BBHx7dwODvCeDLBZDLFwfQA04MDjCcU7t4fDEwjcAdSSuRZRr14eQHHsWE7rqlAWuh2u+gaOSQN3AnKkgaMJKEeyzzPkGYZSSjSFHmRI8szirOoKsiGkY7vk6S0KCnovd9z0O32MRxO0O8P0O10YZtVQqUsuI6DTqeHoNtBnMS4uDjHfH6J7WZDTc5aI+h0MJ4cYDabodvt1RXYzWaF1XKBOInR7fYwGU/Q6XbhmaovAEhLGWLuQ0qJIs/NtcghAKRJit3OWEHXq16VIYA/uXIphKTzGY/h+z5dhzxHp9vFZDrFYDiA53lQlo003WN+dYkwjGtzmJ/2sPq8oiWBLVq0aNHi01CWJX70ox/hb//2b+tohtBk4HGlrvliYvGzwPOefr+Pw8NDjMdjBCaE/HpOR8TQMsYlTK4+bdvXczeq4DVJE1fB8px8CgaDQV1pOzg4oMV+s6jN5LQyFTueZzJpau6fiRUMeaJ5Bb2YfHZMlNlkMsHBwQGGwyGEENjv91gsFi8FzrNEs3lNWX2Vm+iFmySX983Emqt8TPyY0FWmv5GvTZMA8jk2rxcXXoTpnWSSOhqNEAQBKhOvtl6vsV6vEccxvvSlL+Ev//Iva5LY4rPDKyCBAoHvQypZr1h8HiAlmW84rgur0ZhKN9t1ad+2bQpczzKkGd20PAhIc4MIIWDxCggAy9zkHCMBQ82qsqolgpZlITA6Z9dzYdsOijLHerXC2rg25QURC8fxMBj0MRj0YNkuojDBixfPsVjMUTSC5qVUFMJu7lve9/WAwb9H5Na2HHS7PQxHY4zGE4zGY+oL7JEFsN/pYDo9wOnpHZzevYejW8cYjkbwPB+6ImObIs8BAVhme67RtStLITNkkQcAHli5txE1ceWfmdUjEwtB36P+yTzPoasSrmMBQoF7t7Vx6yLpiKCQeiWxWa/w7JMnuDijfEGYqq4fBBiNzSA5GkMqhSSOEYZ7RHEEDY1O0MF4TCTT931YiiqdUpLJjdUY9OM4QRyROU2W0fXIcxrYCjPA8vstjXvqy0JOAaUs2I4LqSSkUgiCDiYTqnIGQQAIGoy1rhDtSVefZ1ljG785aElgixYtWrT4NGjjEPree+9hsVi8RPaa5Kf5+z8LUkoEQYDpdIrT01McHR2h16N2HtdlzwZ6eZ5Xv6SUdcXr0+at0iiq+G+Z0PAcBwB6vR6Ojo5w69YtzGazui9RSoncGMMkCbW7NMkokyrej30jPoGPlb8XBFR04J5JmP7D/X6Pq6srnJ2d4ezsDFdXV1gsFliv13W2Ie+jnqea+aFu5BZylY57+jhHkBVzpakW8u8xYeeXMPJbvrZNIsj7s0wBpdfrYTQa4fDwEAcHB3BdF3Ec166rq9UKRVHg937v9/Dtb3+7vk4tPju8AhIIOK4DaI3i57gu/SohBEkjXcehWAQ/gONSDhvf0FpXJBU1ZWsmiyzzE1ICRtNcV62kRFkSMdnvtojYArgsIIw0UzTtfDu0IiWlRJEXWK2XWMyvsN2uURjN+GA4xPGtW5hMJhDCwnw+x9nzpwj3u5duXjKFIfzk4MiGMDAB7R30+n2ThUjy1V6vh16f+h6VWZFyXQ++58LzPXQ6XfT6fQwGVB3s9nok1zSyTdtIN5VlkXuo0ZIzCRRCQipZ9wxKKaHYBljSwGApc42rCkVZkMRUa1hKoRN04Ac2sqxAWdLqUhzHiEJyunI9F77vQesKq9USlybnZzQc4fjWCWZHxzi6dQvHt04wGlHlzbYt43BKOYm9Xh+HBzOMx2MTCeHBskmTniQJsjxHVZb0eTaLA1mWIjZVTWEG1aIyvaFlSQsO5oHDfaTXZFDT9iBh2cbhtNM1JLQPy3VgKVVXn3e7NZZXC8pTbJD83xS0JLBFixYtWnwaeF7A5ilMimSjKnWTCP40WJZVSzFnM3qmdzqdmoz4vl+TKN9EfjEx5AJAZSpfZWPuqhu5flw946pYc9+j0aiWWo5Go5oAlWWJMAxrN03U87eXCREfHynByCjGacST8fdpgZiOKYqiOuPv8vISi8UCm82mrkwOh0McHh5iNpvVVVHf96GNW32SJNjtdi9VDpk88vFy3x7PiXa7Xe2O2jTYEaayNxwOMRwOa3LdfImGqY1lZKDj8RjD4RBSypeI7Pn5OdbrNbrdLv7oj/4IX/nKV1oS+ArwSkhgVZUoyk8vrf86oBSFuTMs2yHDl14fvh9AQyOJY+R5irKk1R2lFLq9PsaTA3R7PUilUFYlkiRFnmZQSpE5iOtCVxVsm4iWsi0UeYHChM3zB14IAddxMBgO4flUWYvjGJv1GsvlAjsT0m47DkajMQ4OR3BcB5vNHs+fPsNifok8oyog9/1JSY3CNEjWp1eDvm+ad8sSRUkkJoooEmO/D5HEEYq8INdOMyBCSGRZiizNqKImJISkyqPWFcqipAgM4yZamX5CGiQTZHmGoqTz51uWB65KXweGWsZx1DLSW9oecSUhqK9SSKokCpARTJIkKMqSrquUqMoKWZphv98j2u+hbAuzo2Mcn9zGaEj2xvwgoFU1F5ZtQVcaUkiSyfZ7CDoBkX5TgasqDaUkpKnKScXuqRpJTKYynmcqx0WByISmAgLdfh/9/gACMHJXiaq6DsCtKtNPqUkKGwQd0uf3uvB8H47rQVcVkjhGHO2x2awRhlRhpffj5T7DzzNaEtiiRYsWLT4NTIaurq7w9OlTeJ5X94Y1pYWfVp1rwjbyz+l0WhuceKZvrUmkmkSQnUh7vR46nQ66Zj4H06vIqp6fBykl+v0+Tk9Pcfv2bUwmk7pAwKQyMtl8TDC54snnxXNEBp93k+xxxESSUCwVk7Ltdlvn/G02m1pyatt2He9Qmj68/X5fB9ufnZ3h+fPnePbsGS4vL8kM0EhHmwYvhZFwcuWv6YzKlVCeM/u+X5vLcDEFjfkfk+gkSRBFUU1E1+s1zs7O8PTpUzx58gTPnj3DYrFAmqY4Pj7Gn/zJn+DRo0f19Wnx2eGVkED+8HweIIQwzpxEMKqK+vQosoFkB0WRIzMBnlVVwXFddLt9dHtdDEfXzbOWZcM1VTxp5AFc/crSFEIIWNICQA3KeZ6jqkp4notOhwYlMlmhbL00SbBZr7FerRCFIYq8gOt6GI3H6Pd7KIoK86s5Ls7PEYZ7QyqpYmebTDm+Ac3Zmv83rz1VvfIsQ5qwg1OKJKY8xM16jdV6jc1mg9VigaurS6yWS+y3eyRJjDSjm3a72WAxn2O9WplmXroe0jhWlSakVeuKTG1cH5Zt1aSlHoxN7ITne5Qx2HgQ8CBYVteyDCk0ylKjKDXlBWptzFo8KHFdxaVMQFP5tG0IUKBpWZVwHAdKWSDdLGUXxnEEaKDb66LfH8ALaNCGCTl1zQNESgHbcRB0OkTeTa+nUhJ5UWC33WK1WmK326EsSjKUcVxaOTR5iEop5Pm1PTJdLyLkeZ7DdT0MhiP0B304rkuDbpqgLEuUZYHddocopJ7MsqQH028KEWxJYIsWLVq0+Gmoqgoff/wxvvvd72I+nyNJ6NmnG+Yp/Kz7tGceE8CDgwNS0zTcLZnMcbVKNoxi0Mixs20bvu/XvYOlUR3lpl/u0yCM7HE8HuPevXu4d+8e+v3+SxUv/pqPh+cAfG6piV7giIVm715uzOu4GtckjLZpUcmyDNvtFvP5HMvlsq5SJiaYfrPZ4OLiAs+ePavJ1dnZGS4uLrBarRA28g15+5ZRrTmNbEC+jjQHvXYm5feH5kSkkOO/423ytdBa1xXHzYbiwC4uLvDRRx/h3XffxQ9/+EO8//77ePbsGbXAGGnpF7/4Rfyrf/Wv2oiIV4RXQgI/T1CKerP4g8srLlVZIs8zxDGRoqIoUFY02DiOh4PZDLPZEYbDMYbDEXr9Hmmxh0OMxiMMjHmK45JLZBxHxpUyRppeN9BKybl7JMsUUkA3GoDjKMJmvTYkD+h0O5hMh+j3fMRxisuLOVaLJaA1XNeFbOi52djmGiw5ZLxcOte6glIWfI/csbTWFNVgnDqFksiyDFEU1/2QYXitDV+vV9jtdwAA2yY9u+s46HRJajqZTjA9JJOZ6eEhJtMDeL4PNFbzbNuGY9uAMA3P0BC4ljekaYqiyOv3TMgK0JqqgYKqh1St07BskhM4nlsTyrzIURS0QrZeL7HZrLGcz3Fxfobz8zNcza8QhqEhe2RG47guUGloM2DpygS3ag2plJEPe0QiNZHRKAzpeux2yHMzQJuKoQBMryAdC/UKmhiRxvujdYUiz+H5PgYDchGDcRMVAoAQtO1yj+16izAkm2mYqIlPeR5+7tCSwBYtWrRo8dOgtcaLFy/w3//7f8fTp0/rahe/8tyoihryUIZSCt1uF4eHhxgOh1BKkcJqs6mrY1xB4woXz5mYiDHBQUOeWlUV4jhGbHL9mmDS2O12cXx8jEePHuHBgwcYj8e1XLNWNzWkj7ZN8w2WfNZz0U8xpOFzRcOhlAkXV+a4OsiVP8e4hHY6nTq2wjIxFDz/4vODIXAw15CPj19MXLniWBnzFyZ5TG7ReD+aBNsyrVSisbifmKpl9kv4G7iui69//ev40z/9U1jGELDFZ4vfahIojd6aP5DKskzvm+lDa6xqcISB1hq60rCVhcFwiF6vD8chQ5XxeIyeiSaQikxHuj0KW8+zDKEpb2cZrWBYFuvbSUaoAdiWBSElrU6ZAPLtdosoCmHbFoKgA9uisPLtLsRysUQUhpBSwbIdaK1RFCW0puiFm4NHE6LhEsqg1RrfxBz46ARdY0pyiIGJLNAgCUAS02pStN8j3O8QhSGyNIVlWcZm2ejXFfXZ6YrcTJWUcD0PQacD27IBEHHiQSzPc0gh0e100Qk6EMJUxszKF1X8KHexLEvTg0fyAwCmd7CEY9vwAx7wfLieC8v0eG63GyyurhAbG+K8oL+BppWuTreL4WiEoEPB8VEUNfoRLTiuA8vIUfIsQ1kW5jMi6XiLglbdcopv8DwPg8GAjF00kCYxoogeOkXDQUs3MhwBQGvAN/2pTKptU8mk3xOIoxCr5Qq77bVM49Orvp8/tCSwRYsWLVr8NAhBqp13330X3/ve9+ow9zRNoRs5gbTw+fLCt+d5GI1GdRQDk7f9fl9LMLkCx8Rpu91iu90iTdN6TsIkSZkqm1I0B/u0/j/btjEYDHBycoIHDx7gzp07GI1GNbFjQsVkiyuRMFU2JjPazD+dhokK/6wyCicmqHx8fP7NRfVOp4PpdIpbt2699Do6OsJwOKSFcmMww+eGRkWxuX9lehi5+si/15xH83ySySm/L/xeWaaXka8HjFKMq5M/q7p6E7PZDP/sn/0zfOELX6ivZ4vPFr+1JFCZPDxy0KQPKrs8MvFjbsRVJy6tlGVBUQdFAakk8iJHGIYoyxIOZ76UFZRFVSLHcSEEUBQlsjxDnET1gMI3j+f5CPwAYL15TiQwSRKE0R5pmsI2kgTLBvb7EKvVBtF+j6rScBwblrJRVS/bJDcHpwbX+xSQkYzWFXIjN0xND5sfBAg6lE1nNRqPAco6jKII280GURQiL3IAAsqyYFsWioJkE7vdDrvtBrsNBafHcYwkilAUBaQUqKqylnPyIJIXOcJoj/1+jzSh6IiC+96kBDRQVQW0LlAUJIWtKo1oHyLNUti2i04QIAiCOv9HSmUGsAS242IwHGI0nmA8nmBiIjG63S6UIYtcrVNSkhyk24FrqrtpSrJZrTWkogqsMJ+tLMux3+0QRRGEFOh0KCrDthzkBT1sdtsd0oQeQgCgLBuWuh7kYR4oQUBSYSElHIccwCzbNp9fC1VVIMsSpFmBJKF+S+Z+zff/84iWBLZo0aJFi58GnpM9ffoUf/d3f4eVaTkpigLCSC6b5Kg0kkppKlM3+964eliWJYSp2rGpSlEUiKKoll02K46Zcb+0TdZfv08FAN3oz5PGffTg4AC3b9/GyckJRqNRXR1rvmgOSvOMtGEow6SQ5wD8u/x3fJ78bL+5XYZjzP3G43FtgiONyykvOjPB63a7de8jm8w0q5JslsNE0TNGOvw9cSNGg4sL0ijTmte6+XfSVDC16S3kauwvAiEEHj16hO985zs4Pj6u540tPlv81pLA8WSK6eERlAkul1LCsh1IRTdJWRRwbAeuyWQjQw63zhKECR4VAtAg7XUUhUizDMIYl3i+j77JBiTTktj03iWITbQErQpZ6PT66HR7kFLWEsE4jrDd7ZDECaQyDpu2BSmBLM2RZzRQkJsl3UTUE0b/pkGCXz9JAq8JAlcD6f9EfjKkWYokjhCFEbI8g1ASQaeDwXAI36eKVpZliKMQSZpAWQp+QAYqVVWRyQsAIShKIQg6CMyATESyQtHoRUxM5UxXZFgTRRF2hkhlJjuGB3gynClRViQHtSwXtuOiLAvs9zvsdzuUeQ7bcdDtduEH9P7Ztk3VPqkQBF1yNu0P0Ov1YDsO0izFfrcjEmkiLqRSsJSCtGggLk0PpZACtt2oIiuFqtJIkhjhPsR2u0WSJnAcB+PJBMPhCFJJRFGI7WaNMNzRgKd1LZ8lR1pJCwxSwg+66HQ7dOyOA88lV1bHHJeonVgVtBa0QBHHL0WFfJ6JYEsCW7Ro0aLFz4JlWdhsNvjf//t/48WLF9CmssQEUTWkk0wqpCGBNyto5Y3KHpMcz7hV8jZKUx3MTN8dk8KqquD7fh2uzvl1bHoyHo9xenqKu3fv4vDwsDaBYcLqGclks3pWGAknV/WYCDarfLghqVSmSshVRX7ONwkYQHO0+XyOTz75BB9//DFevHiBxWKB7XZbE08Y0tg0xOFzYsLX6XTqzL5+v49er0dzK9+viwM3X/w+KSPLZTUUk9/meZXGJTUxURU/D47j4Ktf/Sq+/e1vk8KqxSvBby0JZOfHyWSKTqdL0sssha4qVI2bTtcT6YbEwPfRHw5g2TZKrYGKcu6ynLLgStME6xsHq8pk12VpgiROEMcJUtNnSKVx10hHe3A8F9Da5PsJJEmCKIqhFFWiPM+FUgJ5XqKsqCfNUhaKskSeJbWxzbUcUDRI4M9aKSGXT9sY3Ni2A98nSaeQ1/rvOI6QJgnCKDQVuhhFWcJSCkEQoNcj58vBYIjhcIBerw/P82HZNvxOgMFohPF0isl0gl6vD8umyinJFrpEuo1Ta2xcroQQsC2Tm2PRgGcpRTl6QsP3LDiOhzwv6pD33XZLIe1xDC0A28gPPN/o7S0Lnnv9gCiKAmEUItyHSNPMvPEwVVFyhdWaK8gKlkVNzp7nQZnBtiypFzAMI8RRhDSjYw9Mbo9jW1ivlnjx4jmWiwWyjOyglVTQ7JpbkCFMWRawLAfD8Rjj8cREh5C01nFtOI4L2752tVVWBSktCFDmUJJQTMbnHS0JbNGiRYsWPwtMEj788EO8++67dRVQ/pQqGRM8ljMySdSNfGIYcuma+AXL9McxmeK/Z4JTmlaVzPQNOmaBeTKZ4Pj4uCZ+9+7dw+3btzGdTmsC2NweFR6unTWTJKG5VJrWBJX77Jjo8nHzM53/ns+juX3XLHbzMcdxjNVqhaurK8znc1xdXdXuny9evMD5+Tmurq6w2+0ac1KaL/nGDKfZR8jXxDIGMbw//h4TW2EIeqfTwcHBAQ5MzjHPh8uyrEmtUgp5ntfE9BfB0dERvvWtb+FLX/oSlJGVtvjs8QpIoMBg0Ic2JeJfB2hAIUlnlqUQUsL1fQAg4xGjs65MVpwy0sMizxDHMYQgIui6HlzPhecFtZSUVm4qeB4RO9uyUWQZdpwRmJCO3XUobkFDUwXN92E75EiljeGINlEBZUWZhK7rQkiNsshRlqZBGUBVli8dM4FXY67P+2eTQALfuJZlmdiD60EFukJsyF8SRSjLAsr0/w2HI8xmx7h3/z4ePHyE+w9ew91793H79BTj6RRBEEBrYLNaYX55ic16g7Is4Hp0DXlFqzBSWKVIN29ZNiwj3VUWrXx1ul0EQQeOuYa2Q+6ulflMcS9lksRIkwS5cTBNU+onZDQH2qIsa+MXfmkj00iSBEIIeD6tFBZlCcum49MVsUUhhZHx0r5J1kAkz3M9CADz+RyXlxfQlUan26tXHsuSiCbnQPb7A5zcPsWDhw/x2oOHmEwOYFnU0F6WpPN3XZIYmzZLWBZQFhXynBYwoog/a9dN7p9HtCSwRYsWLVr8LAhjpnJ5eYn/9b/+F7bbLXCDWDHZ4mcdE0Q05JOF6aNjksiyx2Y1q/l9lonydnk7vM2q4W75abJJ3iYfP5NZrvBlGc0VoohM3Zj08faYzFWmNaX54sohTNsIVyJZ0snktzBB8dvtFpvNBtvtFrvdDvs9tdrw99fGBZ7NZFgyy8fL+02NGQxff77Olul1tIwqynEc9Pt9TCYT9Ho9VFVVk10hyCchMMoxbeIhOFvw50EphS996Uv4q7/6KxwcHPxCc9sW/zC8AhJIKBt9a79KeJ6Pbrdn5IQVkiRGHJPph23kn+QMypa3JGuUgsxMXMeB7dDN3u31ahJi2zZsyyJCUlsDT9AfDCCEQGycmqI4Ql5QNISGIR0QUJJL+yQTUKZcnqUpMnPT5UWOLKWG6LKkbL88TZGaTBYOXSceeH1thTGAuf7ep98wUijYrqkAej5s24UfdOB6HrSm6ARawSGpomVTBIQQAkJKykosC6yWSzx/9gk+efwxPv7gA3zy+DGWiwXyjKSeRZFjv99jZ5ygqHqpkSYp9nuSSEopzSBowbYdDIYDjMdjylpsWCsLUaGqMuR5BSnoWAoTnUAVVVp14/cTjZVAYT4DRVGYEPdrjTwN5tQLORwNMRqP4bhENjudDhzPq4PhK5O1WJrm5iiMUJrcv7IsybFUEpHt9/vo94eQSmK/3yGJIggh0ev3cfv0Lt548y288dbv4OGjN3By+w66vS7KssBut0Mcx9C6ghAkH8nZYEgpaJ1jt9tjvdkiLwqg4mzLl5vWP29oSWCLFi1atPh5cBwHeZ7jRz/6ER4/fgxtZIZN4sFQjUw6VmQ1q1NNwtbr9TAYUEsI/3s4HKLT6bxEMJns2I3qIs0hfzKLj8kMzzuYTHGVjwkWkzkmpc35RxCQS3vzvJrgY2FFkm967WxjWBfHMZbLJV68eIHnz5/j6uqqzglsFmCYHPN5LBYLXF1dYblc1i/OB2RDGJ6/60/JaRQN2attcpLZgVVrXR8zE2xppKxZlmG9Xv9CJHAwGOCb3/wmvvnNb8I12Y0tXg2E/kfMIL/61a/iu9/97s1v/1ph21TihhAo8ty4VprJuk0yOyEEGZHkpE2mzDsHjkuhooPhCJPpFL3eALaJM4AGpKKKoRBkJjMYDnF4NIPn+livV3j+9ClW6xWqqqQ+Lsepw8aVknBdD71+H4PRALbtIgr3uLqgXL71do04jiBQQFcVioqiCrI0QxzF1zEWRYEkpeqX1pXxsqEDFOJlEnjzrZXSlPc9D5Zx7ZQmtL2qKqRJgrKkwHrH5BkqQ3xt4y4lhUC0D7E1x5tnObSu4Lk+JtMDHN06wWA4gDSxE34QwPUojiKJYyJQhpDxChERKaoE5lmOOLkORs/zFEUeQ1oePDdAURQIoz12W1rRqirK9bMtB91+F8PBsCZ43V4PtmNDGXMgbVYPBYA0M4NdUUBXtDonlUKn20Gn04EGkMQxEU0jZYj21EyemvxB/jvHselDQTVD5HluokKoKtzv99A3zqtcUY4jqmKmeYo8I4Og/X6HPM+N9LaDw8MZDmczOJ6L7foC5+fniMIcRVFivV7hxbNnWK8WRsp6My7k84G/+Zu/wXe+852b327RokWLFi1ewtnZGf7jf/yP+A//4T9gsVjAdd3a0EQphcQ4TBZFQXM1Q+6YGPELhqzIG+Yx/Ixk4scLxkzgeF7imJ6+lxekr41QKo67qv0PaJ/8NzyvYZLIJJAJLVfVbDMfyBuB8k3S2DwWJrq5kVVeXFzgk08+wdnZ2afm/f0sMFl2zLyu0+mg2yVzOyabXHG0GnLZ6qaaqnHN+cX7932/dictyxKLxQIff/wxlsvlzcN5CVJKvP322/h3/+7f4Zvf/CasNhrileKVVQJ/HaCb9frG5g8j3Z8kvcyzDEVpZJVaQ2uavFPljm4OISgg3LYdeL6HXq+Pbq+HXr+H4WiIwYiIhsUrNb4PqSTCKEQaJ7CUBdshJ0iSk9LqDR0FlfYd2wU4iiHNsN9usdtuUOSmClhU5v8kF4UAhFRUOTOOVVXJJJBwXTH/tEqggBDSXAcjVzAvIegvspyqklVVQgi6iQ8PD3F8fIJOt4ssy7BaLLCcX2G335mB0IHWQByHVOXLKeMvCDoYjUboDfsIOl24joeqolw8fSPzp6z7EY17Vn7tgGpZEn5gw/O6UMqu5bO6Ju8WpJBQlhlgbQt+p4PBkHIch8MRhqMR/CCAH/j0XgkgjmKS76YpMpPr6LokP60HN0OMozBEWZoMQbPS5Xs+bS8gpy2uBjqOg/5ggMl0iqNbJ7h9+xTTgwN0ul1IZaHIqeq3Wa+R5SksZcE3n4+qqpBlOSpdwfNoIM5zqryuVwtstzvkORkDlUYSmucJpIRxfr1+AH5e0FYCW7Ro0aLFLwLf91EUBX70ox/h7OwMtoljODg4wHg8hud5tBBscv94oZUJ06e9tKlCxXFcO4NyhARX7Pi5yeSIK4MwcxRplEtsntLv92uCxFW23MxteE5TGDOYzERM8Hb557xP3hfPiZic2Y04hzwnddV6vcbV1VXd41dVVe1JwNJL8VOyB2+iMhJUnntFUYQoiupKIpNempeQeQ6TWr5ulVFaJUlSB97HJluRyWtp+hZZlpqm1Ebz09Dr9fDHf/zH+Bf/4l+g2+3e/HGLzxi/NSSQVnBsQ3SuwTfWtWQSJs9OA6APeb3S09CYl0WFSmtk+bVtsGXRQON6LlyHKo5+0IGybBQm546qaSUsRStCllkZ4jiJbo9WWpRxmizLElEUYbPeIIx2cGyNJMmw34YIQ4pOIDfRAhU7SZVlgyi9XKb/6QRQQMpraQBqImYGIqXg+x5GkylObp/i3r3X8PqjN/DawzdwdOsEfhBgv9vi6vIC6/USZVHAMlVExyHnTgiBNE0QJzFc18XB7BDD0YjC1j0PnllhYpmGZVvQxmm1OTjSaRDhUkrBdRwoZUNAUnU0N8StqsjAxffR6/bQ7fYQBB0jU6BKplQSSloQUkBDI00SLK7mWC4XNODFMQBda+1dz63/tjSDuFSWcUW1kRc58qKAUgq+OSeODVGKzGQ6nU4dLk89hJRHJOvYiRhKKYwnExzfOkFv0EdVcoQGvZ9cUQyjEJv1CtF+h7LK0OkWyLMYnUCjLPeYHXhQlkAUXYfgfp7QksAWLVq0aPGLQJoIhuVyie9///vIsqx+prJbJVf0ik/JzxNGqhiY2KhOp0MKpka0Ai/mVo3wdSZlTRKXZdlL5M4yRil+ox+vNBVEJoqqYVDT3DbPD5ig8b6ZVPF+pWlZ4Wpcc2FaGIO9Xq+H2WyG+/fv46233sKbb76JO3fu1EY1wnhXcAXyF4E2LTWJicrQjRgIvr6W8a3gaiaffxiGdTtLYVzPmYwWJmsxMSaAPy8iQkqJhw8f4s///M/x8OHDej7e4tXht4YE2g71+0mpahpENx0AoSEozMD85LqcLSW9lFk1UsYd0q7t/ClioqpK5FmONKEJvbIsOK6LXr8P13WR5xni0JTz09RUqq4JoOt58AMfvh9QVVDQjZeZZtndboP9foc0iZAkOcqqqvsILaVQFiXSNEaWJsah9NoqmXFdCbwJ/gFFSxDxo5vcdmyMx1Oc3L6D+6+9jtdef4jTO/dwODvCYDyGHwSoyhLr5RIX5xfYbtZIE3IppWsoYVkKruvBcT1UZYUkjiAgMBgM0O8PEHQ66HS68P3ASCszciGNr7XrTPhsmwxrpDGLsW0F11WoNO1LKUWETmugoogKx3HR6VDWntYVqpLIod/pwA98QEjkaYYo3GO1WODi4hzzq0vs93sICAQB9QZAXIe50qBtIeh20ev3UVUlrq4usV6tzPlzw7iEBA12SRyTvFRXVLEs6cXvU5okKPMcyrJMpfA2Ot0OyoIeJEpJWMqmz6SQgCAjo3C/R5qlgNC4fZIhSze4dcvFyS0H212BxTxGGGbQmgbR5mfi142WBLZo0aJFi18UQRCgLEu89957uLq6qqtRaJjBMNHglzSGLHlOffS+6f3r9/s1EWySK3457CpuyB33sfE2mXQNh0OMRiMMBgN4ngcAiE0oPVe2mGjy857mly9HPjB0w8SGSaLT6BfkXD/+ejwe4/DwELPZDMfHxzg4OKhzDPlaMEHj7TPZvDlPvAk+Ttz4O9sY1PlGdjuZTDAajdDtdus+Pa6w3iTLfM58fVnOu9vtkPyMiIh+v49vfvOb+LM/+zP0+/2bP27xCvBbQQKFIOMVS10HnVdaQwoB2zbOkhXJ+5p/Y1mKSKMgiijltQOS5wXodDu1A6g2pFIpq5ZVwtw0dAN6gKk00WqIqOWBXmCyWAKKAZBSAZLcKcN9iM1mje2GKoFVlSFNcghBRiy8j7Kk7Lo8vyYVuqLwcqpy1qf2C0FIhf5ggNM7d/Hg4SOc3rmLfp9cXdOUojR4/5lxP93ttiZOgXIWiyJHWdKKU55ltZFKWZXodns4nM0wGI3gOJSbY9s2yrJCHIYI93saNABUmhxUu90expMpDg4PMZlOMRqPMJ5MMTs6wGg8RbfbR9AJ0Ol20e324JtoCrqmEmmWIopClFWFXq+P4WgI2zES0oJklEVRYLffYbVcIE1S+EbOSZ8HckINOj34vslDLCukSYzNeo3Lywssl0tkaQplKQSGZGoAURQiCq/lJUzsdFWhLKjamyYpIARcxzESYoXCmAhJpeD65KTquuw86yA31z5NEniexMFBiTTLcXTUw2hk4/mLEItFjCQu6sWNX3T171eBlgS2aNGiRYtfFFJK9Pt9hGGIH/zgB6hMbp/r0nO+bPSmMbmzTN8YV9+0qaoxkbFNP12zSjgYDDAYDNDtdhGYeAQmf5ZlodvtYjqdYjabYTqdotPpQJhYr+VyicVigd2O+vhFo70FZn5Ji8RUVOAXk1j+fWGqe3x8DJ7HcpWRv8dEsjJSTj5XNGSllakySqNw439/GhHkeQ+fNxqmjlJSbBn3C7LZizKGOalxVudXbhxFLcuqieNoNKrJq5QSi8UC+/3+xlEQLMvCm2++ib/4i79oq4C/QvxWkEC6ueimqqprm1+ueQkTB8D5enQDXktBqUJGf2M7DjzPh+t5cIyBimVZsM3/rUYzb8F2uqZ8XppqkNa6HmyCLjXX2iYOQUoKABdCoipL7LdbLFdL09+VoiwTpHGOsqjIIKYgiSk5iF47bV5X9H4ZAsiDhYX+YIg7d+/htQev43A2g23bSJMUkTFD8XwfnmsMXdIUObtGFRUEa+aN9JZkkxTHURQFOt0ujm+d4OT2KQbDkRk0XpZZQFdwXFr58gMfo9EIo/EY/QFVDoUx74mjCGmyx34bYrcLURYlPI+cv1zPg2XTShgTH8/3MZ5McHB4CM/3UeQZsjStHV2LghqUVytqTg44I8cnty7PVGqrqkQURlgtV7g4P8PF+TnWqzWyLIXreTg4OMDxrVsYjsaQQiCJk9qBVBtpRZqlKPLr1T5+CCnLggZJjfOcg1ypd9QxGYdBpwPfDxBFERbzOZI0gn1IzZvRzkZZuVgtcyRJgd0mQRhm9TX+PKElgS1atGjR4peBb/L3PvroI1xeXmI4HOLo6Aiz2QyBCQ7nZ75sVNt4sRkNMmMZcxUmi80KV6/Xq11DmeDwiyuH7CKa5zlWqxXOz89xcXGB9XqNxMRLMYlSjd7EJjFsElc+HtelBV/L9M0xmWIZKvctshkdV9qa22S5KX+vMjLZ3JjEMPhnNxeIm0SVCWPzOPk6MUmWxpiG5Z1MBJuEVJh4iF6vh/F4XBcXNpsNrq6uEIbhS8fAxzGdTvFnf/Zn+NM//VN0Op2bv9LiFeGVkMBHb9zDl7/8CCcnh9hs9hTO/YpAN951eCUbZACAAFXLiADSygZV8a5XafiDz4OFH3TQ6VHGm+O4sGyrzrFjGaLWVIErmWxqbaR/JroAgOXYCAIK4LQdm+Smpk9Q1g3CFbabDRaLOZI4gu2k+OI7LqKwQprR75VFYQYAkhkaWvvSNfhFSaCUCn7QwcHsCA8fPsKjN97E4ewIUipEEUkZO0GAwXAA13URxxHOz87w7OkTzOeXSJMUlmUbecIEs6NjTA8O4Xo+YBxTg24X04MZJtMpOgGvHl2vsEHrOkKDJJ/Xg6YGkCYx1usVri4vMZ/PsVousN3MMZ8vEYYxLMtCp0uh81VVIcszVCYb0Pd9TCYTTKZTBEHHZEWSVMN1SSq6Wa+x3WyRmc+kUgquiQRxPXoIFGWB9XKFp08e4+zFcyRxAl1VUFKi0+3iaHaE23fuYDKdwrJt5HmGIs9hWRZV+CzKgKTgd5ag0OdASCNFlhJKSkghTB6lDwEgTRNYSsEPAggBbDYbLBZX2Gc72H8kEe2BahugzDyEoUIYVojjElnOvQmoA+Y/D4SwJYEtWrRo0eKXgRACk8kEUkq8//770FrX5jA9E90F4KW+tya5okX3axLjN8Lim/1yPPcTpiLH0svBYFDLRaWUSNMUq9UKl2ZewjEHTDyZSElTReSFad4+n1OTWPIxofGsprkkyVqZZDUJIBPLwvgVpEaZxfNQ3h/NRa/7JXnbP40I8jy4NNJUy/Q/9vv9OgieTVp4v2x6k5k8Qz4OZQLkh8MhPM9Dnue1dHa5XCKKopf2DzN3+8pXvoK//Mu/xOnpaX2eLV49XgkJ9DwHQgDhPsZiuTGOhq8GlmVT9p5tQ4rrFSGtNZFAEhwChiy9TBhZC039X34QoNcfoNfvo9MxeuweG44E8HwPllKQIB6moWFZNvqDPnr9AYQURC44bN5ziQCaqAXHEEtlLISrqkQchlhvloDe4HAa44vveIjiApWWKCuJLCtIYmlWe/jmEEL/VBkorYxdr3xZlg3X9TEaT3Dn7n288dZbePD6Q0ymB0R6igJCCCONdJCmGc5ePMePf/QePvjx+3jx4hmSJIFjZIzKsqhfrhNgNJpgOj3AZDLFeDLF9HCG8WgMzyOXryIvoGySywohKKMxTaknMKXKIcyqXZ6RTTK5cZaQQoB6FyuUlYaSFtlF93ooiwLbzRbRnhzCSmPeQ5EUZMoCaHheAMu2sN3tsF1vUOTUuKwsyhJiW2THNQ+VvEAUhtis14iikB4knkdyY8tCvz/AeDJB0Omg1CVFjWQ5pCJ5qJTSmPnQeSmp6pgQOv8KQrL7LK1IKmN9vd/vUZUlrQ4qC1mWYrVaYt9ZIf/dGFUnh5wJqEMLTtyBXQUQwgaEhbKihxtVigHg81EVbElgixYtWrT4ZWHbNvr9PqIowosXLxAEAYbDYV25s40ii8kOV7BEw+GTF5lpnnctF2XykptMP54DNUljcCPLr0mSmCBx3x6TxSYZbM4xVSMjkMmlarT7MHkUjdiFqiH5RKPiyefCv8PnD7OofZOEVqY6yESN55KM5naYxHmeh9FohFu3buH27dsYjUb1vDo1bqI8f+NryNt1HAeDwaAmgcoUW7Isw2q1+olKoFIK9+7dw1/8xV/ga1/7Wk3wW/xq8EpIYBwnWCw2WCy3SFPSCb8KWBYFjXOGHd9ErudTZUUSEaAP+bXbUX2DSgmbJZ6OC8ex4QU+up0eer0+ev0+uU72uugPhhgMhhgOR+j2+/DNAOF5dEMHnQ5c10OSJojDCFVVQSnKvgNXLI17aWF61LSmMPvtZo3A3+DWLTpOpYCiLLFe5YiTEkVeoqqaN+6nMD8DrTWEoEzCTq+P/mCArom46A8GODiYYXZ4hMFwCMuykSS0QpNlJAW9urjAxx9+gA/efx/Pnn2C9WqJ1LhZeh4NdhqoK59CCnI97ffR6w0Q+D4AIE4i7E0TsKUUXJccroAKylImFoFW5nRVQRunVB5keTAVQiIIFBzbR9DpodvrEXHNcyRxgii+tjS2bdKic0XPUrT9/W6L/XaHqizrAZoGR8oiLIzFcWbyeYRQcD0XQYecRquqQpqlUCZI3vU9aK2RZxkAAddz4LoeijzH1dUlFvMrpCZ2ggdoWWcJCbguSUJhHkpZliFNUkgpEHQCWLaNqqTtb3dbbNM1Eh0jOFRALIC5hLsPoCqSkcBcryxNkKXJtcNoI7/o14WWBLZo0aJFi38IOh3K7V0ulwjDEP1+v3b95D41NCqCTGaY8DA5aj4LmfQ0yRH/PYzMlLfD37NMn1u32zXRU8OaBHY6pPhyjZMnFyJcYzjDhE80VGeV6anjWCwmUEzieJ7CkKZ1iRb1rw0M+fs8Z+Kf89/yuTQri0wqaT5G4GujlEIQBJhMJrh9+zbu3LmDyWQC1/gmJElijAypF7JsOJzyOfi+j/F4jNFoVP+dNL2cy+USu92u3q8QZCD4x3/8x/jzP/9zjEaj+mctfjV4JSSQog8o5+5VQRjTF8+jkroyWm++0WzjxiSFhGW7UJJcPnXdr9cxKzwk2bNtG1JZEErCddw6C2YwHGA0HsPzSYcupESn28HhbIZbJyc4vnUL04MpVb7KgkjVbk8Okpoqkap2u6SBoMgzaEPq8ixHlmZIswxVVeDefRfn5wpPPimwXMTI0+soCG3iFBjXE/yXSaHWGlobXbeyavIphYQX+BiPRugPh/D8gAhVkWO33eLs7AUef/Qhnn7yxBinxLWUtiypIqnNCp1nohSqilaGsjQFjDtlXuTYrjdYr9codQnfDwyhop43y2bpJ+nKy5LcNNNG5o80vXVKKShLwFIuLGMNvdvtsdtu61ybKI5QVSVs24HvU/yE41BfQLin/EKYfrkwDLFar7BcLDCfX2FrBjPbsuA6DoSUKKsSSUxmMJv1GnEcQwgBz/XQ6XZMLIQDx3HhuB4c10GaJFguFgh3O5RVWT8M6gFdSTiuC2lsk+uQe/M5tepQWOodFWaFsygKpNsM2xcbeI8sJD8ugY9t6BAosgKOkbJKKZHlRh5SlFCKKsD8Wfh1oSWBLVq0aNHiHwIpJcbjMYIgwHw+h1LqJTMXln6Kl5Rd18YpvLhLc6iXK178fOVqFv+f5Y4seWSCIxpyzibpa5I9JoD8e1ycaJI6zZ4BRuaJek5FzqDeDYMankc0Cd6nkUDez83t86sp3eTjaEIphV6vZ7Khj3H79m0cHBzAN7ETickCZEfUpiw0Nz2Itm1jOBxiPB7Ddd36evPcd7lcYrPZ1Pv0PA/vvPMO/uIv/gKPHj2qr1GLXx1eCQn8VYBvCNu24XpUmdFVBWkqLFVVQQiQ/E4A3W4P/QGtTLBLqO1el+QrltMZ4ioFOSMFnYBMUvwAjktujXEUQQiBXr+Pg8MDHM5mGI1GCDoByrLAZrvFbrtFlpFtf2UcImFC2Tk2gDSldMNGUYX9PkeeZ3j8cYnFokAUJ8gzurl0Qw9OoCrnyxDgfsfKBLOnaYo4Ismk63o4ODjE9OAAtusgjiIsFnM8f/YUH3/4AT55/BiL+SWiKEJ1QzJAFSsyaiETm9wQNSCJI6yWS8yvLnBxfobzsxe4ujjHZrOBZVnoD/ro90ljLwXl3yVxjDzLURQ0OBVZhsKsvPHqUlVV0FUJ26qgIaA1nZcwA5ZtW3VfnW3btCLX6cAxZjFaGzlFRll9q/UaZ2fPcfbiORbzS+y2G0RhiCjcY7NeYTGfY7lY4PLiHGcvXmC33aAsKfS0PxhgcnCA4XhMD6BOF37QgW07SOIYUUhEVBrzF88EwPNA6xhDmMq8j67nwg+oeszvl1IKtutCCgkpAMu2YSkL8T5GtAmRr3PkzypUO0BoCT8g8xjfZBVWZnUR9WKBgFK/WHDsq0JLAlu0aNGixT8UlmVhOBzCsixsNhv4vl9XBFmqyVBGdsmLyDyfYLKnjfSSf14YaWiTKDUrgDBzSSaINK+89pNo/pyJIpM03j5X33hRm/dv23ZdXWTyx+fC8z0+Tt6nalT7mGDycfB2KxPuHsdxHQLPXzMxbJ4fzDXu9XqYTCa1m2fTEbVJKplMJg1zmLIsYVkWOp0O+ia4vvm+MCGez+dYLsmUz7Is3Lt3D3/1V3+FP/qjP4JrYida/GrxG0kCLdPwq4zcT2uNqqRwd3CZW1P/HyT1oWmt4Xc6mBwcoNvrGxdRkk7CmLxUnN2SpSStM+VubYxgBAT18UURdrsdwt0eZVnCrpt9fQR+ACUlkoRkoZlxzOSBghwvY8RJjKqq6ogDOheJMNTYbErs9zGSiGSlfI5CiEYfIBPCny4NBSgD0TY5euPJBOPxGDArMs+fP8Pjjz/Gxx/8GGfPn2G325Jb5Q3CwIMMDWrkVhrtQ2w3G6yXS6yWi+v/rxbYbqifLssyKEm9coPBAL1eH46JbNjv94jCEFlKK1NSSurLEzCh6WawFhIQRAC1vnYBpWtB1TIhJXyPVuccx66jLcqSevaY7F5cnGO72dBAb2Itsiwj59M0RZLQIAkh4boOur0eDg4OMDs6xmx2hMnhQU32pZIoywJRuMd2vUYUhihy6ivg4+IHixAClmUDWkNZFslzOz3Y5liFoFVJIQSURU63XLll19s8TZEtYyTrDHlWQBl5Sq9nciqLHFEUIo4i5Bl/bumBBfz6YiNaEtiiRYsWLf4xcF1SZ1VVhTiO4ZkAec/zrlVfhny5pq+Pf9YkSTx3tE1vHS+O8nMbhtSVDQ+G5vOcK2nNeVk9BzXPWN0IXk+Mc+anPX/5WJm05sZAJTExY819alZF3XhJUwXk/fKx89wjiiJst9tawhnHMXJTfWQwATw4OMBsNsPR0RGOjo4wGo3gGUdQ3TCsYYLJJLA0zuc3rztXJj3TPymEwPn5OZbLJaSUODo6wr/8l/8S3/nOdzAYDF46pha/OvzGkUAhiNTYNofDk9aYyRDfCBwsbpsPYmmqcUopMjexbZRmVYeC4DMIQYYqlmWh1CWiMESaJOQwyiX2JEUSx9htd9hsNlitVlgtl+QgqTUZhAQddHtdKJt6tqqyArSuDWwsU9LPsgz73Q5ZmsGyJAAaCLKsQl5UKE153XGcurdRa0DrJvETNyqCJJMNOh30+0S8XNeDNOH2lm0hjil2YH51hdVigfVygSSJ6ggNriby9q6/JtA1LpEmCQ0GcWzILpEPpchZSpnz7PZ6GE8m6HS7KMsSm80ay+UKYbiHriiWw/V4YL5ePZJSQloKpOzUqDQxYGUGPl7Bk9KszElVR3joSiNNE6xXSzx5/BhPPv4I86tLhPs9siyDlJRL2Ol14bmUf9Pt9Smn8OAAt0/v4MHrj3Dn7n1MDw/R69N1hBB1HmJqVtl2ux22m0290saDP+v9i7JAEkdIUyLFPPAryyKnWEU9iI5tG+IuAWl6Vh3KVtxu1ljN51gslsjzHN1uF73BEJay6r7S5WKOOIqh9bUDGA3EVqP6/KtFSwJbtGjRosU/BqIRAM9VuSAgFQwTDoZSyizKXztwMjli0tckbrqhsmqSOv6+bFQO+e/5d6uG+UqWZXWLSpMgNbchbwTK8/E2yRx/rU1RguazNA+7eTzN7fC/mayxfHO1WmG5XGK73SJJaJ4Kc01d163jN7gH8OTkBOPxuCaATfLHFUCuLOZmkds28y4m17aRt3Kls9vtIkkSPHv2DOv1GsPhEP/8n/9z/Ot//a9xdHRUX9MWv3oI3fxU/5L46le/iu9+97s3v/1K4XmU6wZQf54UElVj0ss3kjA6ayklSiO1U0rVPW2WRSRQmxs4SWLkaQrLtuA4LoRUKEyGW38wxOHhEaYHB3AcB6WRF+R5DiElXMdBp9fF8fExZsdHGI0msG0L+/0e8/kc6+UKURSiMA5UlmVRRuA+xH63M6YjEpUukOd7LBYbRBGt/uiKyGcc7hHHMSojVShMYDsRYJ7c0yBBUgEXjuvCM3LDrMjh+j6Oj25hOj2A7dgIwz0uLy5w9vwZNusVioJXiJj0abNNCSFeHgBxQ1OuFMVPOLYxgDHvQ9Dp4vbpKe6/9gCDwQB5XlC1qunGFfhQSlEeYpbVlUAhBKSSsCyS0BY5IAT11gkhkKWpGQSv+yWFNE3IBQ1cdCikw9WaGsiTODY9m1VdxaVXgCCg+AnXd+E6JE+gh0cFXQFas7yEejmTOEZkiDB/JpKUBkettenNUyTRlBK9bg+9fh/dXhfdXg9B0IHne4DWRoZbQZnqcBD4qCqNq4sLfPTBD/Deu9/D82cXsGwX0+nBtQTUkM6iyCmzMU2RpmZRQpo+1JKu+8sGQ68ef/M3f4PvfOc7N7/dokWLFi1a/FKoqgoXFxf46KOPUBQFPNMKFIYhFosFLi8vsVwukRizOK6GrddrrNdresY2FteZPDKBglk45f48nhtYN2SXVqM/T5h2Dl4AzhuOnqIh46Q2Eer304ZQStM+whVLnlumDdMY/j1lpKA3K5+qESBfGqO5MAyxXC5xcXGB58+f4/z8HNvtFhW3ndg2giDAeDzGbDbDrVu3MJvN0O/3aZ7MqrgG+WMCGEVRnWGYGTO95rFxVXEymdQmPo7jYLFY4O///u8xn8/xjW98A//23/5bvP322zUxbvHrwW8UCZRSotvtwfMDSEl2+8qiG4In/FLSB7gsC1RlYeR2ZhXG6LjJmVNDWQ4spQBoZPl16LuUdJNYtmNIF5mbDIcj9AcD+J0ObGPewatOjkumHsPhAOPpAYIuGcnkGdsRp8jTnCpmZYEiy7Hb7bBerbDerJHGEeXnlQn2+xBJkkMIkgZmGZGNPMsAsxJUVVVdkbo2/uDVIlnLRqWkbVSVhut5mE4PMTs6wnh6ANdxsQ93uLygXr71coksSxtVx5+USvB+ACJVdL0Ax/XQ7w/hOA7SlAZC23Ywnh7g/muv4bXXHqDb79EAtdsjS1NoaEhBcQ1E6riyZ94vi947XaWoyhyAU1fOdFW91C9ZH5kgt9LBYID+cIDxhHKFhJCI4xi7fYgkvu55JIJI7yO0RlnQQFpqItlFQxJ8ffYCmVkgYJknR1vEcYx9uEeaJmagVqgqcj2VUsFzaXWsZ3oaHM+FJRUKQzQ9LzAksQfLthCGIc7PnuPJhz/Gj3/0Q1xeLsz7S3JUISWCIDCus9T7mKWp+VxQhImUCpWuEO53yLLsRuX41aIlgS1atGjR4rNCWZZYLBZ48eIFzeNMzFUYhlitVlgsFjXhy40sMo5jbLdbrFYrbLdbpGlaEzDZkIUyWWtWsFyz6Fw0YhZEI0ydt1GawPdmlaxJ9DqdDnomg5qJIxNPJnVMvpqEEo14CP49no/x//nYCtPjGEURNhsy5+NzzjnL2PMwGAwwnZLqaWx8Dvg68jnw/pnU8pyQrwHvJ20Y+g0GAxwdHWE2m6HX69XSW6UU5vM53n33XYxGI/ybf/Nv8Ad/8AewbTLwa/Hrwyshga7jojARAp8lOt0ugqALyyKZpZACrumnqzSQZamZ3BvnJ3MTct+d5TiwLApgz3PKdrMtG1IAMOSwMBUqJgdgMmScLz3fR28wwGg0xnA4rHP/XM+lCpLrYTAYojfoo6xK7DYbpEkKZVnULGtWnoq8wGa9wuXFOa4ur7BcLrDbbpCleyRJhDDMUORFTciqSlM1CqA+Ria61TVBeZmoXVfqLNtGvzfEcDxGzzTt9noD9Po9CCGw3W5xeXGBy/MzrNcr5IZYXpOf6wqjsixDAem/tPpEZISrgGVVwvN8DEdjHN86wb3X7uPWrdvwfB9FXmC322CzWiPLMlo9clg/bpFLaEYOl1Th1dC6gNAltJYQ0oLtOLXLJp2fA9/3jGunh36/Bz+ghQIpBMqyQl7kyLOMZMFlAZgoDRrcqbJXVRWUvK4Yl2UBXVVUceYBOs8RRzTAOw59riqtkSZkDpNlGZFUbSygowihqQI7NjmK8kBs2zblBVrkUNvrU95kf9A3ER4W1psNPnn8MZ4+fg8fvP8BFvMNkiSps3Z6vT5cE8tRGTlukiQoTZ+lEBJCShQl9XLGEWUw/qrQksAWLVq0aPFZojRxA1dXV9Baw7ZtVFV13Z6x3WK9XmOz2dRulqWpDDIZDMOwniOhNpu7btdhQsjVOyY+tJBKfYrNeAgAtNC82yEMyYxPa3IBZykrVy6zhqMmOEKsYTaDhuEMb4OVbc1j5uofE7MmgeT5UfNcXNete/c6HXLIB4A0TX9Cypo3YiVK4/BJ8zSFsiwRhiF2O1pYtiyrzhU8Pj6uK4poSGw5GuJP/uRP8Md//MemzanFrxuvhAQqZb1ETj4L2I6DTodclBzHheZsmKKAtCwIqVCVJIUrOW8OgDQfXD/owPU86ngTAkIZfbYGdEWyQMuyamkhEa/reIQyL1AUOfKigFIKvf4Aw9EIo+EIvk8W/Z1eF5PpFKPRBN1eF1JJRGGI9XKFOI4gpITn+XBd6pcrihzb9Rrr1QqbDf1/Mb/AfH6BzXqHLKUbmYkYgwYKYSqAP3mN+bpLKeG4HsaTA8xmx+j1+3V1kGUOUlJuYRRF2GzXWC0WWK0W2K7XtaSQUVdILcrAcT0PVaURhnuqrpn33HV9HM5mOLp1gpPbp7h1coLBcATX9VBpjfVyjvOzc8RRBN84sFLFilbTMtNHB+PSqpQGUEBrCwBVNqWUkFLBcak31PN92Da5vVqWhTzNsNms6x7ANDU5gFpDGhlq0OnC9wM4tg0NDaEkLGWZkHoQecwSpGbgZ/ktkXPAMYMpBEgWakxZNECyzJz+RhuJiTQmRDwo87G6rov+YIDRZILpwRRHx0cYDodI0xTPnj3HB++/jycfvYcnHz/GcrnFdrvBfr+rIzFgDINY2lyVJZQZrC2b4kHSJEaaZkiTCIkxJfpVoCWBLVq0aNHiswQTqfPzc1xdXdXPUf5+ZBwxt9stFovFT0hEQ6PaYYIDQwLR6NcTpteN5ZrVjfB2ru55xtWTF2CZSPHcrV5ANzJLJljaVAm56CBuhNwzKeR/SyOb5O1ZptexSShpvkotQ8qo1HzjzMkVOdGQndLcKEUYhghDWiDmY2JCmdfmdnQOfP3CkFzi1Y0KYNNRNDNGOpZl4datW/jDP/xDfOUrX4HV6OFs8evFKyGBrwKdbg9Bp0eRAFLQJFcoCAHkpnlWSlH3glWaArp5Muz5tFpDN4im6pNtQ2igKktIS6HT7cL3fChF+m8NqgBWlQlFN6s40Z5ugAqaVlU8H0HQwezoCCd3bmM6PYTjuoApne93e6yWC2w2axQ5kUjHc8loxDhuUrZigf1uicvzFzg7u8JivsButzX9ZrnJXeQmZmkI4E++fdrIAHv9PoajCcaTKcbjSU1YpLhu3LVdF0IAWZoj3O+wXq+wXMyvQ8+T+AYRpOqSZaqC0Bq56UVjYuH7Hdw+vYN7D17HnXv3cHB4CN8PoKRCmiaYX17i8uICWZYZEtiB6zrUv6ZIylpVRNaklBCoUOkCUjqwHRpwdX3dKrM6BmSNwTVLU4T7HZKEZB9+YPZjKnCe58H1PFN9NJXAsjQPjwhZRpXDPMuQ5xmKgh4UfExmNQEwq5IlN4CLa0tnx3WI4Cq7diJtXktlVuds20a338fs+Bind05xeHgApRQ2mw2ePPkEP37vXVxdfIgnj19gfrXGer1CHMWwLEWVWSHpcKSA1kQ4HbPiRzLRArqiB0OapdislvVq5qtGSwJbtGjRosVnDSZUV1dXWC6XNWnLGy6bcRxjv9+Tgd9qhf2evBXCMHyp4lUZ8xUmUYIXioPAFB4cM+eghWAmjkzeqoa0kwlW3mglqRrB9NpIJ61GzAM+xSyGK38M/rnVUBIx8WxW65gw8u+xJJO3VRjJZxRFdcWS/5YroUwCmcTphhSUSW5pYiGCIMBwOMRwOKQ5JoDMzHcq0395//59fPvb38aXv/xlqEZ0RItfP34jSKBt23B9H74X1CsyfNM65gNeVRpUwgOKsoDWdCMp69oxUiqFyqzmKENkGMqy4PkegqAD3wTQN29IZSn0+j0MhyNYlo3dbovlYoHdboeyKGBZNg6PZnjw8CFO79xBpxMgzwskcYIoirFaLnF1cY7ddovCDCB8g5JZB60CVTrHfr/GZrXHZkOyhnC/w36/w363Q5KQeQhXK4kU0jnQv2kg7PUHmEwPMRpP6kwdJhy248CyOWfRge04RBbyHFG4x267wWKxwLNnn+D8+XNstxuSUP4CEEJgMj3Ew0dv4sGjRzi+dQuBMfKpygpxFGG5WGC9WiHLUghDSB3HgR8EGIyGcD0X0AIC9F4WWYyyzCCEi0oDeZ4hS2mAEcYZVEqJPM2w3++xD/eIowiFkUQGnQ5msyOMJxPYjl2Tt8qYquy2O4ThHnEcIYliZGa1ryhyIlVmcFRczRMkFW3KOfgBpKSCkAK+R+fS63YBAFFI2vnmQO44RMABYDgek2z25AT9fg9VVWG5XOLjjz7GBz96DxcXj3H24hKL+QrbzbYm50rRg4QHeHYatWwH0BpK0rXh/SZJhPWKVkX/Ebf+L4yWBLZo0aJFi1eFoiiwXC6xWCxqUpYaY5UwDGsjE45K4LiEJhHkCljzWWkZGScTLtWozGnjFs/EjsmebkQpUMGBtsXzTp6TuKaX0GY384ZEtLgh4+T5DYMJHhO1tJFDaJmiB5NMln7SgvA1yc2Ne2iz0idNBRBmbpSbfkCeb+fGZCcy5jpcCb3ZO8kEUGsNz/Pw4MEDfPvb38bv/d7vwW57AD93+I2IiHBdr+69U0pBSAmAevhyY9AhTJ6agADMzew4VA2xTe8W3zh0syso24JSEkKKOrqBBxHbJg22ZcruNGl3EHQpb+/o+Bizo1kdHWDbRBCEpIw5z4SYcgh9WVH/XlmVdIxmVaXIc+TZdZ7LbrtFmmyxDyPkeUEyRZOVV5Zl7Zx5jWsSKAwBHAxHmEwP0B/04TpUYYPW5IaqNYSUsCwiCxxqLiVdB8ex4QcB/CCgaAmTX5OmTQOaT4dl2RiNJ7h3/zWcnN5Bv9+jawIA5tqURYG0MfBSBZQkoEmSIIxC7LZb7DZbhFFEJjNZQsH3WUESjpikFkIIWIoGPSEE4ijG/OoK52fPsVwukMQxkiRGFO6x3++wXq9xeXmO58+e4fnTp3jx/DnOXrzA1eUFVosFlqsldrsdkjipZcV8nRzXhTSuo7TCSP1/2lT9eHDNciKn1Evgw7LJOIYfCEIIWv1rDPxCSozHY4wnE3jBtUR3s9lgfnWFzWqJMNxgv6OG8yxLTVWYciCFqVoLIWHZFpSkz7FtU7+hZduwLdpfmib0EMPLjrqv6tVGRLRo0aJFi1cFJlWWZb1U1WJSx8+iJqES5pnNc5vcGLDwXM+2qeXFNq6dVSM7kMkZE7jmvnSjWsjgv9WmAug41LYCUzXMG7JJngdxtY1JYXYjm4+JFhM1JnVNU5rCqLOYiKKhPuIKJF8TnkPx8fN+CnY8Nz4EURShLEs4joNer4fRaIThcIggCGCZvsnKqLP6/T7eeust/Omf/im+8pWvwGl7AD+X+NxXAl3XhWskmtKsgCjLhjDGHSxrc1z6YCtFPVAwN7TtcAXHyPgAVHWWIOmcYW5UuvkduC71WnW7XbgO2fArZaHT7WAwGmE0HmM8GcP3PaRJgvV6g/1ujzRJUekKjuvU1rhCUvQB980lMdn5R/uQpAkJ3bBZmiFOYhRZAiFL5HmBLC1RmJzBlOWNMfVzMenQ+poUKmVhPJ5gdnyCXr9vCAu5impdUQ9ZQFEIfhCgPxhiNB4j6HSgpDKS0wIQwkRY7HFxfo5PPv4YTz95jP1+e4OAAoCAZVE24mR6iNt37uLk9m10u10aeC0L3W4XXtCBZdnQukK031M+YkaDTJZRZS/LMlS6glIS0PR+OY4N17UhJSCkDQhaqSvza1kFpECe5UT0VitstxvkGWnVpSISyhXjwgy6Wmvq/5PX2nXNLl3GTZbiQhwoSRVkHtxJDqtgWTaEFHU+Ig/0lmWh3xtgOBqi0+0SqcsLlGaFDwDSLEW42yLPMjiui+HIOM8GPmzLQqUr7Hd7Op/NGrvdCtvtHlEYI0tTkqcKei/MGgA5wVoKlslLJKkoSVQhBLKEXEOFFORWa+QarxL/6T/9J3zrW9+6+e0WLVq0aNHiM0NRFFiv15jP57S4aiplTIyaJCkMQ2y3W8znc4rxWl8b1bmmlYINX5jEfRoJlMbHoJ7HGBKXNZ6tPFdjIsrfu7kIy6Q0aywuc2GCyZVuxEU0SW5ZljVpUyag3fM8sxhNX3NvIF+r1BjINElw82d8XqkxhykaVcxOp4PRaITxeFybwDBRzE2G4xe+8AV861vfwoMHD+p5dovPHz7XJNCyLASdLtnwN24WyzITXK2R5RkK05zquC4cz4fnUe4chbNxX5mRS2oApnoiGnELfEPato1up0tRFOYm4hvXdhyMJxMczGYYj8fodDsQAoijGHGaoMjJNKSWERqXqTzPEYZ7ZGnyUp/g/OoK88Uc4Z4IZJrGyNIEVZVD6xJFQRLKsiyp+68RBloZMlNV183HvV4fh0e3MJkewLJspGmC/W6H3XaDJImglAU/IBMWx3HQ6XYxGAwxGA7R7w/guk7dYaiMdHa73eLpkyf48Y/ew/zq4iVZqFQKruuh1x/g8HCG26d3cOv2bQyGQ0hBDqhaUC+l7bgQEGSyU5Z1K2OWEbmN45hMVbQ21a2GC5aoAJ0hzwUgJJQJlOeBsyxL6kssS2gNOK6NTtClhm2Lq7GmmXm3Q5wkyHMaaKtKI8+zlwZ4x6ZKHS0y5JSfqCtYFpniSBM3YllEGKnCSp+hwsgyHMdFv99Hvz9Ar9eDspTpMaRVtSiKsF5eIc9TqkobwsqfVQC1k2llHkBlWUJXHN9hfok6V+l6QECYXETBn/n6OtFCB+rKJT1QXrr9myMBH8QvDf3SH//7f//v8Y1vfOOl32jRokWLFi0+a5RlidVqhQvjOcDzg9gYtzEJ5GpaaPL0zs/PsVxSr7wwah2WgjLRq0zhgIkXzLMVhjg1K3P8dZPoMXi+2dyWNFXE5n54/shzPmFIJM97mn9XGFkqzByWj51lp/w3TOr4WjT/hn+Pt1U2qpSlqa56nldXAMdjit+yLAtJktQxFJPJBF/4whfwta99Dffv328J4Occn2sS2O320en1oaREnqWozKTVsqw6n63SFarS3DS2Dcux4boeBVQaI5iiIKdQJUnySPLK6xWa5oqNUgqdThf9Xh+O49ZOlMqUzDvdLg5nM4zGE/idAK7rQClJTpI5RQrwgEDb1siyFGlCQe9C0ICy2azx7OlTPH/6Sd0nmOeUB1gWGYSoUBQVioLL60S4bIeyC7OcLP+ZBEqpMByNMD2codcfABBIYpNdF4ZIswRK0vE7rkeSWnM9HcfBcDTGcDiC47qwLFrl8szKURiGePrkCT764Me4vDhHmkbUc2lZ6HS6mB7McPfefdy9dw+j8RiWxU5a5MbpGGtiKSWtlMUxdEXyxaoqkRoXVAFybRXCGPywRr7MoHUOaAtKvZyVU1UVlGWh1+0h6HbQ6XTgBz60CZBN46T+3BQmJqLIC6TGMZRXwirjqgkTqSEApClJNCiqwrhmQaAoS0jTA8ifIz6ePKdB1rIUer0+ptMphsMhbMdBWZZIIlqRTJIEl+fPoKsdxuMUSmlsdwp5rtDvF7BUhf1eoSwFOt0Stl0hihR2WwdFYTXIlniJsN3kbi/d3DdIHi+MaGhIaHQ6OTqdEmFkIYoUykrCdUoMhxnKSmC7tdAJCjiOxnZnI0ksaM37ZMrJXxP++q//Gl//+tfrf7do0aJFixavCtrk9l5dXWG329VEhvvZmiQwTVPsdjvM53NcXFxgs9nUhIfbgZqFAiZiTTJGcx2SX5ZGDcRki0kWFxKY0FXGvZO30ySJTO6UcRzl7fC+pakA8vE1909zRfoZS2S1qTA2f4e3xeSPq5q8rWb1j+c3jkMKt/F4jNFoVFdJuaJoWRZOT0/x1a9+Fb/7u7+LwWAA2QbBf+7xSkjgrVtHSNMU6/UWStGKRpL8ctIz7i/zO10oIaE1kYrcSPmYAFRlBQj6fWWZQE2LtNq+F8BxPVQVZc45jgPfoygBISgCoDCxEkVZkAbchGs3td6W6Qd0XeoN6w8G6PZ68Ew2XXPFiMLlK2hoFHmBJE1JAhrHiCPqI8uzDLvtFs9fPMezJ4+xXq/rQPEkISdQISpUJblkUt8fVTp5P4XRaed5Cpi+ycFojMGACAfvn7LhIuR5BqUU+v0BOqZ8z+6XEIDtuHAcF57rwrJtSCng+wEODg4xnR5AC43Li3M8/ugjPPvkCTabNcqywngywesP38Brr7+OyWQKy7LrgcOyLJJjSgnbsmHZVn3usbEjLqsSWZYjNVVSKcmEx7FJs17qCkWWQqocVWmhrEiqWjUaroUQ1DfqkRlKnFBWT5qkkELC9zxyBvWpstuUceSGTKcpXYuqlgXbkIpcR4UUJPvMc4T7CFEUEgHXZjXPyEfLskSSJqiqCoEfYDgcYTAcoGskoWw4Aw2kSYxnTz7CdDrHV34vAnQFZbn48MMM9+9Rn2dZWlhvKvR7FbIcOJpZ+N73gXd/2EOSWFz7g/4ZJPDngUhghYNpiq9+tUCalvjRjyxcXLqALvEnf6JhWTGuLmxESYlHjyrYtsbz5xZ+8AMXuz3nRtZbbByFwF//9f+Dr3/9D176jRYtWrRo0eJVQZt++9VqVQfHJ0auGJp4iMzIN0MTMn9xcYHVaoUso7mSY/rmmKAxgWsu+uJGFRBGTcT7Z1klEzsGEz/dUOPwXJPJmTJxDExcee4LNks0vhNNMsokj8HzpOY+mSQyAeTzVA3jRL4+TQLIEtDRaASlVO0uCgBHR0f44he/iC9/+cs4PT2Fa/IHW3z+8cqMYVhG1+918G//f3+OKEqwWGzqD+TPg+cbUw0TnYDaNteBbV/3/9nG7VJZZH5SNYw6dFVRbEDBN6eCkpKy5VwiBGws4pjYAN9ESfAqi25UC+nYqfqYJgnSJEFZkLRRayKjQlC1URl5qus6dUwFjPwxNg22cRwhjkLq22s0BwutYVkUhaGN6amUElajAta88bWJhPD8oK7esRyQJ+RSCrieh26vj06nA9u2Ta6chtB03EpKQ3wqlEWJNKPVMikl+v0eJgcHOJwd4dbtU9y99xru3qfq38npKcbjsakwXldUHUMoYQblqigQhWT8knJmT0YrVNqsYCmloDVJIbWuIAzBUhKAoMpTZeJAbNuGYwbCoiRSvN/tsJgvcH5+hrPnz3D+4jnOz17g7MVzPH/+FOcvXmC5WiDLMhrYul10uj10ux36OqD/9wd99AZ9+D4Z51jGbtkzmUBKkvuWzS5dZYGiLOAHAe7cuYt791/DYDhEaUJV05R6V2lbCmVRYrNe4vBgjzfeyFBVKSYTif0+x/FMYrEoceeOQLdTAkLgyWMXWpd47TWN83ML252EAFUmhanq/bIEkGHJAl/4Qor7r+VI4goXlwphqDCexPjDb+SQosTllcDJSYl+P8NqneL1hxJ5luPLX9Z4++0Kd+5m+MLbKb7xBxWOjiL83tcqjEc5fv/3/yUODu7c3GWLFi1atGjxSiCMnJL74JiwiYbJC1fGikacQ3Oux/MsZZw2LVMVbO6DSRyTpab8svl7za/53zy3LButKFxwaPbwMTnjF4OPm/etzPyQiVzznJi88n4YPIfkV9kInhdG7dTtdjEajXBwcIDBYAAA2O12iKIIvV4P77zzDr71rW/ha1/7Go6Pj2G3DqC/UXglJJBWRSimoT/o4P/8P/853n//Ezx7dvULkUAieZ65ybgp97oczh927m1zPA+uQ9WeoNMhExlBDqBaAEVZosxzqlJojTRLkZsm17rC5xC55K/5+91eD8PRCJ7JPylN5XC/32O32yMxbklaayPfLFAUdCMJSVkzrusaskmT9qqqkOXk9hSGe4RhiCxLTe8XuYhyrxe1cVFlSCkF23FgO3a9HaqKgeSdgjINaTWIzGWSmPoMAcAyrpQAUOQ5iszk7BnC5vk+bMtGWVW1FFPrivrQKnIV9X0fw+EIs6Mj3Do5wfHJCWZHxxhPJgj8oCbqXsBxHmagKwqE+z02qxVic8144BFCQJn+ukrrusqZJimynCp0WsfIsgLQJuPQ99Hr90j26xFptx0HuqJK4H5HoerbzQbr1Qqr9RLr1RKr1RLr5RLr1QpRGCFPSbYrhBmEWWKhNfI0N9mD9F7aphfVcRzqP7VJClxpWrQ4OTnBvfsPMOgPEIZ7LBYLRGEEIYTpvxzAcRwapLMc69UC41GIt99O4XnkRLpYZHj0UODgUCEMBbY7IM0UfvxjD/ttgd95S+GTJwrLlVWTwH8w+zPE0bJLfPFLGYaDAr5P31wuFSbjFO+8k2O9qfDa6zbm8wzTqcRsJnB6KhEEFZKkxNOnwOGswKCfoigSHM5KRFGJ27cF3nnnr9DrtSSwRYsWLVr8asHEjLP+eBH9JuHheQgTtNI4lnNljV9MHHnOx38jTXWNFrFfNh60Gxl9TdLI+2+SM96O53kIguClMPomYePjYqLGL2Uqg7hBOJu4OY/m7TbPWRgvh36/X1f/PM+rf8d1Xdy5cwe///u/j2984xt48OABer3ep+6vxecbr4QENiGExPPnc3zwwVNEEZGRnwXLstDt9dDpdqlq1e2i26M+NsXxEA0LetnQVCul4PsBer1uXcVTlgVl0e9URYnKyNXyLEOapYDQ8Fy64fjG8wOfYgEcB67noT/oY3p4iNlshm63B5hqlDZBnWTsQrltkjNdhAkNzc1gIfkmt6BsC57notvrIggCU/InVyUakGiQcB12LjVNwGZFim5eBYAGH8/IHR3XM9VDIm1UnRRwPZ+uY7eH8XiC0WiEbrePwXCI2ewI04MpOkEHlqVqZ1XanzQOmiR1zNIU69UKZy9eUD/j82e4vLjAcjE35jMJ8qyozUyKgkhUZULui6LhwmlZcD0PnS4Rd9/zoCwLVXltrgIQb6+0RgUNKRQs24Hvewi6XXQ6XdhG9y6EQBiGOD87w4vnzzG/usR2s0ZiZBQUz1GZiIoU+/0Oy8UVLi8usZjPsVmvsd1ssFqtsNlsKGcwzyiSAxoCZjGhIPdUZSnzftjodDro9XpwbBdJHGM+n2O33UIphcGgj8FwBNdzkecUCaIrMnhZr5YYDUKMxzk+elzi5JaL/b6A6yl8//sWvvtdB4CA52lcXZV4800NqYD3f+QgDG0Anz7I/7IQosLpaQmtC+gKUEojSQSkynHnjsSP3s/wxS/6ePcHGh9/JOAFFaAFHEfg4rzCj94XODwEiqLC8xcl+n2Fx4+Bk1s23njjrxAELQls0aJFixa/eghDxnhBXghyBG/2vfH8kckUDBHk3+Eewus52nX0As8/YapzPH9hUocb5K9JuipT2VON8Hjf9+v5KLcacRtQaSqYXAFsHrfjOAiCAL1eD91ut84HpALHy1EWaEhF+fj52Czj6N50//Q8KspIE/3w6NEjfO1rX8OXvvQlzGYzOG38w28sXklPYBP0gROmuvVzIARun97BeHJAN6IgCaTrUQNqkedkiJKmyNIUUpCJh2Uy0GCiAHyfjEHyLEOW5ahMvp0uNVV0HKrgaK3h+z4GgyF834eSCrZjo9vtwXGot63S2hDBIXq9HlzXRVUW2G43mM/n2K43yNKsjkLo9rrw/ACucRZFfbPRoME6dO5ri6OIYhgeP8bF+Rn2+x2SJEGRZwCoZ7EsqInYDzoIOhT6XpVlnbdnOy4mkymGozFsxzGrVVTFI3dUIsG2ZWE4HKLX6xMp1hVs24alLBSmkZlXgrTWkIp6+XiAogrZdR8mVSorWEpRtqBPrqwCZgXMsaE1DYw06BEBq8oSUkmqprkunEZGI1cvI5MRWGQFIDW6PQFoF5ZNg6NnXE6zNMVqtcSLZ0/x7JMnuDg7w3a3pSy9JpmsP2LXUgyAKqiO7cD1SHrh+T4Nor0efL8D13UpUsP3YTs2pHEtrXQFGJmuUgqVkdBWFV1zy7KgQZ9BQNTbVEqhKgtEYYT33/sBZgfn+D/+jxRlVSHcC3z8uMB06uG7/8PC5aWFN95I8ftfKyCERuoLtOgAAP/0SURBVBxX+N73bXz8UQdZRosA/3gSqAFUuHM3xu9+KcOgD3zwQYmg08HjTxK88bBCf6CRZwrf+x5w547CYFDggw8EpADuP9CIQgnb0VivNRbzErdvKzx9Brz1hov/z//3P+Dk5A9v7rRFixYtWrT4lUKbXr3lcolnz57h+fPnuLq6ojlXwxGzzm02ssfExD6UJlSeCRG/VMP4BWaewcSKSdtNeWaz4ub7/kvB61zEEGxAByBJEqxWK6xWK+z3eyQJZf52Oh0MBgMMh0OMx+M6nmu322G5XGK73WK/3yOKonpux8fHxFiZYkqz+tfpdOrzYnI4Go1w//59vPHGG7h161ZNqlv85uKVk8BfBr1eH68/egMHs+P6wyWkgC7N6ommSk5ZEqHgm4ohlYRtJHp8k/GNxis3AOA4JOUDAKWuQ+VdU/nzgwDKUnTDVBpKSdiGDPRNnxjMTbnf7bBbbxDFMd1Unoder49ur2u2QRW0Is9RVkaHnucoixJZlmK72VJI+XaDKIyQxBHCKES036MoM1RVhiwtIaVCvz/E9PAIvUEf0Brr1QpXF+dI0sTcvEMMRiMEQQdSqVoaCh6UQETQMpa9WpPklFeSWArJJo+8MuU0Gof5PaF+R3qPqqqCBuXlJWGEvChgKQXHJfkFy0vTlMivbdtwTXyDAK1kuR5tTyoLVVUiNk5eRV4AQsO2K5SlNGY5FUrjShXu9livlphfXWK9WaMyMREU75AiTRKKeDDgAesnP/Y0KNo29VZSRbgDP+hgOBhiOBohCEjuWphG8OZg2pSC5MXLg77v+eQSOh4D0IijCEkU4cnHH0LrFY6PStgOsFoBUQS4nsR2q5Bl1BN4cFDCc4HtTmA+V8gyWlj5bEggXQvbLnBwUMJ1gOVKIwgsbLcVfL/CcAhsNgJRBEwPiP1fXgpUlcbhIVUn8wyIEyDPNDxPIEmATkfi//q//j2+9KXWGKZFixYtWnw+UFUVkiTBxcUFfvzjH9emMKQaonkik7WbpDAzBnL1QvJPeQZXDad4XlznbWpTKQyCAMPhEP1+H0FA8w7XdaG1RtrI79PGcZQjLjjewfd9jMdjTCYTyrU2hixJkmC9XtckkM1wKmN855i+Q57fcQWy3+9jOBzCsqgwUBqn1F6vh5OTE7z++uu4e/duPRdq8ZuPzw0JtGwbd+8/oP6y0Zg+oK4H27agAWQJleR5RYJJHVWY6MYSUkBJo3MGRTPwBxkAmbYIYxBjzD2UKZGzDtuyLECg7k8ryxKWaTD2gw5Vg6QggxqXiGSWZAh3W0RhCA3ADzoYDAfwOwGqskQcmcpWEhMpyQtkeY79jsJKl8sFUnODFkWBOKFoh7LMIYRGVdKA0esNMbt1gqOjY/h+gCgKcfbiOc7PXyAKQ1iWRbl0/QG8IIDveXA9j/LtFLk4FkWOnHXw3CwsaGIvJElOpaQwdNu24dgU7UC5ciZPxnXQ6XTRG9DApRQZtqRJjHC/Q5bltXGLlHQd05iCWsuypAEooKoh9RpS5UwpBWXZsJSsCbzWgLIEPFcjS4E4yYksJzG0riClBYftkB3qZ9xttljMr3B+fob55QXWqyXSNGkQP2EqYDSAN28BInUKSklYNp3neDLBZHqAoNOpf891XDIjMiRaSSKHcRwhNkY/Wmv4HskzfN+HYwb3PM+hyxIXZ8+QJGF9LHRcMP9uPliaP3/5gfPTHkC/DOj8+fXztse/0zzWn/Z3Gn/91///1h20RYsWLVp8rqCNLDOKIrx48QIff/wxzs/PsVgskCQ0X7AaERFZIwieVVM8By2MSUuT6DV/n4mfMBVEx8QtDAaDmgCypJOrgJlxLt3v9y+5g3Ll0TW9jvy30sg8ed/sKpo0YrAsI4sNjHKLX9x32DwPpRSGwyFOT0/x8OFD3L17F51OB9JUQlv8duBzQwIn0xneevttDIYj6IqCua+rgeR0yTcXGrkrRBSuLXu5MsXfZ5me1hWUoiZd1k7zpJxWfjSUMW8pay04VXvo96mvznU9SHYpdShOQkOjLMhoJUtTpFlG5+CQvlxX+lriaGQHSZJguVpiMb/CernEfrdFmlG8AIeDa62hLI4gsBEERLwGQ8r0830PcRzj6uoSq8UCeZ7BNqs6Sil4vo/p9ADT6QF6vT6klEgSImN0fZqDF/W+KWONbFsUkSAFDYBFmUMphU63h16vZ6qdPTiui6ossQ/3CLc75HlmJKgSgrmBNv2RRQE0+iaFENTvZ3rkqNfOgus6CALKebQdB65jw3Y0qkpACNMnabIhlUWZfkWeIy8yZDk5kG7Wa5yfneHZ009w/uIF1uslme+YwPQmuA8SoEEaIEMiQMDzfIzGY0wOZiSR6PYwGPTRHw5g2zbyLEdZFEiSFNvNBpvNGnFChF4pBd+71vdT7qSs5ciPP/wx9vstRE2k6iNqfM3/vkkU6UvxE7/7y+OaBNbfMf+XDZKHG8fVPKZPg4aUGv/3//3/4Pd/vyWBLVq0aNHi84cmGTw/P8eTJ0/w/PlzrFareuGaXzxf4n9XpiLIxLBJEpsxC01VFbUgkXwzCILrBXDz0lojjmOs12tcXl5iPp9jv9/Dtm0Mh0MMBgMyxDPbs42CSxmlVtkIeW/Oj1n6GQRB3TMopUQcU6TWbrej9iLbxnQ6xb179/DGG2/gzp07CIKgJX+/pXglJNC27foG+UVgWRaOjm/j9uldjCdjWpEoy/+XvT+LliU77/vA3445cs4z33vPHevWrQkFFAYCBEBSopuUSXST7n5w9+p+ai8/+M1rda9uP8pYVnvJXvaSWrKWWyIpWxIoihZNmqZEqyk2JXGmTBJjYSjUdG/d8Yw5Z8yx+2HvHZnnVIFVBFBEXdT+LRzck5mRkZGRGafiH9/3/f9N/hqoYpWabQPW2uCkHmY1V1jM/eaANW+v0pa3asZL9V8PhkNanQ5oMalO0FX/tXKFVNEFda0cMl1PGYF4vpodMzNwpvVPoIRMVamg8yzNyHP1hyFLE4pcHZh5npMkS0ajESfHR42xSlGoGIGVEJHauMYHHMKoRa83pNPr0mqpmIdKZ9PlOo9GSonUbacAnU6Xza1ttnd2GAwGuK5HlqXkOrLA5Pg1bqPGJUvvs1pHN0RxRKfbpdNVQ8Kep/dTnjOfTRmPR6RJokVk2MRbmPejPjaBY0S9o+6TUqqYiLLAdVyCSGUhBkGo3F/DkCgK8YOaqgLHCfD8AM91QSjTnFLPiRZ5TllVKvsxTRmdnHDv7j0ePVSxEPPZlOVirt1GV197VSFW+9zzlOmO1O0XIInjFrt7F7h46TJb29v0+koAh3GEkJAkCdPJlMl4zHii+vXLsiQMQnq9nspmbLfp9vv0B32iqEWaLPj8H/9bJqMjut2SwUBlQ04mPvO5R7tdEUU106mnMwGbrf2u/yFWGlDiuDX9fkG3Wypn0klAGNX0ewVF6TAa+RS5o2xyhEAgEaKm067o90uWicN04lNWglZccOUK/D/+n/8Nzz5rZwItFovF8t5GSqku0J+e8vDhQw4PDzk5OWE6nZJrYxgj9rK1cy4jvFTxYPVT6XbKQLvNx9pzoNfrNa2b5lzEFDaWyyWnp6eNAFwsFggh6PV6bG9vs7W11XQX+drIxtHVSiM+01QVFEyHW6xNYtaFpjoPVa2lUkparRa7u7tcv36dmzdvsrOz0xRiLN+/vCsiMAwjXRZX82hvR7/fZ2Nzh06vR6fTpd1Wg611Xb2pCCK0I6aq2ilDDuU+qdoZkeqgWheJ5l8hBL7vEYbKband6dAf9Gl3u7h6Fs73TR6cOsCEA3Wl4hZWwq5ACkGn06bT7SIEKhA+U9l3SpAqMZimGYvpjOl4zGw20wdoRpIsmU4njE5POD05YjabUlcVnuc37139gaHJDAyjFlvbe1y4cJGNjU0832t61ZNk2ThXslY1dYQyYOkP+mxtbdPr9XSra40jHFWt1H+gXNdD1srFcxUyXyCEIIpjNjY36A+G+L5PnudMJhNOT44Zj8YkifpD1W61ieMWnu/h6D84QrebSv1ZSaniJkyrBYBEBcULIaiqkrJQojyKWwSBj+tWqGKhml0M9RynqyutuW79lVLFZBR5xmw65dHDRxwcPGI8PmU6HjMZj/X70lVB89XSkSK+nu2r61qZy+j21Y3NbfYuXGR3d4/NrS16/R5BGKqqbpKwWCxVJXCqgmnNvm+3W2xsbLF34SJ7Fy/S6XYoipLx6TFf+tM/Rsp7/KUfqfC8ktnM4fYdn4NHDh/7WM4TT0h+//d9XnklpCx0//2aE9l3CyklSAijnGefKdnbS+l2Pf70TwVP3BS4bs7Bgc+d2z6zudkOdVx2uyUf/nCJ55bcecPjjbshSNjZSfihTzv87/8Pf5cLFz59/iUtFovFYnnPUlUV0+mUg4MDjo6OmEwmzWxdkiQsFoum8mcunhtMJa7QM4bmcSPKIu32WeqZQSMazfncfD5vKo7oQolxITdzg+ZcxWyrEXVme3zfb9o9Q+0S6roulS6QuK5Lq9Vie3ubixcvcvXqVfb39+n3+815meX7n3dFBKpKympw9s/C932Gww3ana6q8AQBURQTBP6Zqp/Uo2voyAAhhAo319U/LfX0/+SZKpTrmuVUL3Wg8wA93yeOVNxA3IoJgxA/8PH9QEVN9Lv0ul3iVozQtsKVzgI0bku+79Hr9QiCgDzPWSyTpu2wLCs1JzebM9LZdKoVs6IocxVJcHrMeDRiNptSFqrlUghlslJVKogeoNsPQHoMN3e5dv0Jrly5RrvbUZEER8ecjk5Jlgv1HJMD47ig4xXCMGRjuMnGxgZhFMJa5c/1VLRGFGkhKKWKRdDirSxL6loShmq/FWWpTGkODxiPR+R5jusoc5dW3FKfXxioTENfiVq1DtWKKVCzh2EYEkSq4oeAqlCtFkVRUOQ5dV3pHDyJI0zURoAfhLRaHVrtNr7O3ctS1bbhuC5Czz4myyWnJyd6/5wwnUyYT6csFnOWywWljo5QYlDtsyAIEMIYCxWAIAgCev0BFy5c5Mq16+xduEAUR00baJZlpEnCfD5nOlOCvCgKkNDptNndu8CFi5foD4Z4nquqp9MpL33tS3zguXvcuJHx0ks+y6XLeOwiqfnf/DslV67U/MEfOPzJn7RYzFUkhKrAfWfZgOcxItD1KjaGJdeuzfnYx3y+9rWU5z8omEwEL7/qEvo+R0clexcc5vMKpMtwWPDEEzXjseArL7okicON67C5mXP9msMnP/VzbG7+8PmXtFgsFovlsaAoCmazGScnJ01lcDabnXHdfCtqnS1oRJ4RaOhzU6kNYObzeSP+TAWx1q2mRuitFzfMY+o8cxUaH4bhGZfRls4aNCMp5vHBYMD29jYXLlxgb2+PwWCgz32+iycWlseCd0UE/nnodFSLobny4Lgujuvhua4yetFzfI7jqtZFIZSwWTOGEXpQ1vyYL7I5aNYf8zwPz12Fa3qeh+f7tFoxrVabMI6I4hjP8/F9j26nS38woNvr6INRtQwCLJcJk/GYLM3wA5+4FeM4LkWu3KTmsxnz2YzFYs50MmU6UVl6UrcPTGdTTo4OGY1OSZOESgslVUVVB7V6IxCEDmEUMtjY4erVJ7h+/Qm2d3YQjsN0MuHo6JDj4yMWi4WqogkVhWGy/zzzXvoDojhWQklX3GrjGGWEm+cT6Sy+KI6bWARHz/AtFnNOjo45OjpkuZjjuqp6atoSBMpBVK1TtROYyiRSObL6QUjcatFqt1WAvVSD10poV5Q6x7ERalVOVRbU0iUIY3r9Pp1uD8/31T7Lcx2LoedDHTU3uFwmnBwfc3x8xGQy1tXAEYvFnCxLz7WGqm1mLdbDcVyiuMXW9g43nrjJ1WvX6Q+HOFqoz+dz5lPlGJamKbP5lEQPcQN0Oh0uXtrnwoWLdHt9HEeoK3/Jkq995fP86F++i5QLvv71iCtXIMsEtSz5yAuSThcePBT81v+vzYMHIbXU+/a7KgLXL5hU7Owk/OAPliwTmE4SPvlJeOMNwdZ2xOlxRpZLnrgRUdeSNBNkacJgCAcHgjx32NkNuHs3I89rXvigz4/8pb9vRaDFYrFYHnuMqEv0RV8jAmezGYvFgqWOkzCizDyn0j4TqfaEMCJuvYKXpmlTWSzX8gbNOYkRhkKPPhmTF3MuG4ZhI/xM9c8Yx5j7u90u/X6f4XBIt9ttLtJb3r98T0WgKkd3CKMYT0cylFWJ0Plr6Aqfyu/ztDALlBiUSpBUdUUtJa6jMgUdHYGwXs72ffVcc+D4vhI66wO5gc6Ia7WVYUwcxYRRhO/5+GFAp9uh1+ueGe71PI+iKFjM58znCxU+r4oq5FnBbDZloqt88+lq8NYYsswXc6bjMcuFmiEry5I0TUiWCWWp5wNBN0tCpxszGG6zf+U6T9x4kguXLhHFMVVdkyzmHB8f8ejRIyajkYpjqFU7qYrO8Om0OwwGq/wX80fI/EFq9k/gqytI3S5RHOvYDSOkPaSsSZOU+XxGslxS67lBU5VVwmIVP9FUaiVawFdUdYXr+cTR2lxl46KlKnNCqD986rGEMs+oa4Hrh7Q7HRViGrdwXEfNBpYFVakqcI7r4noeZVGoWb3RKaenKkri+OiI8fiUxXxGWRTaGEZts0FKcD31/dzY2uLylatcvXadnZ1d4lYbKSsmoxHHR8dNT72qBKv8HvU5SzY3t7h24wa7e3uEgTIiKqsaV0g+/7/+ATeuvcZHPpLz0jclFy8q0RlGkqqoWCxg/3LAv/nXAV/9WkReeO+eCJTQ6qT8+I+ntOKcF1/0SLOCf/evuLz6asZHPtLm935vztNPq6uFOzs+i4Xgmy+n7O7AeFzRG7hcuhTwpS8kJInkwy+E/PCPWBFosVgslu8vpC5GZFnWtIkaQahGdNTF4PVzrPPnXOa2XPO1MOtGVwuN2DPnnOZcy19zEzU/ji6ImMfXReL68lb4WQzfUxEYRTGe76t5LOHgei5VVarZNl2VUbpBBXPXuhrlekqMeJ6Pqx06hZRgqkCuo4SAo9bp+Uq4rR8YYRCqtknHZAsqIRjHKjTc01l27XabQEdHBKFPu63ER6ejgsSDIMARgizP9VUh1ZOdpRmL5UKJv6kyDZlOJupKUabm7WbzGekyoaqUcCnLQl9NUq2KSlGqM3QJ+IHH9Rv7bO9e5caNp7hy7Trdfk+JqLxgdHrKowcq/NS0FWSZuvIEEs9T29/v92m1Wvie3/whM1enjNgLQyW0wkgPE3s+gR8QRKpl1nU8hNBZOMUqhkP9EdNXuIoC6hrhOnp5gZQrhy2kUrllUZKlap7S0Z9Dq90ijiOkNl5JkxllkSFrFynMVbCIKI7wgxDhONSVclYFieOq18uzjNl0zGQyYTqecDo64eT4WLmyjk4pcrWf19uXpVT7qtPtMdzcZG/vIpevXmVvb49Wu42UksViwenxMdPJVP+hV7Efea4Gs4uiIAojLly4wMX9fXq9nqqI1pIobrEx7PM7v/WbLBev8fzzKZ1OSRBIxmOHTsfj3j3JyYnguec83nhD8vrrAUWhWkK/u3/AjQiU9AYpP/LDOb5fcnwU8OrrNdev18RRBfi8+NWKD3/YZzQq2dxwSBLB67dhb6+k35OMxgJw6HVq6rqkPwj49//9n+XqVTsTaLFYLJbvX4ygK4qicWE/PzNoLpSv/xjhFujxGXOBXp0vqYvLwCrCTItD81OvtZeeX//6bYvlrfieiUAlNKJmBq3SeXyuzgBUQlCJCnMwqOVUiVzoOIEgjJTlvqn86Sw7x1Fh6UVR4LgOoQ7GVJU9JQLNAee6bmM2YkSg4ygHyzCM6HQ6qq3RUS2WnU6Xns7Ii2OVZai2Uc3PqR/lELpYLplNZkynE8ajEeORCu9U84BqTjBNl9SVEmFZllNWypXUXCFq3pgQ7OxucOHSFW7d+gC3nn6Wnb1dWu0WSJhOphweHPDwwX1GJ6ckaUKWpSwXC5LlgqKo8EOfbqdL3GoT+D6e7+E66jMoykIZt1DjCFc5gnY6tNtdNS/ouar11vOIo5i4peb/hCOoylKJTt0KgY7c8DwPz/cQwqHIc9JUtb2az1VlMaoMQlcHzEdhhB/6OALyXP1BrcqcsshI04KqWuXdhGFIGMW4nmoLLbSRTRAECEeQLJeMT084PVH7ejIZMxqdcnpywnQyJk0SXTFV7Z/qu+nR7fXZ2t5le2eXnd099i7s0ekow6Isz1WY/WLJTM8YZvnZnn9fZzZub+8w3NggikKleYXDxuYWO9ub/Mv/76/z8P4dWq2Sfq9GAIsleJ7LcqlaQ/s9yAvJcukgpQqJ1x3RoP/wvxUSXZJW/9fUlNdZrUct4/sVm5s1QSApS4fTEXheTbcDy6VgsYDBwCHLazwX6hqWiSCOalotmM8FRQn9HkCFEC5/9T/9b/jwC58898oWi8VisXz/Ys5Z0S2h5sdceDe/o89zTdeUea75XY0HVU2Wn7nfnBevi77151ks7wT3s5/97GfP3/lO+Zmf+RkePnx4/u53hOf5uK66qmEOhGrNRclx3SaeYf0qiil5C6FEmqzlWoyDqmR5utVT6JgCWatKosmDq8yBKGvVTlrXygjFURXJ5qByVJyBEZ9FoXMAs5w0UfNkWZazWCxVMGeakmVqrk2a8HWhnEx9P6DV7tDVwaAmYqE0V42WS/LcuIsCCOpaVQEV6sCuKkm7HTAcbLGxsUWv36fb7RDHyjHK9TwcR+0rU8mMYtXW6uqZxloqoaFEXpe41dJzeealdMuhFmh1rRxPhVYNZVGQJSl5llJVyjRGCbkaBAjXwffVe5YSsixlsZizmM/J0pS6ljpCQldvXYcoimi1VLtDWVYkSxWSulwsSZOENJ2TJgvKvEJoF0/1Gat5RyPqVSVS9+GXBUWhIjnyLGO5TJhOJ0wnE5LlgixVbbfmShqA5wcM+kOGm1v0BwO2d3bY29ujPxgQ6sFp831T7bspaabcwlJty2wucHQ7XdrtthLBgHAcojhmMBzi+T6vfvMl5rM5ReGwWLjM5yoOIk0cilKJvjRzKHJVYVPfgfVrNt/qCp8RgOuY5c6LwtXtunZYLBxmM4fZzKUsHPLcZbFwSVOXunZZLh3yTN3OMpe6csgytUyeu1Sly3Lpslx6LBYuP/ZjP8n+/r5+DYvFYrFYvv9ZF2dG5HneKqv6/I9Z5vzPehunq1s9zUX085W+tz4fsFi+Nd8TEahcOk31TM+PaUEg13qlz/x+7oqH0ELFcVV8AjoaYrWsVILOUa1u5qqLq41nzMFyft1KtCnjl7o2IkVdfTHbe0a4ZRlFWVAUJYvFktl0xmK+YLlQImY+n5MkqjpWVSWuFgK9fp+NrS22d3bZ3tmh11fuTLVU7ZHrs3HrVRzVpthnb2/IYLjJYLihh3w7hKGqfoFsWmeDINADwT3iOEYIh1qq1k1XO4hKKRtTGs5clVIWxkVRUOm5P5WjZwLkK+2uKVUls6rUvq4q0lT1x2dJojMXc0A0WY/SCH+d6yel1OLOOIoqMWfactXcXw2OinJA/8FzPBVFIauaslRVQCGEEvhVqSqqWqzNpirPcDJWc5p5pkSbwXFdul1VAbx06TJXr13n0uXLbG5vrgxsTA5kpqqay2XCfD5rYiFEYwOtWoWFNiYKdE9/bzCg2xtQZCmvvfIyi8WskXbKN9U43QJSfa+bz1+oJYV5bO2P/zqqvVPfaJxzWfsuidU3qj6nK/XFB6ldXFm9omq5bu7TTzLHkX5EqvRAJIIa+Imf+AkrAi0Wi8ViWeP8+awRd9/q563+W2+xfKe8KyJwe2uTwPfIi1VY+zqOc/ZqxnornhFatQk+XxNoZl3CcZRg1NU8I/Cax82sWqlEgFl3XddUtar4mXWaPmyzLa5z7iqM5yvh47mIM4HqKo8uTVVFsKhK8jwjT1M1CzifspjPtSmMiiaYTSbMplOW8zl5nuEKh06nw/b2Dhf3L7F/+QoXLlxiY3OLKI5x9bCvcNxG5PpeQNxu0+v16fWGtHs9bQHcJo5V/kwYhTiOaquVssbzVKurETGNAU2SkGqHTDOsXFYlZVmQF8qhSgg1R2l60atat6gK5fJpqq5oQV0Zt6vlkiRJyNJUzyWaIHtV1Q3CED8IlYBDUpUVdVVpAaoqvUrAqPDW5XxGnieoj1KFzjuep9qApVRtrDpHUkoVcSFlrVpQk4T5bMbJySlHhweMTpSZS10rMSyEoN3usLW1w+Ur13jiyVtcf+IJnevXxXVdHTmRkCyUwM+ylLLQGT9pSlEqN1DP85qrekWhsnjaHTWH2e32iaKIqqpYzGfcvf0agTfh+ecznngiR5Bz8VLJrVsZuzsZRVECFbduZTz1VMbmVs5yWZPnDki1f771fxgkkpqNjYJnns3o93OWC3DcjEuXJGUuKQrww5KbN3P2LuTkecX2dsnTTxe4XkGSONS1II5ynn02Z3+/ZL6okbLk1q2S3d2CPCvZ2ip56qkCzyvIsopbT5Y8/UxKu1XzQz/0k+ztXT6/cRaLxWKxWCyW7yHviggEyNeCLtcRwlST1MmrqjqYcsRKxBmRZlgXk0rwmefollAtAh3dDmhEjdQZcMJV82xIGvdRx9Hl+UCZngghqHRIu6PFj2qvNNEU6AqTWrerny+liiOQtTI9yfVsWJqmJPMF85muCC5Va6NxkZprw5jJZMJ8Nqeqa9qtFhsbm2xsbtLvD2h3uo0DpmpJ1e2LwqM/iOh2e/T7Q/r9AZ1OW7UNuNr1tHFYVfslCAM6nQ5xHOM6LmVRkCwXpJmKrZBAraMc6rpGIAgCZTs8GAzoDwa0Om38MGhiI2rdJqtmNZsPDwTISsU+5LpFNtcWyUWuKnZhpMxnOt0OrZbadlPlQ4uzMs9Js5S6Mm3CShi7aw5XdfNZV+R5xnK+YLFQ+3s+mzEejxmfjhiNTpmMRiRpguO6tNpt+oMhexcucf3GTW498yxPPvUU+/uX6fb6SARpslTmPpOpyhicq/2VZzlJsiQvCgJfZVs6jq5CVjWylrRaLTa3t9na2qLb6xO3WvihD45DXVXcu3OHjc0TPvShhCSpmE4EH/2oJIoTOt2Sp56SuE7Ch1+oEU7F1mbBk0/WnByr9lG+ZTuoLsuJiidvCjrdJZ/6lGQxX/DRj1Z85CMu9+5K5gt46qmcp55OuHy5IIzU8TocZjz/PIzHDtOJw86OZDDMeO4DOb6Xc+OG5NKljKtXKsKgpNOGjY2Mp5+SZFnBxz8uEOQcHsIP/uBPWRFosVgsFovF8h7jXRGBxZpb5HlMO6HQImK9eqcwLWvrGIG4ah/FWPrrcHhnvVqoBY2qWJn7VZVo/aTZ1aYlqk87IPCDJmy81mIQLSirsqLWDpJSSspCVcxA4Pm+jqBQlUIjosxPoU1TiqJQVbgsZa6rhNPphNPTU0anp4xGp5ycnDAZn5IkqlVRiWFlxuJ5vmqLrOrGgKXXU62l3e6AbqejqoJtnQ3TVYGh7VYb37ihui5xFNMfDFRmYKRyAEHNMKr9I9QMo54zVOJYzU2i902RqzD2xWJBliiR5mhjlzCMlOsrshF/qqooCAMVt9HtdgmCkKqqSJcJi+WSNNWto1muc/9yqkrPGVIBBeDg+yGBnn80n09dqwqkCWXNsozlcqlbc5dUZUkURWxub7F/5So3bj7Jk7ee4ulnn+P5D36IZ5/7AFevX2cw2MBxXPIsZT6bMR2PmU6mzOfK9nkyGTOfzUizDCEcojjEEY5yfE2W5FpQ93p9Lu1f5tL+PoPhhmppdVbiuMjn3H/jNQa9KbeeKhiPXI5PHJ56SvDGG5I7r3s88YSL56fs7fl8/Wsxr70GP/zDHnfvlhwde8BqSHwddZdq5ywLwXye8/Ef8Hj91YrprOCJGxGvvqpMaD7x8YrZPKcqodMWjEaCrc2KwRDu3PEZTzzK0mE2r7h1q6auMm7dCrh7tybPa3o9jzfuemRZybWrDqcjydNPC6JYcucNycc//lNcuHDl/CZaLBaLxWKxWL6HvCsi8Fth2kDViatUlSNQJ6xrInC9g9Sc0L6lADToVklTSVS/KgGo1qHaB1evq2ff3JXDpOcqEefqSpSJDFBCcBWjUOo5M4CqqkmThCLPcbRBidCDu2LNyMbVge1lWbJMliwWKldwPp8xn02V2JhMGJ2eMDo54fT0hNHpCeOxEhxJklAWBa7jEsUxUauF67okacZ8saDIS2WyIxwcV83VmWHjOI5o66BQz/MpSyVofd8nbrXVY1o0xlGLOIpot5VIa7fbeNq9VQnairqsqApVkcwz1UYqHIcwjohbLYIwQiK1EcuCNEmpdOipoZY1eVEwm844PVaRDePTU0YnI7UPRqdMJxOm0ymL+Yw0Sch0GHwtBaAqaXmqKq7qmoFqc1VVSRVKL3X7qes4tLsddvd2ubR/mf3LV7i0f5kLFy+xubVNu9PFcRzyPGc6magIiaNjppOxNvmRZFlOlqVUVX2mDbbIc2azKbPZlCzL8F2Pra1tLl+9ws7eBeJWi1rWSjDPZ8xnM+azMdPxiMNHB/T7c65eKTg9VQLs2jXB/fs1Dx96XL3qUNUZvZ7PN18OefCg5uMf93jl5ZKjo+BbisB1HDfhU5+C6azgK18NGJ/W3LwZ8fptQbKEDzxfc3RUUFaCOHY4OXEIwoILFzzu3HYZj1wqWfLhD1f0exUvvyK4ciXk9p2KPJd0Oy7LpOTJJ10ODgSvvBJwfAyOyLlyWfCRD/979AdWBFosFovFYrG8l/gLFIEC11UtmKsT15UwMHdJefaxdXEodKfh6nGplz9bUVRiUc3DmeqfeU3HUdUwIdRMosn6M66jxhQDVBB9nqvZOLVuZU5S6VlDdZ82iylV2HlRFBRZRpEXeiZPUpaljmpYKhORhap6ZVlGsly1Lpqf5XLBcjFnsZiRLJYUeQ5SVRyjOKbT7ShxUUkWC2VOU9eFcjd1XHwtAIU2Mam0YYnKV3SpZU2RF+SF2s4izykLJaCMHXFVVWRZSpIma6KxRdxu6WgPV5nyaNOcqqqU8JvPmeug1KpQ+8AIs0pn6CyXKlphMh4zm05VrIKslVB3QNZGwKlgeSQqH9KtqYqKNFUzh1maIvUcnhCCoihJkqWe2ctUddJx8AOfKDLzkiprRwg1S5jnmRJ+R0ccHRxwenLCfDajqko8M5PZfH/Ud8fMkOZ5znwxZ7lcUsuaQMeHDAZDer0eruepiIrRiPFoxHw2YzmfMZ+PmE7mTCZjhv2E7e2ce3dhOvO4eVOwWKT0hzU7u4JHjyq2tjxOTwsuXizp9eBrX/UZjwPgzxoWlwhR8mM/VtPpLPjmS5KDgxjXrXjqqYD793PCsGa4URIGJYOByv07PYUsK7hxI+TgsMbz4OYTGU/ezLhzp+bePZ+9PZe6TtnecsmLkqvXVLX75W8KRqcey6QibuVcvODy9NP/Ht2uFYEWi8VisVgs7yX+wkSgEKsK2Zkq3puEnhJ7YMScElprS5/7fbX86rE1cbnmJKnMQtR8nLHbBRpHUOVYClWthFBdqRZQFSOxEpqmMmYiLYzQU46hSeMKOp/NmM6m+vaCxXLOYqZEQ56lFHlGnmUkadq0TBrxI5vZQ9XeqkSXEiBRFKu5PtfVYi2jLDKCQEUchGFEK451rswqh1HNzdVIqWIyqlLN0Cn3zpUAlFK9Zl0rwxapX99z3cbdEx3j4WsTlLqqKIuCPFNxDEVRnPkpm/xEVUVUkQoZdb3K/AvCEN9X65NSiceiLJVALQtkXVBVervM+9HvLU1TFvMZi8WCoiiaFlep505ruYoZQUryIme5XCjzGh3vkGUZlTanWf9+mCqweT0jbGczVaksqwrf81curK0WwhFkScJsqqp/WZpSlgVhVFLkJbJ2WcznuE7GcEMQhC5l4eK4qiInhOD2bY97d32i0KXTAaTgq1/zuHsvpCiVUdG3FoHguhXXr4PjSHwvZDZ1SFMIw4CTk5K45XB8IohjlyJ3uHPHw/MdtjZcHj2CR48cul2Hfl8ShAIpXbLU5+AA2m2XPBM8uO/QavsgXRzhk2WC3T0Y9F1ee93lued+mp0dKwItFovFYrFY3kv8hYXFq1ZQEw+g7lPnr6aCpwSdekyZuawv9+Zz3ZUAPC8slZBcZa6gKzmup0LhHeHguR5+EBAGAUGoWhnbnQ6BH1BWJYWpTun5RSMgTB6dOfl2HKepumVZRpZnVGXV5AoaYVWUhQoTTzOyLKUocspCVeFy7c5ptt0IDTUTqGIhojgmbrVptVrKRCUKcRwT4VDi+y7b20Ou37jO0898kJu3nmJ3Z5cgDCjLsjGjWSwWLEx8xXTGSFepptqcJstSQLmmKtMb5c5qzFhURc7F8z0CXUV1HIeqqpRY05VTU/Uzwsp8PlVVUZZqv6j1msD61UUCJboK0iwjzzOqWuK50G55gI+UKtZC6rxDzw8QOlS1LEvlYGriLnQMhu8rkdZqtwiCALfJ3HGp61rNbOYZtZRQK1FvfvI8pyhyLfrVPGSapSwXC+qqJIxiOp0evV6XTqdDGMUIR6hqa5apnEUHXAeC0MN1I4TjcvuVb1JkpwyHNa4nWS7BdQVBKClyyWwmKEtBvy+JIsgzyWTqkBeuiohgLeqBtWsg+kKFEDXDjZo4UhXx0ViQ5VILuArPExQFtNvqAsdyKQhDiGNYLCR5LohCgedLglDiCFguBMsEul31OaWpoN2GIIC6EszmEEUSz5NMJoL/4r/4O3z8459a30qLxWKxWCwWy/eYvxAR6DTZbqZqZ+YBBUKsi0DTDvpmEfhmVjN+6nF1UqxQ1T7X8/G0CERvhx8qAxhlKAN+ECiBpStncaSiGapSmY0gaFpH0VXDJqhcCzYlOoWqcOmKjxFBeZarNtGyoCgLJfx0pWxVYaqUo6Q070XqipcST47j4PuBaseMW8RxTKBbG8NwJQaFkAz6Xa7duMGtp5/j6tVrbG1v0263EQKSJGmC7dM0VbfnC2bTGePRiJPjI46Pj0mWCa7rEkYhYRAS6lZKx3W0wFX7xYhsUzUT2hmzLAuyNCPRTqhFUTT7z4g0U31VZjqy+U6Y70FVqSpllis3VM8TtFs+VS3Ic2XMA1K3uCoR6bquFl/aUbSucV0VJK9mPyOiKKTVbtPqtJXpDUqspXmqWnSTjLLIG9daJQD151kWq0iIokACYRDQ7fXY3NxiY2OTdqeNIwRJmrKYz8mzHNeFdqdF3GoRRm2CMEYg+eM//G187yGddoUQK7fb1bfY/KK+FxJVDWwOCHN8mOXOiECUDa66BVKtt+m2PnO0nKVZRG2OflzfeCvO/AlRx6ThP/lP/h7Pf/DTa49bLBaLxWKxWL7XvCsi0HVVpaau68YMBnQrHqqdrznh1ee0q60wJ5Fn20LfzEoErk46RXOiKoQOPdcGHkaoua7KcTNVLolqoWy1tBCMY8Ig1EYr6gR3/dUdx1kJDl21qmvTMqrmBYui0Hl7JVmi2gxV9WtV+SuLQlWdpNp+9TtInXtYaVGIFkeudt4MAtU2GYYxcatFp9MmimNAUFUFSMnGRo/LV69y7cYtLu1fYWdnh06nDUhSLc6MCFwu00awTSdjjo4OOTk8YrFcIKXE8zziSL2WH/hIud4i6uDoKqlwzOerxHCmTVuMY2cTIbG2N6Vuo1XfEwfHdXAd9VmpKlyBRLWi+oFPHAiyvKIolPB2HBd0XqNAfbaArtpVCKFmPltxi3Zb7SfVbiqoZE2ZF2RpynK5JEkT8iJH1hLPdfE8H4CyUiLdtN2qWcMKz/OIoph2p8NwOGS4uUmv1ycMA5LlkqOjI+azKVEUsb+/y97FS7Q7fRAOdSVJlgv+1W/8M1z3Ht1ugbMm2LRca0La1X3re251jDSP69lYw7rYMwhUS3RzjOj71bPO3r86osz3//wK14+5My+t71J3/N//b3+PDzxvRaDFYrFYLBbLe4l3RQTGcdTERKg5O7Emzs66fIJUJh0Nq9ZOUxVanWGePfF8c4XQCMPVA44WJ67raeMUVckLggjP93C0m6fv+QS+jx8GhFFEoNs+HeGsnS2roHkjfMz7kDq0HglVVZLlK6FVZBlZmilhooVhqdtEOfcepH7+SgCuTsiFoMktdD2POG7R7fbp9fu02i0811NzflWJoKbXa3Nxf5/r129x6cpVdna26XQ6CCHOtIZmWU6eFxR5wTJZMjo94fDhI46PjkjSBIHA9/2zgfEmR9C0hprMPm3Ko0xmcspS5SYWhRKDtZ4tdB2HWuoqqI6A8NzVZ4G+gCB1ldVxXVzPIfAqFvOUokRV/3T2o+u6+J6H46gZyaZ9s6oJAp92u00ct3A9j7quKUolTIs8V4IWuVbh9fG0m6vUxjFppip/622tvufT7fbY3Npic3uTVquDEA6z6YTjo0OklFy8dIEnnrjM1Ws3aHcGLJcJo/GE5SLh9PiQ3/3Xv8l8doDrScQZFfXd4vw6zx4w54+uFesy8K148+NvWpde5K//9b/Nxz72ydWCFovFYrFYLJbvOe+KCHRdNWflrLWBwltV9IwIVMLNPO44TlMZXAlCszxa7Olfz6DWY1oPAYRYtRl6nkcQRk0oueM4+NqMxHUcHFU+xPVcWq1WY6xioiNWzqYSUFXA9fdkBIZxv1zM5xR6Js7Mk1Vl2YhBsx7WXE5X61SCVr1P1TYrhNNkEkZRRLc/YLixQbvdxnVVC2upq4Ge69DqxNy8eZX9y0+ye/ESW1tbtNttpJSkacpsNiNJUrJMVSazPGc2nXB0eMjRowOm0ylCCBWhsdb+ihBNxVLo/W0eU3OAqY5uUCJRStncJ6Vcmw1dGfW4rvqeqPeuRJlarzJpcVxBXaVMp3PSVMU2CAQ4Al/PdzqOo75R2lXUmMGYecO6MdtZmcR4nkcQqPfnuR5BoPYvWuxmWaaqhHnexIZ4nkev12d7e4eNrU1cz2UyGnN6egp1zYWLF3nyqRtcv36Zre1dHCdkNptzfKLyIMfjCY8e3OPFL36e+WxMFBX0eqpSOp16SBy63ZIorFkmAkdIolBSVjCZeKSZD1JV1T2/Io5AiIosc6kqQRDU1LWgKKHTLmm1atIUwGM2cykLB9YiUxCSdqug2y1xXcli4TKdeVSFQ7dX0G5XTCYuaeoTBiXdbkleusxnPlWlMybf+oDkb/yNv8knPvGJ83dbLBaLxWKxWL6HvCvuoNJUcLRwMve9FUo8mFtGFOkuyWaZ1e/q9lufcCrMvOHqNVemNALhaCHl+6BFiOs4eJ7aTrWGFY6jXkuJs1oJG8dFolsZtYOnmgHMSVI1Z7dcLMiSpcqWqyvd9qpEjqqQGXdLNf9oUMuZ39f3jb5Pt+fJWuqnKSOTulaRFlWl2ivruqYoSoo8A1QF0/N8giAkDAMtutSMnhGBVWWes5qDq7XBiqfjEjxPCS7P91Yh83qDVRtrRVVXKtMwjAj8QIvj9Uqa+X6oCq0jHKq1+Uj0hYQoiul0OnS6HaIwIAjQ+061y5rlPNcB/f6lnhN0XGVWo9pRU1LTllsUKvi+VpVbUE6ppc6ArCq1DqRqBVVtvBVSKhfTTrvD9vYOFy5eoj8YkGYphwePGI3GdDodnvvAc/zAx1/g6WeeYntnF8+LmM5mHB4dMzodMxmPOTw85NGDB4xHJ8TRhL/yEwWX9jNuPVmzuVnh+yUf/FBJr69mED/2Mcn2Ts616wVPPS05PREsFg6OI/nYx2qiaMlzz0nKqiBLJS98SBKEOVev5HzsYzmbmyVRBM8867JcZsxmLhJtmAQIUbOxUXDxYsoLL+QEQcnpiUernfOXfqTk8uWMixdrFoucT31KsL2dUtcO05lLVeoqplCfq5rnNf/Cv/vv/gT7+/tqR1ssFovFYrFY3hO8KyIQVLueEYDG/EX9rgSDEUXrAgjUTJnCGK6sHlXVMiWMjDh6syA06zeVDnWf+V0iEY6aHzOth1LHMAhjcrJW9VKzaSthpX4qyuqs4Cq1+2eSJjokPWliH+q6VuvXM4Tr4spU0ZrtW3tf6n2qk+pGHEoaExkppYplSDOKsgAtrKRUM4Z1XZOmqs1zuVwg6wrHcYmCiKi1mn00+6HUVUozvydR83/GHKVuqrsOdbUyTTHvRQiBoyuuYajaadEVNSEEgR80ERDms5U64sG0yNZ1raqAujXUcz2iMFItna0Y1wuQUqiW2bpWofG5au1ECPxAvUYQhAS+Ms2RdU2tK5dlUVCXlZrB1N8xJY51JbGuqSvVVpsXyunUcQRRFNPr99nc3GIwHOI6Dlmq5ik9z+Pqtau88OEP8oEPPMX+/iXanQEIn+lsztHRMaenJ0xGY44PDzk8eMTx8RFpMueFDy/Y28149ZWQyQSeexY8P+fCBTg9gdFJzQsvBDw6cLj7BnzkYx4nxwXHxx6um/FDn3YYjSueuiWp6py6rvjQBwWuu+Dpp+H42OGVl0OOjgP6vZJet2A08snylQiUUlDXAtereOoph8NDlwcPA3Z2M55+KuPRo4KPfdTH81L2LuRkORwdCXyv5tOfrnnuuZrLl3OeeTblB3+wZnd7zsc+WtMf5nziE/9btrdtRITFYrFYLBbLe4l3RQQqoWAMYdYFmQBUK56qFq6LvpWYW1XHjKBrHmpun79P3X9W9BmhaX53XN1iqNsOhQDhmBNh1YLo+Z5uuVTzb4YmL1AqQWGqjEbESClVDESaUmQ5ea7bH43Q05WyWrcimueqqolkvRXSPGYC79W2ClxdyQvCCD8ImnnLWtYUVanm27QgQzuZCkeJSRXfsCRLc7K8oCxKlZ+nhVRRFBSFqsSpNskAP/BVO6fOxTORD1muQuaNmDXbpyp7OpZDVxmLosB1XS0KlSEPQK0rhlJKpG6DrXQwvPkqCCAIAtWa22oTtwLiOCIIWsi6Jksz0kS7gHq+iqzQVU5Zq8/X8zw8XznChmGo16VMbtRsaIjrurpNt26EtzH2EY4gjlsMh0M2t5QAjOIYoYVw3Gpx/cYNPvD8UzzxxHX6/QHtdh/heMxncx4dHPDo4UMODg44Ojzk+PCIo+MjFS9Rpnz84ynzRc6LX2kzGgmee15SVRlbWwLXdZhOJFeuBrz2quCb3xR84AMepyc5jx4FOE7KEzcdHj4U3Hii4sKFnJ3tmiuXJYtlxmAg+MqXI155NWI285B1ws2bgoNDn/l83a0XikKyf6mi3a755ksB45GPIypuPgmbW5JbtxyqKqPVkqSJZP+Ky+X9CilL7t2Dnd2KwSCjKlN2d0qSpObyZcHzz/+0DYu3WCwWi8VieY/xLolAZf1vBNj59kwjCE0lSPFmVWcqRoazYnIds150ph+A0KYwApDaeXK9NVU/B5oWUcc4VGoRI9eC5Y2gVfNmqppnqoTGAbMoCupKtYiWpRY5ugpoKnNGMEl922zHCtXOakSgwfU8oihSjpTtDu12hzhuNdU2KSUCNeulV9M4a0aRqvpJBNQZi8WUxWJJminzlqpU8QdKBNYIx8EPVHXM1/ulXJuPWy4WJOmSolBZimp/lI0RjBF/ZVk2+1AIoVtmC4oyb6qZlQ56T5MEpCQIfFrtNsPBkK3tHTa3tohbsc59dPCDiCiMG6FnxFqeqfzFuq7xfJ+trW0uX73K1evXuXjxEsPhkCAMkJImqkPFWZQkyZK8KFRcSBg1n38QBGxubrG3d4Hh5iadTpcgCBon126/x/Ub13nuuWe4dvUCGxubtFpdaik4OT3l9u3bvHHnDocHB5wcnSjn1ZMTFos5RZYj64rtrYyrVyWPDiS9bskTNwWnJ+A6Pi99w+fBQ4ebN10ePMwRouDDL3i89BI8ehTgejk3b3ocHgouXYL7D+C113x6fY+Tk4LdXZ/ppObouEY4kjguuHLV4d5dNRsoUGY+AJ5f8sKHaxYLye07HkGgMgTHY3C9gnbb4+CgRtYO9x9U3HoqoN+X3Ltb8dI3YGdXUpY19x+U9HsOr98RXLro89RTP02rZUWgxWKxWCwWy3uJ77oIVFXAVcD6SuQpVgLwvPh5K7H3ZtbXqRZZF5bm9krkmaogKJdJFRYvqKVUAk27T5p5N8dV5iKmsmWQUirRoOfGGiGoK2RFnlHrx4pSBaLXukLYbG8Thl4hpXnsraua6wghCIKQTqenw8gjFRMRq6xAPwjUnJ6rZuHMe3ZdlyBQVTAVeaFO/IXj4nmq2lrXSiA7Qpn55FlGlqSUZYnrekRxTKfTpT/os7G5ycbGBp1uF087bZY696+qKz0fqVsvdQXTCMCVcC6aNksjFKuqwvU82u0Ow+EGG8NNev0+nU4Hz/eUyEtTqjKjrkuqSkUieL5p43QJw4jt3R2uXrvOtRtPcPnKVbZ3d2m12yAlaZKQLJdNJbOqVGtsHLcYDIYMBgP8IERKief57Ozu8MTNJ7ly/TrbOzt0uj2EEGRZiud52vzlJk89dZ3tzQ4bG1v4fswySXnw4BG3X7/N/Xv3OT464uTohNHpKdPZhOVyqTIGZQ2yZj6TbG7WPP00XLooeOVlwYMHAXUd8M1veozHghs34PpVycULktdfh69/LWK59HG9io98OODwsCLwXV57TXD7tk+r7XPwyOXkWHBpv+aZZ8Dzaja3amQtufNGSJJ4ayJQEEUVly/Do4cOJ6fw/PMejltw5Ypgb0fw5S87fPWrHoOBy/a2xxtvCF59BXZ2XHZ2XcJAMBk7nI5UFfnwyKXdCnjm6f8d3d7l819pi8VisVgsFsv3kO+qO6iq1rh4rqtkmFxlAqqq37rQU/+uv/pK3L2NKtK8tQhsHm3EpGlNdXSr4lkhKQjCgFZrFSMgteeKcIUSTULgei51DWWp3DfRs26yqqmkmk8TQF2rttA01TOBRdGYnQjteip17tyqMqi3uGmPVfus1u2joFoSe70erU6XKI4JAhVl4XkeVVWTpUmTYec4Lq7n4QfKRTSKYiUEtevpoD9gc3vIYGNAELjEcY+41cF1PYpcuZsuFwnLZEmWptoUZTU3V1VlEzORpim5jluQtZ5TLE0VUH2mRVmSpTqMPVPzi+p9KXzfp9vpMtzYoN8fEOt5xSCKmliHMs8o8pQ8T0nTkjRV+9YIzTiO6fR6tNqtpkpY18qVNc8yFvO5MuzRmYBKBOpokDBQz+906XTVTxzHeL5PUeYsZnOyNKMVt7iwf5Hr166oub+WR7vTBQRZXnM6GvPgwUMePHjIyfExp8fHHB8fMxmPSZOkCZtP05QsSQg8F8+TbG2VbG5K6hoODgRl6dBqCWYzQVnC3l5Fr1dTlnB4KJjNfOpa4Lk5P/wjNdNJxdGJx8mJQ5Y69AeQpeqz2N6uabVgMi349KcCvv71nG+8FFHkfnPMKOFbMRzWJAmkKWxvOyRJSb8PQQCPHgmWS8HOjqTTqTk5gTQVbG2D60CRQ5JCnkuiSJCm0Gk7/NX/9G/zoQ/ZiAiLxWKxWCyW9xLfRRGoKk+O43Dx4i5ZljGZzCiKSotAY3SiXq5pr5Smane+wqfW+U4R5+YEjQBUYlALQC0E109+pc6uUyKir4PXUeYhWrw5QiBcZaQh6xpZV9QS1eJZKAfJWs8UCgFVVZOmCWmaUOTKrMNspBFKq91uBLISgUq0qn2zipKAKI7o9QZ0u31ibZISR7GuyEkSbf5S5rkyuNHZfkEQEAYhnu8jtMtnvz9g78IFdi7s0e21iMOAuNXW7Y4REkizjMl4wunxMePxmCxJQajPrZaSIlcVUFP9q6oSqR06s0zN6hmH0TRLSZYLsjSjljWu5+F5Pr6vAtcHwyGbGxu0Oh18P9BVTNWGCw5ZnjIZjTg5fsDpyRFpWuN6gXIObbV1JVTNBPqBj+8F+J6HREVWqNxCJcDKqsJ1nGZ+MI4i2p02rXabIAypq5rlYsHp6YjJeEwta4bDIZf3L3P9+jWuXN1nc7Onsg5ryTItmM0WnI5GHDw65OGDhxwfHzM6VdW/xWLRVITzPGe+mDOfz6mLnE67TRB4Zy5mvPV3fv0QNd9dgIp+v8IRkuncoSpdEI7OHDTrMc8t2d8XnJ6qCAg422q9qp6vP89ckODcdp1fbh3zHPWvioj4wXPLWCwWi8VisVi+l3zXRKCpAgoh6HTaVGVBmhW6EqgE2vorGZFmROC6QFStokrAvRWr5VaPnxeB6j4tAE0l0FnNzEndDupqwRQEAVHUIoxVjqCUkto4e4ISj66rTm11BU+iIgtMG6iKWdAmMXlOmibNXNz6fJ8RxKvbzW842lxFCNG0TEpZ43oO7XaPjc0thhubtNotwiDC932klKRZynIxpygKnSeo2luNqPRcZXZjqmaD4ZDBxgaDwYDhsEd/2KPVCul2+nR7feK4DQgWiwWnJyecnJwwnU7JUuUIamYh80xXAssStLjN80JVu9KUNFPzfkWhTHKMQUuoHT+7/R69Xp8oipU5LALP9fB9D4QgSZYcHR7x4P5djg8fMJ9NEU7A5ua2mvXb3CQMVcXQ81xcz8V1VeZfXZdkWcpyqT4Hk68YhiFBEBLFIUEQAJBlGbPplMloTJImuJ6nxN/lfW7cuM6lC7v0+l3KMqOWsEwKFouE09GYo8MjDg4OOD05YTweMxmNmc9mjYCvqorlUsWG5HlOkeeUZUG308L3PZVlqT//bx0ab74ka99fLdxUZ7U6ANR36c3HjWo/Xe89Nsuuv54RcOu3DefvN7dXx6m6x7wThc0JtFgsFovFYnnv8V0TgSZqwBEqQ8+IJyXUlDgwws+0OK6LuPX2QNYC5HmT6FOCcf22vqXvOysGVXVtJayak2epnEHDICSMdVyCpzLrXNfF086YxvCEtfk22Zi66JkqIajLiixLybTwM+HrRjCafWC2+80icNW+6rqmErhqFxWOIAxjeoMB/cGQbqdLHKtAe8dxyAuVh2dEJ2tupOjPx/c9PNen1WrRHwyUkAxDut0um1ub9Ppd2p2QbqfLYDik3e4TBCFVVZEkKlx+Np0xm81ZJkuKvCDPMpIkIUlTyiKnKiu93apFtigL0iQlL3Jq7Yyqchk94laLVrtNGEWAoChySu06qgxbEmbzGbPplGS5oCwT6qrED9oM+hsMNzbodDqqqhdFhEGA47qURaFbP+ekyUoAxq2YKI6b+AohHMo8J8tVG63n+XR7XbZ3drh48QIXL15ke2uDTjtC1gXLJGMymzNfZsxmC05OTjk+OuL05JTpeMJsOmGhK56mClpVFVmeNW2zZZ6rCwV1RasV0W5LoqhmsXQR1LTbNUniEAQ13W6BlILJOCBJvaadevX9Ud+rleQywu7NvNVh7roVg0FBGFYsFi5l6dBulzgOTCY+aeYha0mrVdHrFVSlw3zuEoQVUsJiYcLi10UgZ4Ts3/yb/28rAi0Wi8VisVjeY3xXRKBqAzVtbabit1rtmwUPa2LurNA7z7pQXF9mdf/q1NPcd9Z0RlUDlcBS95jg+JUQUULC0Xl5SPCDgCDSOXO6amiy6SrtcllVShxKHSFR5jmJDog3EQor1ltA3/xepC7SmIqlEZpCqCB7x/XwfVXJ6nR7dHt91cYYt4miCCGUiMpyFfxelirnzlQmXZOBqN1C+70+3V5XVdBcl063y2Bjg263Q6sdEUU+w+EGg+GA4WCDVquDIxzKoiBZpkznc6azKdPJlOl0xmw+I1kuKPJCvRdHuXmCbqHVTqB5XpBnqZoL1NumMgFdaj1ruJiplsnlckGSphSlmjd0HYnjAMLHc9VMm9TupOY7V0tJVarge9dVeYUtLTZbrTZRrCqBYRhqN9CQTqfDYGPI5uYGO9vbbG1t0u91CXxBVUmm8xnz+YLxZM50Omc6mzEZjTk5PWV0esp8OiNLM7IsI88z8lwJXnQVMMtSHauRq+9FWVKVBe1OzJM3S65fK/jyiz7IlI98xOH+/ZonnhD4fs185vPVr/ocHGjBdcZx9+z3XH2X1u5aR3/fzDMkkjhK+OAHSy5dKpjPHe7e8+h1K556SvAnfyJ4+ZUYWdX8yI+UxK2M46OQ6UzyzDMFx8eSL30ppig8HCGV86wAR0BZgedCUcB/+V/+bT7+cTsTaLFYLBaLxfJe4jsWgZ///Od1m6Gr9NNa26PhzyMCjZBb3TbLn1/ParmV+FsXhivRJwQI4Tb3u66L7/v4gTIECSP1o6pD6gmebhNdj4dAt6xWVU1RaIOPNFVtoDowPk2WpMmSPD8bor7a3vVYCCVQ1b4wy+q2VV0JdBwlVn0/wAsCNUcXxrQ6Xbq9Lt1Oj642MhFCqKpTkqo2yCRpqoPGKdQIwTAMCYMI11NGPu12h95goExRWi2iOKDTiWl32uztbrG1tcvWxgZR2FIVtLomz3KSJGG+WDCbK+GWLJdkWuxkWU6eF81+N0KwKFSkRp5lFIVyFzVmOXmWkSyWLBYLkiRR4knP9UGB44KsXWStZiYlqM/K83F9JWhNnEa701Eh83GLuBXT1kIwjiN9u0O/16PfH9Dttmm1YsLQw3Uq8qJiPp8znSWcnk4YjcaMxxMmkwmz6ZTZdMpiPidZJo3oMxXMWqqKZ61nQxNTHS5LqkJViauqoNOO+dAHMz75yZRvvORR1ynPf8DhdKRE+0vfCDg6DhmdOiSJi5QO6OzLbxelHdUFCc8r2N0t+MDzS4YDly98waPTKfnLf0nwO78LX/5yi24n5f/8f6kZj0peez3g0SOHF16oyLOCV1512L/kI3Eoy5J2W9LpCMbjnCj0GY0d/oP/4O/x9NM/dH4zLBaLxWKxWCzfQ75jEfjFL35Rt0kq58uVuPuzWImgt+KsIJRr63zr5ZXIOn8fa0JQgJ63MyfQfqBm0yITseAH+LpN0BjcGLHouirg3FQBy0qZxqjKVk6eqEpPpuffjCHMateut76q97NCbeN6ZUdVKpUQFLo66PkBQRgqQej5hHFLVemGG3Q7XSLtFFoUah4vNfN4WoAIIRoRaESp63iNqGjFLfp9ZTpj3DKjVkQcx/T7Xfr9PpubHTaGW/R6XTrtPmEQKUGoK3yJft1Ch8rP5wum0ynLpXIFzYuCqtQxEnVNXWtTmbpCmjgNpbTVdJy+qKBy+SSeV+L5JZ7bxXWVgY8QAt/3mzk/z1ci1xjjGNGrZj4jomgVWh9ox1PXU0HodVWRpErETiYLRqdjRuMJs9mc6XTKdDxmNtNCV7/P1XtZZUAiIEsz5vMZSZpQ1zWO46jvTl7o70ZFuxXxwQ8m/NiPJTx8IKhlzqVLgjTxuf/A4Y/+MObkNACpWy7VFYo3fdf/PJwVgRXXri358IdLHj50+cY3XC5fKfhLPyL5wz+QfOnLbS5cWPB/+j9WvPpazXAY87u/K9jZgW431S6ggjfueFy/UdLrleR5xXAIR4cum5shP/GTP8uFC1YEWiwWi8VisbyX+I5E4A/8wA/wxS9+sREVZ0Xgm89Uv9VLGYH0Vo+vhOC6UFqte70qYn5d3bV+0qy2UYkqgev6eFo8mEB0HEcLCmW4osxGlMmIqQiq9j7V+leaYPi8UC1/mRZfaUJZ5I0pjqrsrZ+8nxWB6Peh3r9EiJWRjRKISlx4ntrmIAhotTtsbG6yublFq9XB9z1cx0EiVEUyTUnShDzPqKsa4ajnG9dMqbfN7FPPV7OC7Xa72SdBGBLFcdNO2elG9Ht9+n2V59eOQzrdHlHUwnVVRUjWSrDVsqYoypUgzdU+K/KSuq709ni4jjLbcYRAOCtjHN/z8Tzt5KrbDD33mDT5Io77DHH7Oq7wlTZyHFxHu7fqGUpjBmT2tdBRIa6jlinLnLKuKIo5WVoxnU9Jk4LxeMpoPGEymjCfzVjqfMHlYtnkDFZVpUS0jhyptEOq2dZkmTCejFgul001GN0aWhfaRKgsaLdCPvjBjI99NOOLX3KRJPzAD7hMp5Je1+GrL7ocHoWcnATM52dnAr9djAiEmsFgzmc+U5DnNV/8osd87rOxkfOXf1TwlS/lHB53qKslP/1THl/7+oIXPtzl1/+5oNsV9AcJ21sO47Hk6193eO45gJLDo4KbNz1eflnwwgcjfuInf4atrU+f3wyLxWKxWCwWy/eQ70gEfuITn+ALX/iCFjjnK4BKgK2v/tt5qZUIfDuhSLMNRuzpR/VjRlQZIaiz9LQANBVAJSIc1QqqK2eq3VC1ZLqeCtmuq4q8UPNfyXLJfD4jTZJm3q0qV9EYZiZRbcu6QYzaPrOtUrebGsGyEoJKXAghcPV2R1HExuYWuxcusrGxiee6ylilrBBCmcLkhYlxqEGAp2fkjKNoVamQ90IvJxCEYaCFoKosup6nYibikChu0W61aLdjPTsY0+m0iOMW3U5MGLUIghjfVxVLz/FwHKHyEdGvV2mzGgHCfDbrn6EjcNfEoaQGanzvHqL+KvfvfZFO9wad3odw3SfwPBXiLhtBqwWlEGpOsyzJm6xGSVmmLHX7apJkLJdzFvOM6XxGskxJlgnLZcpiPmc2m2pjGVWlFMJssYraAJpWUEfPcS6TJYvFvAmFNyKwrmvKoiBPTVC9oNOOuH6tZP9yyTe+4SFlyvMfdDk6lOzslrRbMJt5vPRSyOmpT12biwnfDRFYsbOz4Ed/tCbPau684TKbCTY3azY3Jd94qWY4bPHwYc7NGxBGBcLx+OLnA4ZDQRSrixw72zXzhSCOYT6H0ajiwkWXBw/h5vWA/+t/8P/h6tVPnd8Mi8VisVgsFsv3kO9IBP7gD/4gn//8F87eKVVVSc1InZ0PPP9Sb3Uya6phivOtb2dFZXNvIwJXImolulazduh5QCO+HB1sL4T63VR2hBBUVYVEOXW6rosjlCmH53kEgcqjc1yXuq5Ik5TpZMxsOqXIs+Y9mE1VAlRtj2wyAlch8eusqodGeKrqn9Cuqub5juPQ6XTZ3bvA5StX2N3dI4xjqrJkvpgzm85YLhfkWd44hjquo9oiwwjXdfVnpFpby1IJQtV2qfL7giBQs5O+j3Ac6rrGdRzCKCKKI6JIzdbFrZhOOyJqtfB9QRS2iCIH328RhhFx3CEIoma/+0FIoOcv1XapDMeqrpR41kK91oJRUpGlr3B69Ed47pIkDRHOFba2X6DV3kRooezpNt66qsnzgqJYqmzAOiFNSpbJnCwpmC+WJElKWSphmqWZCr5PEuV0ukxIk0S5u8oa1why18XR1UYTkSG16Y7jOBRFwWKxYL6YkWWZ/jzVZ5bnOVmSUlUVQRDQ7rRxkURRSRRLlnOBpKbbhWUiCIKKXremqhxGY5csdfX3+a2Pmz8P6vtXE0UV21sS15MkS0GaQRyr7+BkCp2Wx2JZE/iSTleSJDCbeoQhOG5NUUi6XYlwQNaQ54KilIShIEsFcUvwn/1nf5sPv2BzAi0Wi8VisVjeS3yHIvCTTSUQ3WIopcT1VEVt1Qr3zk9ajUAyGOGgb71JBL75hFg5aq6eY8SWqQKuTqRF48ap2w71/Y7rqqfqyo95rKoq0KYfjuPi+mq+riwr8jQhTVNdcVqt63xlUt1Wv6+/z+aetWqg5/mEkWpN9TxVsazqkrJQoi4IAnr9Abt7F9i7cJHhYIgf+lRNXIVqwUwSNZNXVSWO4xAEKh9PCKGqgKVyEa315+cIoWYmg9WM5Prn6TgOQlcpfT8gbkW0Wi063S6tjjJkCXwHIVxkLel2I4IwJI5aarYxCHBcD4GrKptGvGmBa17L7AfHgSydsph/lSh4lcOjbWp5iVZ7E3Co64KqrvB9QV0JPK8kS2vKqqSsVN5jlqs23rKoyfKcNDHzm6qNt8hXbqVFWSBrJYbN+/d8H8dZZTea2UatZFUQ/HzGYqmyAGvdHlpVFUWeKwMhHVXR6XbodDoUWUJdFfrw0d8ZNRWpfhfoiwnizDHwpq/8n5P1Y0g4Ur38ua+ilOaoVtskBNR6G1cLoZx4Bc32SfUE/ZiwOYEWi8VisVgs70G+IxH4iU/8YCMCm9WohIVG4JwVcW+NOdlXokmJQLM+83yz+tUyKzG1/pgSfeqk2dxePaZF3ppBjHpdk/9Xq0qcQLUjOg6uFjxSV39krSpn5rl1rapJxuRkxaqVU23vShCvtm/1Ps1jq1NvJbaUgU3UVOaEUDN/RVGCEMRxi8HGkI3hJt1ul1arpbLwggDhCPK8YDabMZ1MSNMEgFarTbfXI45jJJI0TVjOFyRpotbLqnU0jmOiOMJxlaCr60pX2nJVZStLJKoyqWYV2/T6PVqttqogCkEYuAgHXC0avcDH811cp0YINafnuj5SKsFXlDVSVhR5jetCWVbUdUGWnUD9gCzfwHV7SByqsgQcqloShiGuFxCGHnUNRVGSZwV5pjIbizwnz1RmnxFlStAK9b1dy4I0M4t+EDQVRqFdW1UrsMpIVLmIyhVUVQcz0kyZBOV5rkS2fm1HCNq9Hltb2/R6XY4OHpImC/XRazMcJbmMAjNqSt1rvh/mu/tto2NNtPwz8s187bQMXb2GkPpga6JX9GPSLHtmwTPr/Jt/82/xiU/YSqDFYrFYLBbLe4nvSAR+7GM/wBe+8AUtpIyAMaJstVpT0dC3zpxgwkoErt2zJuzMfW9+Ds3jb31SrATf+uutxKYRf6y9vtmG9X+VIHCUM2hdNdVOKU1r5iqQfbVNYq3yuKpuqcd03IS6BUi9javnqd/1Elo4tdsd4jjG8zzqulbzZkDgB7Q7Hfr9Pu12hyhSOXjtTpv+YEi706Gua+azqcq0m82QElqtFt1+T7Ului5ZmjEZj5nP5zqOQbuSanfNpjXV8xCOqnCVRUmW67B4XW00TqRhGKy1lAbatEZVGVUuoMDzBH4YEoUBruvpOUpUzEJdUVVSRUJIEI5qD3VEheMqh0/HcUGoKI0i15mDQsUolEWpxFepjFiqSolXqSu5rqsqub7nrT6T9e+hEDi6FdjsAymlyjGcz0mzlLpUs4DmMeXMqiIhjHlQbsSm69LpdBluDBlubNKKY964/RrLxZRuJ+P69YIokty963N07DEYVHQ7kqMjl8XC1Q6harvOHivfHmcPUamPjZrd3ZwLF2qOjiQHBy7XrsPmZslk5PL67YAkdRCqNghA4Jdcu5azuVnz6JHDgwcBWe7Q7RTcuiX5j//jv8OtW3Ym0GKxWCwWi+W9hPvZz372s+fvfKf8zM/8DA8e3D8j+FgTUavbzW9n/l3Xn2efsxJqrFUB37zcm28bVne/+TVWItWIMyXoVrfPCraqqpp8v9U2izPLrW+vuq0XawSteUz9LrRANc9R4s+8b/0KQpmk+L7KB1QGK6jIhOa11K/qPonrapFWVkqQLNVcnKxVS5/nekRxRBy3CKMQ3/NVO6zj4AhHvedz7Zi1jkBwXFfFVPgqpiKIQiIdsxHFMVEY4rme2p66VsHpmWo1NT9FUVJWJVVZkWclaZKRJDnpMiPLC8pSBY8rh1RP/QiXqpRUlUTWrq7y1RRlRZGXZKmqSlZliay00Y2Zg9Si03NdglDFRJioDddxQaroDyPkxZpAdJrKX02R5cymM0Yj5foppG6L1S2fSaKyDWfzGcliqd53UVLLCuE6RHFMt9ul3ekQhRGe7zEdj+i0T/nJnyzp9nKKsmK5dCnymk98IuMHP1kyHsNo5GlTGPVVMd+h7wRB8xVSSEEUVuxfLtjZSXj+ecFkUvDpT3lAzvGJZDoVlBUgaoSocURNv5fz0Y+UuF7B8bFgPneRsmRrM+VTn6r40Id+ik7nyrlXt1gsFovFYrF8L/kOK4Ef40//9E/X7jECaF3MrK9eCae3fsW3PqkV2jxE31oTckaANUuaXxqMQFq758w6hG5vWwnJ5owYdK6geWmzHU3LqN6G1XtZvSklnpqbGvXez942Ik7tN0fP2dGsQ6gwd89XIlCb0wih2yo95RQahiFRHBH4IUHg43mB+tdVwlGJFfWqda3WGwYBcSsmiEKEEBRFqVoYUyXcsjyjqmpcV88Qhmo+MfB1S6oWclWlzFxU5c6IKYmsa4qqpCprhMk6dD1dBXRwPTUPqL8Rah6wVkLW7AvX9XBdY6qjd5/jNO6fsla5go5w8AJlYOMgKMqCUruzmkqdUB2fVKUSiVVdUld6zlF3QgoBrqe2rywrHequls/zlLJQ+8PTuZFFWVDkBXmRk+Up2VKZydR1jet6OK6OvPB8wiAgimParbaK1QgD7rz+Mh/8wAMuXsr5yld8TkeQZR5xJPmRH664tF/zp38i+PwXWywWvvq+NN/5N33Bvm2kVDvA9So6nZrd3Sk/9EM+f/zHBT/ywxGzWc4f/VvY3AyYTkv29hyWSY2sHaQs+MAHHGZTyf/6x+pCxjPPwuZGxe6e4CMf+ZsMh38B7aBv+Tflz8u3t5Jer0cYhufvtlgsFovFYnnP8l0WgQojatSPElT6ES0C11/S/K5E0eq21C2Va4uusS7O9G9rj65Yf775XYm+9eW1qDi3K4SAolgPfVeom9/2bltDbcOZ9yjWgxPWX0PHRKAriNqx8qyINAJ3tV4jqIwwV8JVZfkpQbl6cfOYrFVAuxJIeiZtTaQ2zzGzZXp965/km9DPEfp3tT3qLarn6e/J+nrWnnNuTzT/t/7+DerzUgJdreL8xQP12PnP1Tze7CP9XW2+a6htN5VDUy1drWW1B5rtMntD70NXu4wKIcizlF6vQMqaNHUIQ7W7pZREETgOlCXM5g5Fvt5G/G4h8TxJpyOpa0gS8H3wvBrPc6gqiRCSIDAXKmC5VPsnCKCuIQgEUnp4UUyn49HrXsXzOs3soNofEt8P6HQ6hGFAURYsZnPSLFMV7dVeo9XuEAYe8/mMqpYEfkBdlRRliR7fNZuO0J9Fvf4NFBAEIe1WTFWVqu24KlguEyQO/V6XLE1w/YAw8JhOxhRlTafbxRWCLMsIgkCZKrkeSElZ1kRRRJ4nLJYL/l9/7a/x6U9+6syxZLFYLBaLxfJe5l0RgYaVMFmvqL1ZbJ1lZa6iTuzXT94bLXFOBJ5fZnUytn5edvYcbf3GWTGkTubVyWhRqMqOxWJ5Z/h+QNTpNNEmYu3YdHTUSBy3uXXrKbY2eqRZxv27d1kkCUWhIjyKQuUSfuADz9HvtHnt1ZdZ5hW7O9vMx6ccnpySl5WaNZUSanMhQlnoGLwgYO/CRS7sbJLnKcLxqfKEu/fuE3cGXLxwgTyZUNQuF/Z2eOnrX+bkZMrl6zfZHPaZTsYMBgOSZEmSFbSiEMfzacch99+4w937D/hH//Af8Vf+yo9bEWixWCwWi+Wx4V0pL5i8PSmlbhEsz8zUmTZMg6lSrc6hBOhZwPOCcXWfWt9ZMfetkVJVKlarW5/VMxUgMxuoXt9isXybmOsoZw9fdSVGCJI0Ic8zFosl0nEZbmzygeee49YT12nHEQJwvIjLly7Q6fbY2hjS7/fY2dll0O/i6rZptUp9rApTLQdHy8G41WJvb49WGLA5HCo33f6ATrvN9WtXqaVg/9IlosCn0+vTjmNAmQ0NNjbZ29tja3PI5uYmnuPSilsMhxv4fkAYqvgQ+6fCYrFYLBbL48a7IgI3N4d0ux0cVwCS2kQL1Mqd8XxhbdV6x5oAU89dPf5WrNr2WDsZXF9eib9VC6oSkUYMrj///I/FYvn2+VYXUtR9tayp64qyrqglRHGb4XCTjUGfwFfmQsJx8FxfR6RERIFPmmR6zvRshqd5Ka0x1REsACSe5xJFMVEUs72zTX/QZ2Njg067Ta/TxnE8nrj5JIN2hHBDtnf3ePLJJ2jHIQgH3w+J4zY3blyj24k5OT7E8SMu7+/TbsdrzasWi8VisVgsjwfvigiczxckSaKMPtYwcQqq4mYqeayJMQCBEOvVwrcTZKuZrTP3nrtzvVXrrYTgqgq4mglTP+trsVgs7wil0FS2h263Xh2DAgeYzaacno44OT7i9PSUO2/cYz5f6GNeUOUJj45OSNMls2WCQDKbTpjNF9S1EoKYY1sIcNb+1b+nScLhwSFJkXM6HnF8eMjh4RGe5zGZTvB9hwcPH1HJiuPTUxAOW5ubtOKI4+Mjjk9OmM6mLJOExTJlvlhQliXpcs7DRwckSfq2f6EsFovFYrFY3mu8qzOBfzYrExN1Dne2+ieEiYZYicMVb7XM6oTwrd7SughcoZwyzTrUiap+RKp1lqVpZbVYLO8ENRPYxdNOsutTesJxkXWt8i3bMVLWlEWJH4bkqcqbrOpa5xAK/CCgFYWkaUJRlDraA/KipJbK/ZW1iz7NvzSOQ2cxfxuEIIoiBEK1dgY+s+mEvKhotdtIWVPVEt93KfKMLCsIwwhXSMqqxg98fX/OP/nH/9jOBFosFovFYnmseFcqge8MU31TGXxKaK2JLe3suH5e9eaTLLk2G7huKGMee6uzwLOs60X5prlB3tE6LBbLOqvjVF+aWfsBhEO72+OJJ25y48YNrl+7xoc++EFuXLvGxnCI7wUIBMJxuHzlGjefuMnlixfo9npc2r/M/sULRIF//kBVq9YVR2e9+rj+Z0NfbPK8gBs3n+TK/iUuXrzEh194nt2dbaI45tL+Ps8+8xTXr13jyRs32NvZodvrsb27x40nbrC/f5Fbt25x+dJFojA4+0fKYrFYLBaL5THgeygCV0gdR1DXNfKM7b46YTNicDW/t87qBHMl/tYxIvH8/QZz//kTufO3LRbLO0IIHOHgCgdHR8WcFUo1VV0ThAFx3GJza4trV69y9eo1nn/uWTaGfZ0F6fLkzZsMhhtcu7LPxsYGO3t7XNzbJQwC82Jr611nfVJP/wExGhQQjseVa9fYGgwIw5BOO2YwVOYzGxubPH3rFhf2LrC3t8eV/UvsbG3RH25w7eoVdnd3uXzlOpf3LxJFgdWAFovFYrFYHjveEyLQIKXUhhHKNMLksBnWK4FnT7yUyFuf61u1l667jqrXOD/vZ0Sm+dH3vlWhwWKxvC3rF1bUAbWefomEJE04Pjnh5HTEbL5gmSTgOFy4eFGZtegF8zwjSRKKqsJxHE5PTpkvlnre+M9QX0Id2EIIHP0jTAu6I8iLhIPDQ07HI8LA55Vvvsw8yQi1qEuShNl8RlHV9Pp92u0WniOoypKqqinLgqos7d8Ii8VisVgsjyXvKRG4Qgk6JQSrxt3TzOkJ4YDUP2uVwNVz1b+K9cdW7WJNq5gWe6vXUM95q7lCi8XyDpAgG0fgSlf3dbu2vtJSlSWj0ZjR6JTDo0NeeeVl7t27z0svvcRoPKGSIGXNG2/cZb6Y8eDRIXmWs5jPODo+JS2K86/6tqyOefUX4ejwgNPJlIVe/2g0JklSjo8OePX11zk8OuSNN+7w+u3bjCcTRqfH3Ll7j9PRiDu3X+fhwRF5UX3LHgOLxWKxWCyW9yrfQ2OYPx9GsAndXiaU3Ftb4uzbEAKkXAlDfe9bzBUqzG44/3hVFVYQWix/Dnw/JO50m7B4JbnUMeS4LrUevG21WnieS1EUtFstXNcjS5bMFwuKqkIIQafTI/AclssELwwQUpKlKXlRIHX4PM3x+86OU4kSmFGrTRwERKHPaDTBj2JcahzXIwx8pISyKABJWVVUVY2UEEURrVbEeDRmNl/wCz//Of7Kj//Ym/52WCwWi8VisbxXeZcqgd/9kyFVpTPVwZJaVmvCzVzlP9/SaTACUt1aVRXXljhjYW+xWL4zVsfXWx1VUkJ/uMGN69fZ2dnh+vVrXLhwgc2NAWHga2MYj0uX9hn0Oni+x8bGFrvbm7iuc07vvdUrGPHp6J/VMua3MG5z/cYTfODZZ+j3ulzev8z1q5cJohZPPfUMz9x6ku2tTW7cuMH25gZ5nuF4ARcuXOTixUtcurhLKw7t3w2LxWKxWCyPHe+CCBT0+z2Cxrjhu81KDK47i5o2TnOKt2oJXVX4zH1G8J2dD9TC8J0VEywWy7eDPiSlgG5vwM0nb/Hcc8/x7NO3uHz5Mjtbm4RhCNrHpdsfsjno43s+UavNzuaGcgbVj785qN38DVj9LXjzY+r3dqfPzs4ON69fY3Nrh6duPcXHPvpR9vYucP3qFW7ceIIb129w84nr7O7u0G23lHlMr4MULlcuK4FqNaDFYrFYLJbHjXdBBErSNKGqqvMPfNeRUs0dVZUxk1EzfW/XvflWJ21NJVA/ZiqPFovl2+EtDjJ9XBklWJUFUkK73UZKKEr1N0PolEApa+bLJTXQarXIi1yFxK8JubP1xtX9b2YlDKVegwCSJGW+TNje3SMKXLwwotft4HkOjuMQBAGu6xJFMZ1OhyiM1LZValYZqbbVYrFYLBaL5XHisZkJfGeYllDnTIvWai5pffZPLb/+9lfPWd1XVeWbWkctFsu3xvMColYb1/PUxRVEM7/bVOCBvd099vYuIKiIgoB5kpHOJzw6PGSxTEEIdi/u0wlchOuySHNiFx4dHLJIU328r47zd3qcqqUkw80dBt0WW1tbBGHI+OQQKTxcz+fq/gXyLOfo+Ih+v894POLOG2/gBG2uXr5EOw45fPSAu/ce8N//9/89f+XHbVi8xWKxWCyWx4fvMxG4zrogfOuCpzlpWwlDKwItlu8U4bj4no9w9MWY9cNHrA4vz/fwXA/Tol1LiaxryrJUVTYBnufjOuA4LmVVI5Crx79F73bcagFQliW+71PVFbWu3AlHUNeSqqpwXRff8/CDgCDwWcxn1DXErRhHCKSsm78daZaQpRk4LlEY4rkOaZZSFAW/8j/+Mj/xEz9hRaDFYrFYLJbHhu9jEWhQJ2am3XO9KmjO2cweePNJnLQi8C8Y3/epKpURafnzY9wy3zv7Tx9r5+9+x5xXkOu89XF5/foNdvd2uX/vPu1Om1arxWKxYDKZEAQBUkqWy4TFYs7u7i5BEDAcDnn55ZfpdLpsbW5y585toihi78IF5rM5jw4eUZZl8zdCCEFRFOR5zq/92q/xmc985i3+flgsFovFYrG8N3kfiMB13koQqvtNe+h5bETEXxyDwYDnnnuOLMt45ZVXmEwmdt+/QzzPY3t7m42NDcbjMYeHhxTfRpbe9wMf/vCH+dEf/VF+93d/l+FwyM2bN5lOp4zHY3zfJ01TpJTcuXOHGzdukKYpzz//PL/3e7/HpUuXuHTpEr/9b/4NG5ubXLp0Cd/3ef3115nNZsRxTK/XI89zZrMZr7zyCv/4H/9jKwItFovFYrE8Vrx1n+T3LaqFTLmL1k3FSbmLrsSGfIsICcu7ixCCS5cu8ZnPfIb/8D/8D/mpn/opnnzySeI4tifXfwau6zIcDvnABz7Aj//4j/PTP/3T/MAP/ADD4bCpCr6fcBwH3/dxHGXs0mq1EEIQRRG7u7sMh0O2tra4cuUKN2/epKoqXnrpGxwfH3Px4kUGgwH9fp+d3V3a7TZpmrK1tcXTTz/NlStXuHXrFp/+9Ke5ceMGH/3oR9ne3n5f7meLxWKxWCyPN+5nP/vZz56/853yMz/zMzx8+PD83Y8ZylF0JRBXbaKgHAot7z5hGDIYDIjjmN3dXZ577jl2dnbwPK9pu1OC3YpzdOWv3+9z48YNPvaxj/HpT3+amzdv0m63ARiNRoxGI8qyPP/U72t836fdbuP7PgcHB8xmM6qq4v79+3zta1/j+PiYTqfDdDolCALeeOMN7t+/T7fbZTKZUBQFYRiyWCyYz+e4rst8Pufk5ITpdMpoNGI6nfKNb3yDoih48OBBc8HCXqywWCwWi8XyuPCutIM+desq+5d3yLKCr3zlFSaT+flF3sOszws6gBUefxF0Oh329/fZ2dlha2uL/f199vf3kVLyzW9+k6997WvcvXuX09NTsiz7C4kgea8hhMD3fTqdDhcvXuTJJ5/kueeeY3d3F8dxqKqKyWTCw4cP+fKXv8xXv/pVxuPx++r7K4Rgc3OTqqrI85w4jpvvizGDabfbRFFEv9/n4OCAk5MTWq0WaZoSxzGDwQCAoijwPI80TZuqolmXEII4jjk6OuJ/+B/+B9sOarFYLBaL5bHiXRCBgv1L22xvD8jzitdvP2C5TM4t8/iwubnZzBGZqoLlHKvRSpUC/uf8Svm+TxAEbG9vc/nyZTY2Nmi1Wmxvb9Nut5vKzL1797h9+zYPHz7k9PSUJEkoy+9/4x7XdQmCgG63y97eHjdu3ODZZ5/lypUrOI5DkiSkacpoNOLevXscHh5ycnLC4eEhx8fHzQyc5e15/vnnCYKAsiwpiqIRfXVds7GxQZZlHB4e0u/3GQ6HvPbaa3zuc5+zItBisVgsFstjxbsgAsHzXDzXpZaSoni8T9L/o//oP+LKlSu8+OKL/Mt/+S85OTk5v8j7GhEInLaHcAS4IEuBLNc+7xrqpIDqrb8DprIVxzFxHNPv9xsxePHiRaRUdv6+7zeteQcHB9y/f5+7d+9ydHTEcrmkKIrvK4EuhMDzPKIoYmNjgwsXLnD58mWuX7/OpUuXaLValGXJaDTi0aNHnJ6eMpvNSBJ1wUVKyWw244033uDw8PB91xb67fLTP/3TRFHE6ekpeZ5zcnJCURQEQcDu7i5ZlvH6668zHA6J45iXX36Zn//5n7ci0GKxWCwWy2PFuyICv5/4nd/5HT7xiU/wK7/yK/zVv/pXefnll88v8r7GHfpEV2NE7CACIBPIAhBSddMuIXl9TrV4swjxfZ+trS16vR6e59FqtfA8Dyklm5ubXLhwoakKxnHcPE8IQZIk3Lt3jzt37nB4eHhGBJn5wccRz/MIw5BWq8VwOOTixYtcvXqV/f19BoMBnudRliVpmnJ8fMyDBw+Yz+f4vk+v1yOOY4IgIE1TDg8Pef3117lz5w7z+fyxvhjzF8UP/dAPsbm5yeHhIZ7n8corr1BVFf1+H7TxzHQ6ZXt7m+PjYw4PD/nVX/1VKwItFovFYrE8VlgR+Db8q3/1r/jEJz7B//Q//U989rOf5ZVXXjm/yPsabxgQXotwOg5O28GphGoJFcpkR45h8dKUcvbmuIJut8utW7fY3d1luVySpinokO+yLAnDkM3NTXZ3d9nZ2aHT6eC6LnWt3F2LoiBNU5bLJdPptDkpPzk5aQThe31+0Mz5hWFIFEUMh0O2t7fZ3Nxkc3OTvb09ut1uI/zyPGc8HjfGL3Vdc/HiRS5fvky73W5cb8fjMffu3ePo6IiHDx/y4MGDpkr4fkYIQRiGoGf+wjDE932SJEFK2ZgRZVkGwHg8ptVq0W63KcsSz/OoqoooihqjmP/5f/6frQi0WCwWi8XyWGFF4Nvwm7/5m3z84x/nV3/1V/lrf+2vWRF4DhH4OO0AEUG46yE8gfBBFlCc1NQzSTlOkG/RjtjpdLh58ya3bt1qTDZGo1Ej7BzHod1uN22i3W6XVqsFOgxdSkkYhnS7XdrtNlJKkiRhMplwdHTEwcEBx8fHjSBM0/R73jZq2jzDMCQMQ+I4ZmNjg62tLba2ttjY2KDb7eJ5HkIIHMchz3MWi0UjaMfjMbPZjCiK2N7eZn9/nyAIWCwWzZxkVVUkSUJVVSyXS1588UXu3LnTiJv3K77vc/nyZYQQHB0dsbGxwc7ODrPZ7ExbsRCiyQLsdrvs7u7iui6+71PXNVEUkaYpr732Gv/kn/wTKwItFovFYrE8VnxHIvCTn/wkX/jCF87f/X3Fr/3ar/HRj36UX/u1X+M//8//c1599dXzi7y/cTxwA0QLWs8FCK/G3XSpE0i+UlKdSGSWgDwrvIQQjfnL7u4u29vbSCkbgbNcLvE8jwsXLoCecXNdt2lpNJUzdAvlYDBgc3OTVquF4zhNNXGxWDAajTg6OuLk5ITJZNKIpSzLyPP8XROGjuM0pi7G/CaKInq9XlPpGw6HDIfDxgAHaOIJ0O/TOH/meU6WZczn88b5stfr0Wq1WCwWLJfLZn6y3+/TarUIwxAhBF/60pf4nd/5HQ4PDx/bVtnvBmEY8uyzzxJFEa+++iqdToerV6+yvb3NaDQiSRI6nQ6tVovRaMQ3vvENwjDk5s2blGXZuIvGcUxRFPzhH/4hP/dzP8dP/uRPWhFosVgsFovlseE7EoG//du/zWQyOX/39xXPPvssnU6Hf/7P/zl//a//dV577TUAer023W6LsqwYjWbk+ZvbHd8XCA9cH1oQP+MpETh0oRIkXymojkDm2ZtEoOM4dDodtra2CIKgEWHrX0fP89jZ2aGqqsaiv9JOjd1ul83NTVzXZbFYkOc57XabTqfTVNt6vV6Tm5dlWfOzWCwYj8ecnp4yHo8bQZimKVmWUZZl01a5/q+Ustk+IURTqXNdF8dx8DwPz/Pwfb8xdel0OnQ6HdrtNr1er6lmmpgCI9KMGM2yjNlsBsBwOCSKIiod/XB0dMR4PEYIQbfbJY5joijC930WiwVpmtJut9nd3aXX6zUh5nVdc/fuXX73d3+XF1988X3dFhqGIVevXqXdbnPv3j2klOzu7nLz5k2Oj4+RUtLtdpvcwAcPHoCuWkspm88MXVX8/Oc/z9//+3/fikCLxWKxWCyPFd+RCHw/cHh4SJZl/Pqv/zr/1X/1XzUi8OrVC+zvb5OmBd/85l1ms8cpC/G7iQDHBUfg9gFHggeihmoqkDlQlcDqa2bEUxRFTQXMVLmMqFoXUeiT906ng+M4SCmJ45jhcMjm5mZjhGKeW5Yl4/GYxWJBp9Nhb2+vEYPmRH1d2LmuC8BkMmE0GrFcLhvxZ+YO8zwnz/OmVdBxHIQQTXUviiLiOKbb7dLpdJpZsyAImgqm4zjN89Czj3meN3EE6DiIuq4bcXh8fMzBwQHT6RSAKIoYDAaNO2Ucx41ZjKkAmirVbDZjNptR1zVZlnH79m1+//d/n4cPH37fVgON8DX/GuHu+34j4IfDIZ7nMRqN8H2fbrdLGIZn5kd936fSuYKe5zGfz3EchziOqaqKMAypqoqHDx/yS7/0S7Yd1GKxWCwWy2OFFYFvw8OHD0nTlH/xL/4F//V//V/z+uuvAxBFIVEUUNc1i0X6rrQTPnasnwN/i2+VqaD5a9EQRqSgT75NRW1jY6N5jjFPARrB1263m7y2drtNEARNJW82mzEej0Gf9LdaLeq6bqISPM8j1sHgxlUzz/PGnMbzvEZwFkXRzNnVdX1mXi+KIoIgOCNejYAw83nmdc1rG1FYFAVFUZAkSTPzV9c1vu8jhOD09JTj42NqnVF35coVtre3iaKoeb5pL42iCEfPDyZJwnK55PT0lCzLiHTb7GQy4ctf/jJf+MIXmEwmZ6qu3y9sbm4CNJ93URTkec7u7i5VVXF0dES328X3fY6Pj4njmP39fYqioK5rTk5OOD09bY7nKIrY3Nwkz3Mmkwm7u7tIPYsqhODevXs2LN5isVgsFstjhxWBb8Pdu3dJkoTf+I3f4G/8jb/B7du3zy9ieYcYoQQQx3EzF+e6Lsvl8kwbZqvVYn9/nzAMzwgoKWUjyIxYrOuaIAgac5hSO2mWOki+qqpmfs7Xxh6mEmbEZbfbPVO1q6qqeb7neQRB0PwbBAFCt5wGQdAYiBgBWpZl83sURbRareZ1jfAzVTojPnzfx/f9pl3VVEVbrRYbGxtcunSJS5cuEYYhi8UCIUTjlgo0lUpTzTLCMtTmM0Zo3717l9///d/n5ZdfboT39xPPPvtskzU5nU4Zj8dMp1OeeeaZxshle3ubTqfDyy+/TJ7nvPDCCwyHQx49esRsNuPVV19tPqvBYMCzzz7LbDbjwYMHvPDCC3iex8nJCcPhkM9//vP8vb/392w7qMVisVgslscKKwLfhtu3b7NcLvmN3/gN/tbf+lvcuXPn/CKWd4gRUr7v0263GQwGTWuj53lN5cy0Rg4GA7a2thpRZSpxpvoVBKoSm6Yps9mMyWTSPDfPc9BVN/NvqM1kTJVPCEFVVaRp2lR8HMdhNps1M3ZSt4uen/tzXRchRCPoRqNR03ZohKSUsqlWOo7DfD5nPp9T13VTyRwMBk2r6nK5bNo3I+38aaqcnU6nqfahRbTrumRZxnK5JMuyZv/Wdd2Iatd1yXWsxNHREYvFgkePHvGlL32J09PT77tq4LPPPsv+/j7b29s8fPiQk5MTptMp169f5+TkhIODgyZS44033mAymdDr9bh48SLz+ZzZbMbt27dpt9ssl0v6/T7PPPMMSZIwm824du1aUzHsdDp84Qtf4Gd/9metCLRYLBaLxfJYYUXg2/DKK6+wWCz4zd/8Tf7O3/k7VgR+mwghcLXFfqvVaoxNwjBsnD1N+2WmTVq63S5bW1v4vn9mZs5fm7Uz63Mch9FoxHg8ZjweM5/PG6GW5znL5ZI8z5vtMGLUGH6YwHXHcUiShEI7hlZ6LnD99c2/Zj1mLi8IAjqdDt1ul7quGY1GjegzFcU4jhuzGCPwTk9PuXv3LqPRiCAI2NraYm9vj52dHfr9PmEYNtXHNE2bKud8PqcoCnzfZzAYNIHmk8mE4+PjZtnRaMTDhw+bucKyLLl//z4PHz78vqsG7uzsIISgrTMTsywjSRLCMGQ8HlOWJZcuXaLf7zcXFmazGWEYsrOz02QrSikROlNwc3OTTqfTVFarqqLX61EUBW+88Qa/+Iu/aNtBLRaLxWKxPFZYEfg2fOMb32A+n/Nbv/Vb/Lf/7X/LG2+8cX4RyztgvYrmeR4dbcMv9IzgcDhsZgDn8zlpmrKzs8PGxgYbGxsMBoOmqlVVVdOyaaqD3W6XXq+HlJI0TZuMvDRNmc/nJDon0LRrmq+9afs08QqmWmjm8hzHIdDmL56eBUSLWvM+zDxiGIZNLEOe58zn8ybywlT3Wq1W0x4KMJ1OuXv3LsvlkiAIGAwG7O7usru7y2AwwPf9ZlbRCJrlctmIylarRa/XYzgcgjYyun37dmNoNJvNmE6nzT4zbY5ZlvHo0SOOj48p3yLD8f2M7/tsbW3hOA6TyeRMFRr9Xd7Y2Gge/+Vf/mUrAi0Wi8VisTxWWBH4Nrz44ovMZjP+9b/+1/zdv/t3uXv37vlFLG+DEVNGJPm+TxRFuNrJU2rr/V6vR13XLBaLRuAEQUCr1WJ3d7fJAfS1eYyp1piTdFP9Me2W5qS81LOGhrquG/FpBKPZDrOtjuM0yxnHz0Dn/Tk6h9BsN7r9tNbzjEZQmvdXFAVBEDTb4ujZSDOHaLbN0yHyXR0Wv1wumU6nTa7h+nJGGJv9mCQJ9+/f59VXX2U0GlFq59Esy5oKpKmomoiI0WjEa6+9xsnJyZn9835na2uLD37wg4RhyMHBAVmWNVmTpvL6oQ99iFarxVe/+lX+0T/6R7Yd1GKxWCwWy2OFFYFvwxe/+EWm0ym//du/zc/+7M82IjDQ2XaVdQV9W4yo8jyPts7HM9U1V4epCyGo67oJOTdCbz6fs1gsABoxZloq+/0+nU6nqdq52mBmsVg0gs4ITm8tvw+g0I6fRjA6jtO0oeY6tkHqWAdTATTizVTSXD1n6OrZPCMoTQuo0DOHsY6zMNU/U10cDAZsbGwQBEFTpTOvu16pM5EVRoSaWcEoiijLkuPj46aNsdYVx6IoWC6XuK57Jjje7BcpJUmS8Oqrr/KVr3zl+z7v850ihODixYvcvHmTKIoQurX03r17vPjiiywWC1zX5datW+zt7fHiiy/yD/7BP7Ai0GKxWCwWy2OFFYFvw5/8yZ8wmUz4nd/5Hf67/+6/4969ewCEUURVlZSFbaX7szDiyQgYVxushGHYGMKkaUpRFDiOw5UrV9jf36fdbtPSNv+mpXI+n5PneSPGOp0Om5ubTTaeETrrlT4j4qSUTWUs18Hsrp4plNpRtNatkuZ+I9rWxWJVVczn86Z11NFzjGaZWs//mcpaEARNQLzUZjFGPBpBbOYP67omSRKSJGniIYzBi5SyaTntdDqU2izHGNg42knU1+2jpvpoXtu8F/NvpWcdHzx4wB/+4R9y9+5de0FD0+/3eeKJJwh05EhVVUynUw4ODkjTlCAI2NzcZDgccvfuXX7hF37BtoNaLBaLxWJ5rLAi8G34oz/6I8bjMb/3e7/HP/gH/4D79++fX8TyZ2AEYBzHtHUwPLql0bRvTiaTxsjFmKJ0u10GgwHb29vNrN/p6SmHh4csFovG/dPM2ZmqohFvpuoXalMVR7d3mtk4IxJNpdAcBnVdN62dppJnBJipDJntd7ULqFmP0NVMUxU0ws7VBjXmNRzHaZYXup3VCMHzc4QAmc4PbLfbxHFMlmWcnJwANM6hw+GQXq/XVCJb2nwn0G2ouc4PnE6nTTSF2acvvfQS9+/fJ/s+M4n5dnAch8Fg0LTk1tpp1Xzuy+WyaVMuy5KTkxM7E2ixWCwWi+Wxw4rAt+H3f//3GY1G/N7v/R6f+9znePDgwflFLG+Bo1ssXdel3W43AjCOY+I4blo0HcehKIqmDdNUtIzI6vf7XLx4sTGNWS6XjMdjsixrKn9GbJkWT6GjG4QQBDrXz9OGNI6OWHC1s6cRir6e9TNVQ3QVs9SZhK52AzVC0myzqWCuizyzTL0WEr++TtOaajACLcuypvLk6ZlI04pqKqiVNrKJooh+v39mv1ZVxfHxMUVRsLm5SRAETKdTjo+POT09bVxTq6oiz3M8z6MoCh4+fHim6vh+ptfrcf36dVIdD9Lr9ZjP50378XQ6ZTgccnx8jOu6vPbaa3Ym0GKxWCwWy2OHFYFvw2//9m9zenrKH/zBH/ALv/ALVgS+Q4wwiaKIbrfL7u4uro5XMNU3X+cFtrRLqGljRIs0I6aMeDMCzgg9Mxto2jLRbY5VVTWtkub55rULHc5uqmzmxN2ItkCHzhsjlfXKnmnllFJSaIMVIzaN4PV1ZEWg5xxN26aZFzTVNrM9xrFUarfPts4V3NjYoNvtEoZhU5FCt5eamUopZWMak2oX1NlsBjpH0FSqRqNRE5FhqpJpmjb7eDabNSY061mL70d2dna4desWh4eHlGXJ7u4uWZY17rWVjof4+te/TqvV4hvf+AY/93M/Z0WgxWKxWCyWxworAt+G3/qt3+Lk5IQ/+qM/4hd/8Rd5+PDh+UUs5xBC0Gq1mrmpVqvF/v5+k2NnqmtGOAkhGmEDILUhSxzHoIXbYrFguVw2oslgBKWZD2y327javOXg4IDpdNq0h5ZlSZqmTdXQVA5ZE4+ODnE3c3RCt3iaHyMWjbAMw7CpJJr3Zt5TURTkOirCCEYj+NYFQ6gdQXu9HhsbG40LaqCzEF3tMoret0mSNHmIo9GI6XRKrqMz1vet53lka2HyZj+Y2cj19x0EAfP5nNu3bzMej5vK5fuNbrfLE088QZ7nTKdTut1uI9CNAI+iiJdffplOp8OjR4/43Oc+Z9tBLRaLxWKxPFZYEfg2/MZv/AbHx8f823/7b/mlX/olHj16dH4Ri8bRs24ArVaLvb29xv3SzPi12+2malfreavZbIbrus1cX6XbLTudDhsbG40YlNpwxQgxsw7Tkrm7u0ur1WqqgEYEGpFm2i6NEDPVRdMWyjmB2m63GxFoTvBNu6ZpMzXVOqndNs0soNk2w/rrmMpmFEXNrGRLB94bobG+j8qyZDQacXJywnw+b8RwoV1K1yt3RnhWVdV8FlVVIXQbaqHbWIVuXzUCJ4oi5vM5d+7c+b4MkX+nmDnU9Wqpqbi6rkur1QIgSRIcx+H09JRf+qVfsiLQYrFYLBbLY4UVgW/D//K//C8cHh7yx3/8x/zyL/8yBwcHAIShascritW81/sd0/ZpBMrFixfp9Xp4eu7OtHGutzjmed7MAhpxJLWTp+u6TVi8eY6pyJiQdkdHOxjRGMdx0+J4cHDAgwcPmM/njYDMsuyMCHT1rJ2ZVRRruYPmdqVnAuM4bp5jKkJmttGIRYOp4Bmhad7X+vs0z5O6Mrgubo2oHI1GzTxfcc65dH2O0qzHiMAsy5rvpRF5VVU17aJGEJrXNq24y+WSe/fuMRqNGjH7fuITn/gEnU4HoVt567pmPp9zenpKr9dja2uLyWTS7Jvbt2/z8z//81YEWiwWi8VieaywIvBt+LVf+zUODg740z/9U371V3+1EYHDQZ+yqlgsVIabBfb29rh16xZZlvHw4UNarRY7OzvEcdxUU9adPY14MQJKrLWFep7XVORarVZjgOLpNsxer8dwOKStYxZ83yfQMRSm9TPPcyaTCaenp40jpqmsGdEjpWxaIo1ANeLN1e2e3W6Xfr/fxC2sV+5q3RqKnu8z6zTCz7yWiX5YrxKa1zYtpOhKY7kW/2Bu13WN7/vNrGVZlkynU8qybNpG6zXTmkK7jZr9bGYUjbgWuq30/KxiVVU8evSIw8PD9101UAjBZz7zGWrtxDoajRphnaYpvV6PXq/Ho0ePGvH80ksv8bnPfc7OBFosFovFYnmssCLwbfiVX/kVHj16xOc//3n+2T/7ZxweHoKu9JjqkkXtj42NDa5evYrv+4xGIxaLBVEUMRgMEEIwn8+Zz+eNyUqss/1MlUxq4xVXB8ib+0OdqWfm9DzPI47jRjhFOiYiDEOEdtIMtMGLqUQW2sDFfG5GnBkxaAScEW+udg9ttdrEcQQIpFzlABrxlhcFUrekpmnavDcjcM39WZZSlkqUCSGQSFxHvVcjytbbNs02mtcy+0Zox9NCG9OgRR66ldVse1mWjSA122xEq9mu+XzeVD3Nvsj0DOFoNDoTU/H+QPDxj/8AxycnDAcDDg4OCMOQra0t9ZnpzyBJUjY3Nzg+PuaVV17hF3/xF20l0GKxWCwWy2OFFYFvwz/9p/+Uhw8f8sUvfpFf//Vf5+jo6Pwi73uEduoMw5Ber9dU/oxQkdpqHz1LVen2ypbOsjPiZP2raMSMq1svTRXM062l3W4X13Ub8WLm5Grt8BmGIZGOUTBRCqZqGK5lB5rXNOLQhNKvqoUly2TJYq6qckVhAucLQFJLiTn1L9fiIMx2ep5HXVdUVY3rOgihBJujZwJbOgbCiD3f95ttqXW7bHpuztBU/lgLfTevaSqmZVk2hjDmvaRp2tyXJEkjOI3wq3Q7aq1nNU0Ux+ONg+/HOMID4VDXJbIuqWWJEC5COMi6oqpLwqBFp9tlmcyIwpiiqGjFbTq9LrKuWSzmuC44DsRxjzRNODp6xC//8j+1ItBisVgsFstjhRWBb8Mv/MIvcP/+fb7yla/wL/7Fv+D4+Pj8Iu97XD0vZypVsY5XEDo6wQhBI+ZM66bjOI0gYy1fz7SLGoHEmumMEYOtVotat3ZmOoLBVPtMtSyKokZcenqW0Dw/0qYs5j7HccjznNPTU05PT7WoTJqZT8/3iMIIz1PiKwg8wiBEOA6e5+D5HnmWU5YFdS0BtQ1hGFGWFWVZEUURaZqQZpnaZ1Gs1umrGUFT8TP7wfxu3mehDWBMRdRU9MqyxNNzf6aimCQJk8mE+XwOesbQVP0WiwWz2YxQG+YsFotm3YU2mzEi0lQ2H08EUbTB1uZTCOHiBx3ybEFZLlguD4miHq7XJk0nzGb3GQyuEscDRqO7dNpb+EGHqipwHI8wbCPrgtHoDRbLI7rdiwRBi9HoVf7H//Hn+cxnbDuoxWKxWCyWxwcrAt+Gf/gP/yH379/nxRdf5Dd/8zetCHwL1gUWOssuDMOm9dAIEyEE7XabwWBAFEVI3V4X6BnAUkc4mFm4WOcMGvG3LjI7nU4jllxtllLXNUmSNMLJtIgaIZjneVOtq7TDZ7fbJdLOmMp8RVUWpazxfSX4PM8ljNQ2hkGA47oEvgM41LUyB3IcJVRNVbOSNbKWyFoggCAMCaOQZLlkuUyQCBzh4Tiq0hm3YlxHzfWV52YAzTp9HYfhum7TemoqeFK3j5r9N5/Pm/fr6tbWVWtqRp7ntHQ+43w+P9POaj6rSuctlo9tgLxDr3eNa9d+hCDo0GptM5+fUpZTTk6+Tr9/iSjaZjS6w8OHf8pw+ARXrnyMw8NXiOMN2p0hR0ffJAo32d5+Es+F12//IYeHX2Nj4wl6vV3u3f0jfuGf/F0rAi0Wi8VisTxWqN40y7fEtNuZE23Lm5F6nq9aC2o3bZ9GfBXalGVdWBhRV2hXynXTGNMSaSpURgyZ1xBrLqPr66x0S+P5ql5d1037pZkVbLViyrJgOhmTJEtarYBWKyQIHKLIo9XyiSKHOM7wvWOq6h5J9jqTyctMp3eRTKjrHCkd8sJhsahIEklRuNSlR5aqtsq8yMmyhPH4lPl8RpEnLOcTlosxSTKlrlPquqCsMsoyJwx9er0u7XabTqfNxsYGFy5cYHd3l+FwCMBsNuPo6IiDgwPu37/Pa6+9xiuvvMLt27d5+PAhSZI04nz9s5G6IjsYDAiCoGkVXS6XZz4z1lpyH19xIymKBWk6wfMCqiolTcek6YSyTCiKOVk2pSiX+vsUk+dLOu0NppMHTCf3qauMuk5J0xGL5QllsUQg6HQ2ybI5RZmef1GLxWKxWP5MzHnT+u/mgvX6z/llLZbvJrYS+Db8zM/8DG+88QZf//rX+Tf/5t9wenoKxtzD7jqEbvl0dOSBq501Q+2yaYRftRZg7nneGcdPx3GaNsR14WGWbbfbzRyc7/t0Op3Gxl/N6a1EeqrdLllrL/U8D18byvi+2sZa1mRZQposkbLGcVwcR5KmOa4jqGuBcFzCwGF3L2F7O8FxHYQIqCtJLSNarTajU0jTTWQdUtV107YqtYA1Vb1am8eo7VGVuTh2cRyXOA6pa4EfeMRRiygMqSVkWY6UxswG8jzn+PiYR48eMZ/Pm/eXa0MXV89PmnbcQsdFGHEntDFOHMd4nsd0OuX4+LgJm1/H/AfJvMbjWQ0URNGQ4fA6nheTZTOKIsPzfJLkGN+PcN2YLJ+RpTOGg8t4fhvfCzk9vU0c9/GCNnk2x3EEnhcymx1SFhmDwRVqWXB6+iq/8iu/YGcCLRaLxXKG8yLu/8/en8RIll7nwfBzp4i4MU85V1Vm9TywxSZFUuLwiZaNTwMpL2SJsCUZMIzfMOyNN4YBA/ZCG+PTQt//wwsD3hhe2hvvCAEyDAEmJXMAZza7Sz1UVVdmVo4xz3Gnf3HP8+bJ6Cpmi6ruru6+D3CrMiNu3OG9keec54zUq6H0DoDqCB6pkUzUJbStHNVAjnaQLc3nuH+mfzL8IshI4BX4T//pP+HevXu4desWvvnNb6LX6wGS3hdFEaIPpXH8aEAhpIkgBVapVIKrZgGSDNnSydKyLEPM+DnLsgw5tKVGLy/NZgoyOoJt+vm7oxqkkLDMZjNMJpNLBMy20+tMkgiOk3b6jOIIwXIJIEGS2ABSUua6qYB1PQ+loo1W6xy1+hlynoMw9OE4RQShi1rVR5Is0O9dw2hcRBCkRJf3kpOB8oF04iQJjOMYlmXDti0kCWBZgOM6qFUrKBTyiKIlxuMJhsOBREinGE9mmE1nGI8niKIYruMiwUXnUBJojrGIZb4dyTVJYCL1ka7rmkipJoBUJFRWFA+89g8nqBwp6qyf83NK9uJoiTiJVt7X+18c8+tf/3pGAjNkyJDhYw7qTNo9s9kMy+USw+EQZ2dnGAwGmEwmcF0XzWYTlmXh/PwcvV7PlHbQJnKlzp9OZW7so1AqpVlClUoF1WrVNL4jWcyIYYZ3g4wEXoH/+B//I+7evYs33ngDf/VXf4V+vw8AyOcLiKK0vuzjCE12NBHk/2xSoj1fJIGJGnvAY7Hur1QqoVarIZ/PI5Dh6OzsyQgXiaTrujI0voxCIY0oep6HnOchThIEYYDFfIY4jgDECMM0MsbzxrGFIEijlHHMyFcC205TTYulEvyCg2Kxh0p5CL+UQxBUYFtFxEkfhfwQ5fIY5+dbGI2aiOMKXLcAx0mFOO9pPp9jMBhgNpshlAYvoTS0CcMQnufCL5ZQKZfhug6CIMRiMUMQLBBFARaLJZbLBSaTlNzO50tEUYTFIiXXwDsH2rNZDolxer+pYiJx7vf7JmoK5bWk4qC30pY0XKb0ZriMjARmyJAhw8cP2r6Zz+fo9Xo4ODjA7du3cX5+juUy1dWxzBP2PA9RFKFSqWB9fR1RFOHs7Ayj0cjoWk3iXNeFZVmYTCbGhlgul+aclvRIaLVa2NjYwPr6OjY3N03pSKlUekfUMEMGjYwEXoE//dM/xZ07d/DWW2/h29/+NgaDweouHztYkpKgSR9fJ/Hj+3w9kcYlej8t6FzpAmpJ8xjf943QsmVgPMdPkMxQCBYKPqrVtMELr6lY9OH7OYRhgFLJR7FUQhTGmM8WmC+WiKL0ei62wHQCZcOYWq2GcrmEWs1DterBy+URxzkkcQLHvoM4fh22M4FlNRCGawCeBVBFkqTRokQGiscycoHdNufzuSGDk8kUUZTWRzJy6DoOLCGRlNu2HWOxWGI6HWM8mWI0GqDXG2A4GGM6nUlH0hSM/mnSzWfAFFESUK6xjvLxmkncuU8sKa0ZEbyMjARmyJAhw8cDsUT7FosFBoMB7ty5g5/85Cd4++23MRik2TuO46BaraLdbqPRaKDVaqFer8OVHgbUpYPBwNiUzHJypIyGpjn19mQywWw2M83fJpOJqeVPpNa/XC6jWCzC931UKhUzu/nGjRsol8uXIoUZMiAjgVfjT/7kT3D79m3cvn0b3/ve9zISqBqGkHAxfYGCi18pW6WI2lL3RwLBY3Bz1YB027ZNx1CmlNq2LY1SyqYhjCNzAqMoMnMKEyQIl3PkCwXUakVYsFGp1lAsVZBEaXQrimM4kleviWYul0OxWES5XEa1WkWlUjHngkTG0hrEJaLoCNPpa8gXugjDPGbTGorFF5DLNZAkaWMb3re+t0Q8h4zGzaXD52w2w0K6dpIk8ppyMk7Dti04jgXXdTCdjtEf9HByfIaTkzMMBiOMxxPM5wupcUzPC5XKmUYPL5r2WELgYxUthCg5vkYCCWnWs5QmP5nYuEBGAjNkyJDho4tEspcWiwV6vR7eeust3Lp1C2dnZ8YG8TwPlUoFrVYLzWbTkK5cLgdLddumDh2NRuj1elgsFrAsC9VqFc1m0zRzo43ECOKqY5a20Ww2w2g0QqfTQb/fT5vRSYlHPp9HuVw2Tu3d3V3s7e2ZxnC0QzJ8fJGRwCvwH/7Df8Abb7yBu3fv4oc//CGGw+HqLh8rkDjQm2RL6qfjOJdq3hKpPWMEitEl/kyCRCGXy+UQS4RPfz6fz5vmMYlEGNnl0/d9E9lyHAu2YyGXc1GrllH0U7IIOHDcHFzPRc7LGYHI8RPFYhGO46ioYhpNhAj+pQyjpweOAj8I5phMz3Djegenpz4m4yp8vwpXzUfk/fN4tpBmR9I2SVy5llBEM037TGf0RVFkzu04jiiXPBwnwXw+w+nJCfYPDnF8fIL+YIQkToU/vY4kmoz+hRKR5TqTIEIignyGJOy8Nk9GgEynU3OMDBkJzJAhQ4aPIugMHQ6HeO211/CTn/wEw+EQtVoNvu+jWCya0pd4JeUzlmgfHa+TyQTD4dCUafDYhCV9EiB6mI5qOqs1+WPZTLFYNE5i2hGLxQKj0chEJXkNzA6qVqvY29vDc889hxs3bpjoY6a/Pp7ISOAV+OM//mO88cYbuHfvHn784x9jNBqt7vKxgiYyFEisQ2OKpo52WaqLKgkgiRGPw6heJJ0uSU5sSYlkI5hEFUdT2FpWSk7KZTaKsVEsllDw0y6PhUIBlXIZjWYTjUYDlUoFnueZawXSrpuj0ciQLogQTqN+afQyvSbOPbSRxDGieIlSaYwgKCAMfcRxIumb6T3y/jXJ4vrwfZLcQqFgIp1UKvyMZVkIZXj7ZDzGMgjgeR6KRR/Foo84DjEY9HH//gH29w/R7w8QRUivU4gsI42B6lgaqpEaJINcf258XpD5j7ZtG0KZiY4UGQnMkCFDho8OkiTBbDbD/v4+fvSjH+Hw8BC1Wg3r6+soFAqIpAEd7ZHJZIJut4vxePwOAsisHjqyaRNxoy2kt1gcsI5kFEXSoTsIAuNsh/RFKBaLKBaLqFQqJv3UlbnLPA4AzGYzdDqdS+mn6+vruH79Op544gmsr6+b82X4+CAjgVfg3//7f4/XX38d+/v7eOWVVzAej1d3+dhAkzeSGBIZW9I9SXIo7PiZVVAoag8WhSf/52eZ684UUV5Lmn7ho16vo16vwHXzSBILnpdDqVxBs9FAo9FIR0qUyoCVNkPpdrvo9/sYj8cmPWOpGsYUCgVzHt6Hvm+IcHYcG64XwrZySJJU6EZRiDi+IKq8Lx6bxCuUQnKumSsptTnVAZUNcSqVCsrlMlzXTUdgzOdYSG0hABSLRXieg9lsgrPzE5wcH+HsrIfxeIogCBFGEYIgxFI8hHMZCM/nBCG9TFPha/yf9837CcPQpJRmyEhghgwZMnwUQPvj+PgYP/zhD3FycoJarWYif/P5HMfHxzg+PsbZ2Rn6/f4lfcroHbOjoOwm2kG0bej8pi0FZR/EK+OmSOi003a5XGIymZgIH0Rnl0olbGxsoN1uS+O81IYolUpIkgTT6RSj0QjD4RBBEKBYLKJer2NtbQ1PPfUUdnZ24KkGfBk+2shI4BX4t//23+LWrVu4f/8+Xn31VUwmEwBAoZBHEidYfozqo1Y9VrakPFLAUUjp9dAC0FJRQU2sSCZJuOjxolB1JV3U932UZLZgsVRAvVZFu12H7xdhWR5yuQKq1Rrq9bpJ+QxkPMN4PEan08HJyQlGo5E5vr4XKNLHWjwKZ33djqRz5gt5uG6MOLIQRQmWy9RLx7WCarhCD1so6Z7M2yf50oTKkSYxJL9sAU1imJK+NJrJttKWZcFxHcRxiMV8gl6vg7OzDnr9AcbjGWbTlDT2ej0MBgMsl8tLzySUofFUJpYiNKvPPJGieEZJP+7ISGCGDBkyfHgRxzEWiwXu37+P1157DaPRCL7M051Ld++zszO8/fbbOD4+RhAEl2wb2gmRZP24Mt5h1YZIJPKXk/4DrvQLSFTZB20ISzmQbSGEtCFms5npFErimKjZvpDMnVqthoY4w+v1+qVRErGMkRqPx0iSxJDXZrOJ5557Dru7u5fKYzJ8NJGRwCvwr//1v8Zrr72G4+Nj/PVf/zWm0ykAoFGvIYoiTKZTRNFH3xDWpG2VFPBnKLLEn7Wg5H4UeqvH5X6QZiaJdOqkx6xUKqHZbKDZrKHVqqNaqyKf8+G6Ofh+CfV6A7VaDQAwHo/R7/dxenpq0jRms9mlSJe+D5LMXC5nrp/5+CSllkQfc7kc8vkCXM+F60YIgxjLZSp8XaljpPDXpCqQYvC5NH7hWlCY87oo1FcVgO/7qFarqNVqaDabqNVqxlN4QcYSAKmXcDobYDQaYTqdYziYYDAY4ezs7BIRpleR53rQ2vB3jUR1Gv24i5CMBGbIkCHDhw+x9CE4PDzEK6+8gl6vZ1IpB4MBTk5OcP/+fZyfn2MymRhnrbZXbDXTjzX+3IcZRaFkSDFSmNoQ6b6JOGFDSRslGaMtws9CGsmxXwB1fihZRaGUt/B42oaAkEJ2LF1bW0O73TbRQe145zVsbGzghRdewM7OzqXIZoaPFjISeAX+1b/6V3j11VdxenqKt956y5BAWyIiH4fl04SAwg8rkUHuhxUiyP1s5S3T71sSWUuEiPB3CkQWPnueh0ajjp2ddbTXmiiXq/ALFVSrdbRaLVQrFSyDAKenpzg5OcH5+TmGwyFms5kRxoy6MQWUBAiSW88oY05q30jo9P16nievOQjDAMASSGyE0nmU9X2aCCZC0qbTKYbDIcIwhOd5cKSZDoe6cz8KZEYI+RqFvCPNcXSUsFarGe/eYrlIx1i4NoAIlhViNl1iNJqh0+nhzt276JyfYzweX0plWSUxjF5S8WGFtK96Lj+uyEhghgwZMnx4kEg6Zb/fx927d3FycmKctKenp7h//z5OT08xHo+Nc9eWkhc2WSE5S1TDOjZ7Y9SOhA9Kd+YkywiK4Gn7R9sQPA4jlaPRCLPZDHEcw5MmMvP5/FJ5RiQzfVneoe0HEkfbtuH7vnEor62toVKpmHWh07tUKuHJJ5/EZz/7WWxubiInnU4zfHSQkcAr8C//5b/Ez372M5yfn+Pu3buYqeHaHxfQ6McDCKEmdiQNJDPcH+KFotDi69yf3rhIOmLRi+Wplsvr622sbzTRbjdQKFTgF8poNJpot9twHAf9fh/7+/t466230Ol0jHClsCNBoiCkUOS5IESQHj1X6t+Yfsn3eB9hGGI+n8GyFkgSG3GcDnnnOtDTl0jqZCKRMwpwR6XAzqXzpyalWhiTpPFnEkMqFVcVh3vSSSxN62ihUi7Bdi24DhBFMSaTBd58803cuXMX550ORtKtLFGpsVAjPKC6iPK5aVLMe9JE8eOGjARmyJAhw4cDURRhOp3izp07uHv3LiBNU46Pj/HWW2/h4OAA0+nU2DCuNL9jhDCWlEttQ8RSw0fHMZ28+XweJRnYTruAxG41kyaSXgGWZCblVYdv2geLxcL0AqB+DsVpzOtIhFSGUuLB12k70H7QOp82BLOhXNdFtVo1A+fb7TZeeuklvPDCC6Y/QYaPBjISeAX+2T/7Z/jpT3+KbreLg4MD8wf4ccGDCKD+2ZHCZi0ELanr058nuSKBoAByJBqmu03O53PYto16vY52u4WbN3dx8+Z1lMol5LwSatUGqrV0cPxyucD+/gHeeOMN3L9/3xAanpfn1gTVlc6ikM6gc0mt8CT9k7MC9QgHfsZmly/O3wtniKIEQNrdNJQIJj9DUkuBPJ1OMZlMsFwuDdmkQuHnSYj5O2Tejy1ROSoPrYBILHNSS1gsFtFsNlGvp22ky2WmqSQ4OengjTdv4/Dg0Hg7qYy4bvq5EqtE0BYCv5pm+3FDRgIzZMiQ4fEGHavn5+e4ffs2Tk5OEMcxBoMBbt++fcmBrO0HkjnqO0ipCHU7nbW2ivKxfwEds3Qg0/6hrghUt89EnOdav9JRTF0/V+OeeB3U07QX9DFpV9A2gCKN3GhDWFLuwihkWn7TRL1ehy/D55944gm8/PLL2NnZQT6fz3TeRwDOH//xH//x6osZLvA//sf/wP37900q38cp4kFBRGG4ukEEqyYKFEZQRJHHINmhENLCiESGZCJNVahic3MDTz99E5VqHUhcFItlNFtN+L6P4XCAt966jVdffRVvv/02BoOBORavnwKYBEqncfBauV+5XEa9XkejkdYWVioVk5vvSH3fQmb+BEEI27LgeTxXGinM5/OXvGmepI/Sc8b1cCQSqO+ZP5PgcY1ciUJyvW0hs1y7RKWTUFHNJUVkuVwiCEMEYQxYNnKeBd/Pw7JsBEGqIPic6SHUz0w/x1WBr0khn9/HEX/4h3+Ip59++h3rkyFDhgwZPnjEQvZeffVV/OxnP8NoNEIURTg6OsLPfvYzvPbaazg5OblUHkEdTcc27RcdXYPKgsrLYPZGo4FWq4VarWaasLgqojeTmcO0k/h52gp04uZlfBSd0at6mddFsseNTdtoQyTS9CV1Al9eE30f1OG0JZj2qh3OTJeNosgMnM/03ocbWSTwCvzhH/4hfvSjH2E4HOLs7AzL5XJ1l48kLJWuCdXtkl8XEhFNBCik9O/clxtf00QtUYXMJDmlchHbmxt45rmncePGLgr5EorFEuqNOhzbQbfbNekcnU4Hy+USlirEpkCl4OP5Ism753njODaeO7aCzufzRmBTmK5+bilkLefGgOXAtlMPoC0Ej+enkKTApYBdSm3iYrEwTWssiaCSjHF/EkqI4Id48yxpLMPjLaXjJ9fTcRy5pzoqlbRVdL1WQ6nsYj5foNcf4vDgOB0y3++j1+uZGggqQKioLe9DP3N+R0g6qdg+TsgigRkyZMjweCIMQxwfH+MnP/kJDg8P4TgOFosF9vf38cYbb+Do6MiUadBGcVZSN6FIEvWjLQ5XS+r4OKuvUqnAkQwnEijaD9TfS8lAisQJS7JJh7MjNYa0YajnqX8DyZ4KpBxjMpkYB7h2quvzupKZ5KrsI4h+D1V3cEuN6/L9dAQXB9OzD0G9Xsdzzz2HT3/601hfXzdrlOHDh4wEXoGvfe1r+OEPf4jxeIxut4tAte9NkKTNGD+CoCDSBA4r3iINTQj0eyQPlkpxoJAhYSCZgZzX81w0W1Vcv3YNzzzzDNbWt+EX0nz1JElwfn6Ot956C/v7+yaVMZK2zMVi0Ryf18TfEyGtTJmkMLUsy+TDW0J0AkmnoFCkENXkMYwi+AUgjBIksQPbvkw4uR56LfU6cS0nkwlGo5FZA0b4uD5ct0KhgEqlYo6Rz+cRhiHG4zFGo9ElBwUJWblcRq1WQ7VaNUK8Vqshl3MQJ0sMBxPcv3+Mo6N07tFwOMJYBt5qBchnxHu3JHWESm2xWJg0148bMhKYIUOGDI8fFosF7t27h+9///vodDqwLAvT6RT37t3Dm2++iU6nY8gUpHdBLpczuk7bNLR7LCF9nurM7cjYKE2waHNAdDhJGFSdPY9H0F6hDUFdT/uD+2obYillJiypCVdqBHkMTzqMMzLJDKXxeIxer4fJZGKuJ5TUU8dxTG0gZw1ybnGhUMDe3h5+5Vd+Bbu7u+beMny4kJHAK/C7v/u7+P73v4/pdIrBYGC8J7lcHlEcIZLfP0qwVnLSKbwonChc9FdHCyvupwUZyQSh3+dnbNtGseijVqtgZ2cd12/cxPbWDVQqFXieh8VigdPTU+zv7+Pw8BDj8RihpCloQUdhxOt0xJOWqBk9BWl5TG8dI3cQEkavmCOjKUqlklkTTzp+5fJ5lHwXsG1EIRDHF2kUJHE8LwnlqlB2xCs5l1pG7stIYbjS4IZF5lQ2HPpKBUBQCeVkHhEFt+/7aDabqFbLyOcceDkHg8EYd+/u4/DwCKPRCN1uF8PhEIma08hrIxwhtpZKR2Fkk+T144KMBGbIkCHD44NERi/dunULP/jBDzCZTGBZFkajEfb393H79m2cnZ1dcvZqokZZrm0Y6j9HHLDscTCX8QzM2InFiUxi6ctoJ9ocPA/tEGYQxRK503qUNgSPSZuGdojneYil/IO2aSJEcD5PZwNHEm3MS52f7/vwpJZwMpmg2+1eanjI89Gu4ucY5SyVSqjX66bm8caNG/jlX/5lPPnkk8aGyvDhQUYCr8BXv/pVfO9738Nc5rPQwM3nC4iii7b9HyXYErEiMSNhoedLCyN+fbg/SQMe0FWSP6/+T6FYLpfQbjexudnC2to2dnauo91eQy6Xw2Qywf7+Pu7cuYPj42Mj1HmtOVX0DEkHJZmiwEtU4xMKd8h1klhRkPP+CoXCJQFu1sJ14XouCgUHlm0hWAJheJGbT9KUCKnjdTFt05JIGl+jkE/EE0fBzqYrEC+lo+oISRRjIZZUXBq8J9YXFAoFtFottFotVMpFVKpFuK6Dk9NzvH33AJ1OF+fn5zg9PcVsNoMrHsjV56zPR2UVi1dylZB+1JGRwAwZMmR4PJAkCUajEX7wgx/gJz/5iXm92+3ijTfewFtvvYVer4dYjX6g7UKdzde0I5mwxaFNnU47hI7kvNTvLaU8o1wumwYxmgDmJN1U21VLNdaB0LYEyV0ozWs0eaSdQXsglKHymgjSNtPnok2r7T6ez1KdSklaa7WaqXksl8uoVqtotVr4xCc+gU9+8pMoFArm2jM8/sgaw1yB//pf/yvefvttQ3yIKLooqP0oYdXAh/IMUVjw9wcZ+vq1h/0srxgh4zhplGtzs43tnU2sra2j2Whjc3MTrVYLURTh3r17uHXrFg4ODkyDHhJO7VEjeP3xSsMSmzV9ikBRIGPFy5eTWkHtOSOiOMZiMcdsNsF0MsFkMsNikQpVKhEtPJluyrWjMKYgDiTHnwQSSvjzHqIowmw2kwHwUywlDTZUg2FJxri2iYpCrpLJJAESpELey7kIghDzeeqFpKKhglsFj68VBpUSz/lxQdYYJkOGDBk+eCRJguFwiO9+97v4/ve/b7JnhsMhXnvtNbz++uumrMdSZR7U+YzkaRuI+tReaehGvUqbgWSOul8TvZw4l6lLY3HyspSDOp2kLLWLUoezK9FJ6m3aM3TO0jZlBJH6WNsRvNYwDDGdTs25eB90Xmsbgrqfn+c+vC6oHgthGOLk5ARhGGJjY8O8n+HxxzutuwyXsJQCXhr3H3U8jABSyMxms0tE5UGg0FgVRnxPv+a6LsrlCjY22rixew2713fRam2iVmugWq3BcdImMPfu3cPJycmlaCyPwWsm2dKCnAKU+xEUzKtEksK8WCyi0Wig0WigXC5fiiZSKSRJSgajOEScXNRKJkoR+L6PcrlsvIHsFmZLN85QCrLnMiuQgpY/81hQhJbKiJ47Tb5CqQegMNcR7FKphHK5jERmFy6DAJPJFIPBBHGUoFjMw3VtxHFKsPPSFpvrvPos9TXxOrQyzZAhQ4YMGd4PxHGMbreL73znO/j+978PR+r0FlIXeOfOHfR6PSxlHBLtBlsiZMz6YWMXKJshktFMjKCt6mHaEZq0sfRiY2MD9XrdkESIs5kkkfu7UhajdWm1WjXD3FutlqntdyVbiQ7b2WxmsoZoA6xG+SA63JaopSNpr7x/kkqSQdp9jCZa0jshL43zeI7hcIjJZIJer4f//b//N/7iL/4Ck8nEPJcMjzeydNAr8IUvfAHf+ta3Vl/+SIICSJOlB4Hkg4L0Qe+tvg6VEkqy5LouSqUS1taaeOKJ69i7+QTqtTZsy0GxVEKtVsNkMsGtW7dw69YtnJycmC5ePDe9UiRylmoKo4Usr4ekJZFoYCR1c5VKxQg4fs5R6SEUqFqIpz9GsJ0Iy0WMxSKNnFGgMjWEJM2SFJGFtF2mAOd16GvjubSw1eRXb7Hy5vE43G+5XMJ1Xdy4cQNPPvkkSqWSiYDm83m4Lgfb5zCbjbG/fw+HB8eYTFPHx1xmKPJ4UI1qrJUCdlc8nWEYYjKZYDqdms98lJGlg2bIkCHDB4ckSXB2dobvfve7+NnPfoYoikyjlpOTE/z0pz+9NEaKulPbDyRx1KkkcrQrtL4lQQolW6ZQKBhnL5uvMBqmSRn1+yoSIV+xZAnRCVsul016KYSMzmYz0whmLnV//OyqjUC7QNsQ2hZa3Y+btiviOEa9XsdTTz2Fa9euAWqWM9c4J810Op0OfN/HP/gH/wC/9Vu/laWGfgiQkcAr8HEhgSRu3B4EflX4/ur/UCRw9XX+TOFCAVKrVXDt+gaefuopbG/fQC5XBACUy2U4joODgwOTBtrv9zGdTo0QJgHh8XluT3Lzfd9HsVg0ET6SOgo6ki/P81CpVFCtVuFKFJH7RaqFM72DVBBRFAOIYFkhxuM5ZrO0MyaFOMF14/WRLMVSQ0flEKm8fv0ar5OIV9JVVgW4VgjL5RKlUgm7u7t46qmnUK/XEUURptMpQjXYPkkSTKdjdLon6Jx3MZ+HiMJU4YRKcXCdbdU1VJNCKpWFdAtdyFDbjzIyEpghQ4YMHwySJEGv18N3v/td/PjHP0YQBHClU/h0OsXrr79uOoGORiOTMkmCQ50F0508zRJazeJx1azecCX9krVy5XIZULX/gaSdkmjaklmj9TftgMlkglA1uSMicQRDjb6ik5p2DO0h2hDByngKEjueT1+Dtom4cW143na7jaeffhrXr1+H7/uYTCYYj8dIhEhD6gzH4zH6/T6effZZ/It/8S/whS98waxbhscTWU3gFfgv/+W/4ODgYPXljxxoxP88Q/ZB7/M1bpocaKySw3w+j0qlgla7gWs729jauo5yuQbbcZCI4BsMBrhz5w6Ojo4wGAzMCIJIdczSZFBH7yik6TVjusR0OjWeM14Lr9uyLCPIKPxsScsgofSkGxeFbRQGCMIZptMF4jiNbj7Iu5iTDmC8bgrqQNI3KMwXi8Wla6Qg5j2a86q8fSjBzv8hHshQcvjz+bw5ryURPFt1Q4vjGPPFAsvlHAsTnYwRraSAOpJCws2RNBaSWioXps/qa/+oIqsJzJAhQ4YPBuPxGD/60Y/wk5/8xOg3SLTq/v37uHv3LrrdLkajkUmZpK7iBnHeMuoWSZdOdt8eDodGL49G6RglEjbtFA0lfXKxWBj9mJNSEzqkqX9jNXye10VdnZeyChI+vkZCRbuA21JKSmYyM5CRQp4nUJlMfC1SI7p4TG1D8PpiiU5akslEHc97o20TxzFmsxmGwyHu3r2Ls7Mz7O3tYXNzM9ONjzEyEngFHkYCfT+NLH0UDFwKsr/pHyqJgCaQOirE3/W+lkTCfN9HvV7D9WubuPnEE2i3NmDbDubzOaaTCc7Pz3H37l3cu3fPePAYveKa63M4MlyV6RxaiC1ljg7JoI6+cT8eL45jLKRBSyxESd8TjzWfz7FYLBAES8RJiDBMAFykSNorNYFMNeX7VDKJqvnTRJDClvv+vC1Uc4Ggoq38LH9n+gg9hEmSwJOOZamHsQAkFubzlDBHYQSAab+AbV+0zl599lSkUISfhDz4iNfTZiQwQ4YMGd5/zGYz/PjHP8b3v/99o7Nnsxn6/T4ODg5w9+5dHB8fGycyiRH1EfWYjgDqiB/E8crMlvF4bOwD6lZ9rESNeIolY4jH5bEDKbOgHRKpEg6tQ1xJsyyVSmi1Wmg0GsjLCAbqdhJR2qK0Iegs5308yGbgz9xfE0X9Ga4Xdflc9cigE1jfYySZRsfHxwiCAM8++yxqtVqmHx9TZOmgV+Bh6aCNRg1RFGEymUpa4IcTFILc3i1WP8fPajKpj8evWS6XQ7Hoo1wuYXt7Q/LMd+F5eTO0lLPqjo6OjAePkTGegxEsCkB6qrTASlTNIomZszK0vVAowJcOoGzYMp/PMZ1OEakuXRTm/CyjX5YVI1+wEIY2kviCzMXiPWMaqhbMiZCyQNJWeM7JZIJAdQnlver74TryvngsCm3+rkkgRKFQWOdl7k+tVkOtVkOlUpEB8nn0+z3cv38Pp6fHQphjBEGaEstrIawHRH6pzCI1bJ5pvB9VUZOlg2bIkCHD+4sgCPDTn/4U3/jGN4x90O/30e/3MRgMzKijfr9/iQBSl1GvU8fTgUwdpvUtf9c2hK0cvYVCAQXpKB4LEV2ombnahuDPPDdtCtoriWQyWVJr6HkeQslsovMaqizEEQJIRzcdybzXVbuI0Dr7QZu2JWjzkJgWi0WUy2VjQ9TrdZTLZYTSJXR/fx+dTgf1eh3/5J/8E/zzf/7PUavVzLkzPD7IIoFX4GGRwMV8icUijdZ8WGE9gMS9W1C46M9e9bvjOOlMmWYT7bUmtra2sL29g0KhiPl8jn6/j263i06ng/Pzc3Q6HUMgAknPXD03z+OpmXskUPR40cPFLREPFjd6/oIgwGQyMcPXLUVyeB6msTYadVQqNSkcd5HzfHhe2g6aaRyepIRa0kKZXrpAzfhbLBYYj8cmBZWCOlYRwAcJcL0fwc/ofblOjuTtzyVlhIQ0lLrAtHNoCUkCjMdTjEYjRHGIKIoRx5cbAPGYq9fDa+U+SZIYhaGJ7UcNWSQwQ4YMGd4/xHGM8/NzvPLKKzg+PkYcx6YerdfrGQLY6/UwHA4xk4Zy2m4gkbOUU5c6kbqM9gMdu9TFEHuGzmhbHKQLSSFdTRfl+fL5PIrFImq1GhqNhplBzJRR2g5M/aSNQv3Kjc7iuYyZYLoq9f9V9gPXQN/P6v3pfbnFan6xvh7P80wTm+VyaVJvx+Mxlssl9vb2sLOzY+yQDI8PMhJ4BR5GAj8KWCVTPw+rpIIbj7F6LP0+wQhUqVTA1tY69vZuor22BcdxMZlMMBgM0O/3DQkcjUamWJrH18fmzzxHoDpwUTjxurXAt1Uk0ZZcdhI0KgsWetfrdVSrVZTLZZRKJfi+LwQvrT/0XBu5vAXb8eDYaZvpQqEgRLGBer1uOmjxujVRIiF0XRflchk5mVeo1/thAly/xnvgsfkZbiShVBDao5gIWSuVSnBdV+oexlgslnAcK50nmKT78R4SNRcQQrj5Gr2dlmWhVCqhWq0iknEVPOdHCRkJzJAhQ4b3D4PBAD/4wQ9w69Yt5HI5hGGI4XBoSGCn00Gv1zN9BKibtIymLuPr1KEkTtRp2tbg/raKCEI1b2G0zrZtFItF1Ot11Ot11Go1VKtVlEqlS6mhPAaPRycyP9tsNlGWEVXUqdThUE1qkiQxBNNWGTsPshV4H3ydv6/aTCSEPB+3RHUT5b62bZvrjuPY1CVGUYROp4PlcolPfOITqNfrmZ58zJCRwCvwUSWB/MPXAuHdQAtCLRD17/xfC0kAKBaL8P088gUP7bV1bG/fQNEvGs8RNwpy1gDq82rw2CQ1jPhpAaivhb/zZ6ykfHieJx1La2g2m8ZLR28cJNVzIQ1nFos5lsESURwhDBIsl2m+PLeZzNchifU8z0QHee5YNWixLMt8jq9zv9W15jpbSilQQOv70sqC4OuJ1ATyOeWlGD2OY0xnM8ThEo5nwYKFnzdSlOfSz95Tcxjz+TyazaZZF30tHwVkJDBDhgwZ3h/M53N873vfw7e+9S3jNJ1OpxgOhxiPxxgMBiYCOJ/PEakGKJTR/Jn6czXiR2gbQutcbddQnznSKKVUKqHZbKLdbqNSqRiyZ6mGM7QNFlL/T1Kl32N6J7OgWM7hSZkF9a7WvaE0pgklCmmtOJ0ftCUqyqjtB/6/ajvwd9ooORmhQV3vSt0j7ZgoinB2dgbHcfDJT37S1DVmeDyQkcAr8FElgVqg/U3AP3YtDFeFyoMEpu3YyOdyKJeLqFbLaLXaaNRbcJy0GQwFd6fTMXWAzGvnefW18vd4xXunBRb3p8DUr0F5uiw1VoJpGfl8HkmSYCZdRWcrXUbT5ikLLBYzxNECs9kci8XlLl3cn8qFqaAUpFQIVAAkSbxnEjveA0nVqkeQ948HkD1937x3LeC5NpZlXaqLTIX4HGEYw7YhMxEvsPo8+JothJvKOY5jtNttkwoyHA6xXKajND4qyEhghgwZMrz3SJIEr7zyCr7+9a9jOByiVCohkkYkg8EA3W4X5+fnxolMvUjStmpDUA9Th2r9yX0etEE5U7kf6+VI1JIkwVxq/UnoUufxxXw/kkBGEElGl9JDYJUszlVTlkQatTCrh5FIElneG/U7SSSdvjzGKgHU4GcfBn3/nuehWCwiJ3WRvOZE5hUnSYKbN2/i2rVrP/eYGd5fZCTwCnwUSeCDBNpVWP0MBQlWUi31RkKQeq4sJEkMz7NRLlWxtraJSqUC27axWCzQ6XRwcnKCk5MTDAYDQ45+3nWSJFGYrUJ/Rl/z6jFtiYKR/Cwkr38wGGA8HpuuYJPJxAhh7jefz7AMFphO55jPU48eBWos83+m07TGjsdg8bb2AFL4Q9X2aWLLNSYBxEpEj+/z/vi6Bn/X/1NJFmTYLdNJgiBAGARwHAuuayEI0tQPy7IBXKybXsPV9JYwDJHP59FqtbCxsYGNjQ1D+HmvHwVkJDBDhgwZ3nt0Oh38z//5P/H9738fzWbTZK6Mx2OcnJzg/v376HQ6lyJoq/qeoN2gt1XwM/y8tiH0Psx8saTEYzabGZ1Ph7C2IajvSQi5jyaDtAEWqjMpiSSJIQkhj0Xbg7pd/w7VoEbbEIS2H5KVfgOr+xK0M1zp+F4qlQwBpn1mSQS00+mgUCjgM5/5TBYNfIzw8ByvDD8Xtv1OofJhgBaI7+b6tQB50Oesh6SGcnOlo1RKHBIAMXL5tFmI4zgIggCDwQDHx8c4OTlJG5Io793qNfL8FDJaMOmf+Tn9P6/JeUBbY3rIoGbxMT2DzWKGw6GpMQiDEEGQeuqm0xG6vcvNbHq9nklJYeMXTQL1yAsKbE3+NAmMpJ6OBJQeNgp4101rEdN0W98oI/3ssOK5JHifgbR+ZuQSkh7r5QrI5QrI5VYJ9MXPWrFwHx4zkSY81WoV169fxyc/+Ulsb2+blNgMGTJkyJDhKkRRhO985zv4sz/7MziOA9/3kUi2zvn5uSGAc8mmoX66Cqs6Uv9OrNo3dG6ziQtr/LDixCUhHA6HxqnMaOBMGqcwC4obu5tqG4J2AzOR+DOzi2hH0JYgieS10G6YrcwRDKSExpFO6aVSCcVi8VLJyur6rCJUYyl4b7QzSA7z+Txmsxm++93v4i//8i9XD5HhA0RGAn9BsDHIhw3vVjA+DPrzqz9rIcnXKYSSJIbrWnBcD4VCEcViEUmSGAJ4fn5umsAkqgbu3VzrqqB62Gf06zp1w5XOYFANVgLVwXMqcwFBYuR5KZEtFVEslmBZbjpYPboQhkzd0Gkg/JkkTnv4KMz5Pwku/08kpYLXwnXypI6Rg2hJal3XNZ/TG9eBa6GPS+FN0jmdzbCYL7BYBHAcG67L52vBcS6TfV6rVoAkh3NJibFtG08++SReeOGFbG5QhgwZMmR413j77bfxjW98A6enp/B9H57nYbFY4OzsDEdHRxgOh0Yv4m9o66zaEBqW6oRNu8SV8U86/ZP2YKKImHauhiu9AdgltFwuw5bMGdoO+rPj8fhSzwRN/qhb5zJ3kK+TAOp7ilXvBK6T67oolUpmxAPtIU/VHV4F7aSOxIEfBIGxVehYtiwLt2/fxl/91V9hPB6vHibDB4SMBP6C+HlC43GFFojvVjhSkK4SPP27fn31uCRVCRL4fgGlUgWVag2u6xoPHgkghV8kaaD6XJq0PEjI21Izx+6cnP1HTx0JkqU6cmqSpyN13GYPaOySy+WQz+dRLpdRrVbT6FuhgJzHyNbl64slJXQh4yAoLPVrJIwPEuDcSK5iGUCbkwL0crmMQqFgPHeMCuZyuXcIcf0snZXOZpp8pgoofRbLxRLT6QJRlMB2EkkPvWiNban5RrzfRKJ/TLEl2Q3DEL7v48aNG1hfX4cnYz0yZMiQIUOGh2G5XOJb3/oW/uIv/sJ02kzEiXxycoJer2ciWyQ4D7NJHgZrpa7PlWZt1L+h1O0zzZM6eyr1iAMZSE97QpO2RDlsy+UyGo0GWq0WarWa6UGw6oyGyt4hqaSt8CBbYi6ZQg+yH/RxIGmheRl3VSqVzHlpPzAayPunHaFtCL2uoWRN0X7TTvSlZC3FUif4wx/+MIsGPkbIagKvwMNqAqOHFNI+ruAfL/9w361ghPJ+aVLGKA9fX31fnytJYhQKHqrVKprNNayvrcNxHPR6PTPMdTgcGoHJtV31ZD0MlmUhl8sZ5cDh55zF02w20Wq1UK/XUSgUYAkRDNXsPgpUTcZC1SmM6R+upLe6nsz/C0JYVoIk4Xpe3DtJWKKKq3k/ycrcHy209b4U3IkotbwZs5GmbTiOYxRErAbhUmmtfk/189HgsXPSbnuxkIhmsEyvIQ7hOECS2IBlS8fQy8fk2vB74Um7a47ISJIE0+nUpLwwAvpunvHjjKwmMEOGDBneO7z55pv4+te/jsPDQ2xsbKDRaGA+n+Pk5ASdTgej0cjYEAupjVvVfZrIaFB/FYtFNJtNYy+wjn1jYwPb29vY2dlBq5U2s9OkiwSI2T4kadTr2h6AKjcJJFV0LllGfJ/XxE3bQdouilcyb/g+P4+VzKZIsnN83zfkj47YVVuL16dtIB7zYTaEK9FR27axFIc+N70Ws9kMa2tr+NznPmec1xk+OGQk8Ao8jAR+2LD6R2upFAf92iq0AONGI18LKv7OfS591kpQKufhF0qo1ZoolUqYTia4f3RkSCCLnkM1y46kiNvqdfF/EhASI0bsisXiJcLE7peFQsEIP33tPM/qsR3Jl69Wq6jVaqhUKqhUKmkKpl9AoeDCsh1YcGBZF2vEY9LrRpLE1ylctYDX90chb0nnzpRENw3ZLZfLcBznkqDlZ13XRSzpH5FEVh8EPist6EPxeE6lgU0cx4ijtEsoYBnCa56vPHMSQCiFwDVfLpfo9/vodrsYj8dmP6aKfJiRkcAMGTJkeG8QhiH+4i/+Av/9v/935PN5EwU8OzvD/fv30e120e/3DQFctRUehFVZbYsTtFwum1RTOlxJmOjQrFQqqFarcF33koOW+lCfn6+7rotisXjJKd1qtS6NonIlEqhtLB6LDlU6ovGAbLTVn+kcJvkrl8vGGc4sIt/3AYm0LqQcxBYHrs0GcWpM1+q5eH8ko3w9CAJT6sLP8xhhGMJxHOzu7uL69evmvQwfDDISeAU+CiSQwkn/Ea8KwQe9tmrka+G0ekzut/q77djI5Wx4rotSuYpmswXf9zGfzdDv9802mUx+LhlYJUj6f76vvVZxHJvUjZkqpp7P57AkcqiJmSORTU/N4eHvBSmY5sB4nX4ZxRGQBFguQkTRBXnlMV1JL6FioWDXnjtu/Kxea8/zUCqV0Gq1sLa2hna7bYbKk8iuetq49qFEObkmPB/vn2kotkQO+flEWlszKsvrkiMgPZxtmiPZigDyd66tJQpiPB5jsVjAlqGyVER8LlyPDyMyEpghQ4YM7w0ODg7w53/+57h165bJ8nEcB+PxGOfn5zg7O8NgMMBSRg9RDmubQWNVTvP3SDpxMoWRWSu9Xg/j8dg0h1ssFnDF6cxyDE9qAumApl2hySSdtxwa70gWD4mW1rW2lLdo+6EgM4uxQgC1DUH9bknDNk9SUBuNBjY2NrC2tmaIoO/7sNUsYh6P9gfEtgikwRttA64Zj+84DhJl09D2oINXXxvPNZlMsLm5ic997nPveB4Z3l9YCZ9MhgfiC1/4Ar71rW+tvvyhgiZnhP6D1q/pn/k5TUr4Gvflz3p/SPqk68oQ8hwQJxZarQ3s7u6hXqthvlig2+3i6OgIBwcH6Ha7lzxOq9f2IKzek+u6aDabaDQasCzL5OQDMGQHsh4kKJFKpeD106vF1+h9sy8RuASAhTiJ4bkJlstIImTpNXF/SwnLWHLi5zIwPWa9pEoN5f4kVRTijGp6nmcIcz6fRyQzkugBTaRdNKN5LEjn+WzbRq1WQ71eRy6XM58fjUYIgsBESm3xAmpiaNlAzrORJDYsy4FtO3Cci+8FSaAjhJpKjRs9kbVaDb50dtvf38fPfvYznJ+fXyKrHyZ8/etfx1e+8pV3fB8zZMiQIcMvjiRJ8Gd/9mf4kz/5E4xGI5OWST14dnaGu3fv4vDwENPpFHgXJJB4kLxmSmilUkEYhuh2u5jP58YZTBvAkuieJaUlWndT1+r9SJZi6RHA/WmDUDfzNdoo1KW0JwJpuELdTFsllqwfHoc2i6sycsrlMsrlMqIoMo1ZXNfFUrp6kkRH0iOA0UE6kmlfONLtu16vw/M8BEFgbC1LzRvmNXEdCFsI7u/+7u/i3/27f4e1tTXzXob3HxkJvAIfdhJIocLtYY9b/5FyXxr33Cj0Vj9DoWWrNFAKobSRSIIoslCvt3Dz5k3UajWMZa7P0dERjo+PMRwODQn4edf5MCRSeL22toZKpYLpdIp+v28if/raVq+VwtIRLxsFK6/BUsSQm7lW20Kp6CEMY1iWC9f1zPpRYfB8sZA+LfBtqUXwPE/I5UXNgC1RMxIm7THM5/NwHMcIaJ4zUt7MudQ38pxxHKNQKGBrawu1Ws3sqyOmEMJMhQUh9EmSIEEMv+AgChPEyUWLbL7P7wzXMVCdyGzbRqPRQLvdRrVaRV7qD5fLJV599VW8/vrrH9qOYRkJzJAhQ4ZHj8FggP/23/4b/vN//s+Iogg7Ozu4fv06bNtGr9fD/fv3cf/+fZydnZnaur8paG9YlmWybhzHwWAwwHA4NLqY0DqOv1/YOxdRMepPrKRnUh9r+4LHZPSPoE7h+an/+RnaFiSZ/AztFzqRXddFKLWLQRDAlQYwkUQi9bm431xqG/U127aNer2Ora0t+L6PhdRC6vFZvA+9rnr9IOmtX/rSl/Bv/s2/wS//8i9fei/D+4vLTybDu4bvp6l0j7PhR2LAa3wYsVq9B/7RauGkBQ437sf3eK50f2kQYllwvdSTpc8zn89xdnaGs7MzTKfTdwjMvwl43iiKMBwOTd3ZcrmEJamPxWLR5MDTU8XNW0nTpAeMqYr0co1lxg89eVEUIQojLJchlssQ83naaVTvE0v0j51H6VkjOSsUCmi1Wmi326ZNs+/7RqA7Usitax0rlYohhqvEOVkZ3FosFo1A5jOaTCY4PT1Fp9PBcDjEXOYqJZJSO5eC9+TSEHoLSIDFIkQCwLYvyDSPy/ULpDOYJp8E1w2KuG9tbaHZbF5SfhkyZMiQ4eONw8ND3Lp1C9DOSNEz7Aza7XZNFOsXBW2T+XyOTqeDbrdr7BJHegIwkka7gbYESx+wQqBmMgeQaaTsKKpJILdYomb8jN4vlNRK2g+hGmEFAJVKxTSwqdfrxlbgPdGGoN3D3gae6s6t7QNbInXafrAViVssFjg9PcXBwQFOT0/NaA7qel4byTPtQyjbLooivP766/jud7/7N7b3MjxaZCTwF4TvF1AopMb14wqSo5+H1ff5GS0UHrYP/8AZSdP7pyTBguNYWM4TABdEUpNKepn0sR8ELTAJfa3c5hLVWi6XxgtWkJo+pkGyri8v4yNWawMtlaLB/98hqBLAZtqG58KWuXm8ft4nPYRQHbdIsHK5dNYkSVm/3zfpm7ZEXj2ZJ9RqtbC5uYmNjQ2USiUkEhkkwSKxJLFi+ijTYF3XRbVaNYSLAp4KI1E1lbYah2Ercpww2udeOBW48XlSaZHoMRWFa8x1pJKKogjNZhPXrl1DuVx+6PPPkCFDhgwfH0RRhLt37+KVV15BKM1EHqSnlyt17+8WtGH4P3UdHcAAjO1QlJl+7XYbjUbD6FZuOZnPqx3Kq0RvFTwvdSc3bUNQD5MAkwCSYFGnDodDnJ6emrIOS5WV5KWZzvr6utH/LAWJVNM42hBQeluTQM/zUC6XUa/XUZXxWEWZT0zdz3u2xPlO5/+D1mAwGGB/fx/D4fDS6xneX2Qk8BdEt9vHYDD6hYTP+4FVY5oCg0JGb/ozWiBqAakFFYULBbGl8t49SUuwxfPjeRYSKyUWJAIkGhSeq9f6brB6/fpnCiJeayzROApHS9I7SUBJWuYyIoIkbVWAX7pO86OF5TKCBVyqj+O5PUmZZMTRcRwUi0Wsra2hXq8jjmMzQ4/7etIMhl3DgiDAQorRSV4d1ciGipHv81y871wuh2vXruGll17Cpz71KXziE5/Aiy++iOeeew67u7smhVZHDG3bNmuSeiCXiGOkW5ggSWIkK6NSLMuCbV14/CxJC+b3ha/zu8HPuK6Lra0trK2tIZfLmfcyZMiQIcPHE6PRCIeHhxiNRkjEaZrP5wHR8SQ41C2/KLRet1aan1BXhSqVEnL+eKVEZCmjpuicfRDxeRC4j7a3aD9oG4KkKpfLoSyzBrV9QJuKxJFdTD2p24uiyLxHW00fm8SPTnJXup9GUYRKpYJnn30Wv/qrv4rPfe5zeOmll/DSSy/h2Wefxc7ODhqNBnzfN2tpCxFeSoMd3ZuAiOMYw+EQ/X7fvJbh/UdGAj+iINmxxCNULBZNFEyTNy10tPDRKYir768em8SHAsszaQYJwihGEgO5XDonMJfLYT6fo9vtmo5eWliuEq+HCVL9Oq9FvxdKZ0x6CSOpf5tJp1BuHO4ahuGl46yed/V3AEiQKgxHIp7paxf721LTRw/i5uYmdnZ2cPPmTdy4cQOlUgmQ69dkVXvjPM/DfD43YzSSJEG1WkWj0UBVZiLW63Vsbm5ie3sbzWYT5XIZruuatFQ+e0h6zfHxMeI4RrVaxdraGtbW1tBoNFAsFmHJHJ/BYGBSaknauTZezoHr2kiSGFEcIYpCJEmMXM6Fl0sdDY6MxaAXk0rBkyhlXjyohUIBkIL8mzdvotlswlH1FhkyZMiQ4eOH09NTvPHGG1gsFrCk4Qh15mg0QrfbxWg0upRJ9Iti1YaIHlC/FwSBqZPTKZ/sOh5LQIC2gt6uAvfjdfB313VRqVRMJtD29jauX7+OmzdvYm1tzTjVuT+vi5FT2mKTycSUfngS0WO3cx3lbLfbpnGbdlAXZSYxm/lNp1PkcjnU63XTcZRO6ziOTRnNTDqM4yFku9Pp4OTkxLye4f1HNiLiCnwYR0RYyoNF71CtVkOz2YTv+8a7w/c1udMGPFMBCBrz3Bj9Y7oAz3mxP5DLWUjgoFJOhYzruuh2u9jf38fx8THG4/ElIaEFphYaGvp69WuuGlTO93lP9KDxWik0Y9Whk+fn+vx8AU4iDCRIYFm2MMCLayoUCoZI52Qkgy/1fgupE5zNZlgsFhiNRhgMBhjJrCMSL3oYPc8zjVXq9Try+TwSIbu2baNcLpv2077vYzabodPpmFpEzlTq9/twHAf1ev1Sm+j5fI6xjHGg4uP6JkmixkHw/hK4LuA4MWwnhuPEKBYtWLYFwILjpBFKHsO2bfi+j52dHaO8+Iz4fWs2m4iiCP1+H4vFwqzj445sRESGDBkyPDokSYI333wT/+t//S8cHx8jl8sZx+disbjUVZxO078paK/QTuDP2n6g/iehYhaOpTqLM5OI9gLtCpLCh4Hn4s/6OqBq+RiVo9PUlSYvdGQvFmkvAjayIXHj8RiZ9H3fjJoql8vGvkjEOVur1Uyqq2VZ6Pf7OD8/N4Tu7OwMnU4HYRiatNBKpYJ8Po8wDI2tQXuKa8d1XF1nCNm+ceMGPvWpT5n7zvD+IosEfsSgBQtEmNLI9mXgOL02ntRl2St1epD88Ll029LvceNrzgPm1vCYubyDKHLg2Gl0MEkSE2UajUaYz+cP9BIRDyJgPLcmEbxmCk0KM3q0eM15GQbL95vNpiFClgwxJQG6CqlAA4AESRLDchI4XtoQxxIFMZvNMBqNMJlMMJdOncvl8pKwtKUIm2mejKQmSYLxeIxOp4N+v484jk0dAoRgNhoNlMtlAMB0OjXduZiCwSge00UC6QpGL2BRmuXUajWUZfYgn3OiyHBKRNNi7yAIEcURHDdGvWZhc8PGzo6FViuE7y9hW0tAvguhmjGUy+XQbrexvr6OXC5n1tpVKa7FYhFPP/00tre3VTQ5Q4YMGTJ8nBDKeIZutwtL6sscx0EYhpeatf0iBNBecRhrYkKHebvdRqvVQqVSMXYS7YtWq4X19XVsbm5ifX0djUbD6GWSwndjQ0BsnFj1HiBRiiUriPdJfU69merii+ZtD3LGLxYL9Ho9dLtdTCYTc/08B1NKc9KlezgcmppCEstQoqx0lgNATlJH6eRmNlKxWDTrys9wPfQ16987nQ6Ojo7e9XplePTIIoFX4MMWCdRCjb8zylKr1YzQgWo3rD9HIWJLoS89RZog6n0oUAj+blsWcvk0OuY4aY0b89d7vZ6JUvFarHcxFoLCm8KO4GfpbSpIJ69SqYSc1LnxXgLpwDWX9A19HFs8Y/ED8vl5X+b+lKfQsiyUikVUyimxjsULGKpOYSS89OjlpZahWCyaCB+7hLZaLZPSyWtmygbXms8nFI/gcDjETPLu2ZGMJIsROVdSS+r1upmFVCgUDCmjooEoJz77CyRIACRxglIxh/UNHxubOWxuuEjiBMNBhPEYiGIbtn2RckzFytqBWIhppLqH8Rq5ft1uF7PZ7MrvxOOALBKYIUOGDI8Os9kMP/rRj/Dd734XgczEpUN3Mpng/PwcvV7vb0wCaUNQ32jQNrIsC8Vi0ZRbUCdpXdvr9QwJpQ1Ae2DVflg9D6FtD0biytIcjfqX9spMSjsSidrlVF0fm75sbm5ia2sL29vbl6J9gfRCqMqQel6vK6mkYRhiMpmY7qPT6dSU68TSHdVSJJhZZWwOw+ikJo68f25cg1V97rounn/+efzqr/4qclk/gA8EGQm8Ag8jgfoP+HEBBRH/4Cw1HoF/uJZlYTAYmHQ7Ehb+kdMo16QPK6mgel+eS3/OcRzJiowRhjFsx0MhX0CSJOj1ejg5ObmU8mepaKS+B309TMWgoKCg5fn52lLGO4Sq06WrBq2SkDGXn9EySwlwXhOvS1+fJ41YLOuCABcKOTSbVeS8NC2C6RexIp4kPRBPGiNwTKmoVCooS/tpW3XaotfM9300m020Wi00Gg0kSYLz83NDlqIoMutnS3ro2toams2mUWK2baNSqaDZbJrUGl86d3J9QvH28Zq1ggMsJAlguYBf85D3HDgWEAQJJpMYceQiTlwkSbo+jswLYpMbFo+vfm/081lIA5wgCEzN6OOOjARmyJAhw6PDZDLBD3/4Q3z3u9/FQpqbuVLnfnp6akpJVknFg0D95apGMvzcKlGjDUHiRcctSSP1sdbp+hpIejR4fkt17PRUrwVPavRKpRLiOMZcNafjMRlRSyTy5/s+Go0G1tfX0Wq1THkHSSQJGaNvlpBA2hClUgnj8RhnZ2fodruYz+dGX/N6dnZ2sLOzg0qlAke6k7qSSVSv102nVJa8QOwGXrO2eS5siPQ92im5XA4vvPACvvjFL5r+ABneX2Qk8Ao8jARqMvI4QAsagkKvILNh2u02fN83aYOumm3D/WmQ62OtEiHus/oeCZJtp01DkjhEsAxh26nQW8h8Gc4GpJBz1Vw7RqdYP8eoHr1yuVzOEKQHCXJLon4U0nEcI5/Pm9x1V9IVuDaemqdDAcv3SDp5rzmpKYQ8d0siV/lcHp7rYDKdY7EIkCQxwvAiomip7qm5XA6+NN3xfR+Q2URMxZhMJpjNZgiCAI7MJ3IlZZJpKMViEZPJBCcnJyZHn2vPz9TrdSPseR2NRgO7u7u4du0aGo0GPEk75b3PpRPoVM065PWbNUICu2Kj8EQBk2GA7vECnU6E5dyF4+aQJA7i2EKSpGvD63ekOZGvZiByDbHSfc2yLDSbTYzHY+ONfJyRkcAMGTJkeHQ4OTnBN7/5TfzsZz9DEATISUbPcDjE0dERer3eJb3gqFl41Ot5Kf9g9gsJiyNN2Pj55AFRu1ilMiZJYnS2t9JR033ACATqa+1gpQ3Az5Ek8Roi6cRNx3iiiB/1JG0I6lUeezab4fz8HIeHh2ZtZrOZsX14HZVKBevr66hLV/Jut2tsMVdlWLmui1KpZKJ9nuchlBrDtbU1PPnkk9jb20O9XkeioqdBEGA8HpuGMIvF4oEkECqbzHVdPPnkk/iVX/kVVKtV836G9w8ZCbwCDyOBjmMjjt/p9fmgQEFDWEJQKCzq9TrW19dNOkAsLZZticDo1Dz+rzdNAGnUWyp9VJMQANIxMkIUJ7CdHFzHwWw2Mx29KDgs8Y6R7LHOjdfNe6hWqyZFkgSPgneVJFBgOlILyYhboVBAJF1CwzA0pI735ck4A0cifrwGCnmIctBEJR1t0EKtVkY+5yOfT9Mr+TyonKrV6qU0TFtmJC6kY2kURcjLPB9ujA5ScVQqFVO0vVgsMBgMMJ/PzXOEeOLYcEYrslqthmeeeQbPPPMMGo0GgiAwTWh4X5PJxAzKnUlq6SXhbQF2xUL+pofScyXMFwGWiwTxwkO0dLFYAEFgIYrS9GFXzUfkvRWLRSTSOppeVK4tf/al7iKOY5ydnWEmM5seV2QkMEOGDBkeHTqdDr73ve/h1q1bJhoXRZFJxaTegrJ1KjI0fWtrCw1pcEJHMrNRCoU0I2kp9XWxSt1ctZ9oB5TLZdM/wJW0x4WMZCiXy/B9/xIxpA2hCZglzmnaD8vlErZto1armSHv7NRJxymvy3EclEolNKSPAclsLHWDc+kGmpO6+2vXrpl6xabMBM5LMKAstf/U98PhEJHMCoxVamiv18N4PL50rTdv3sSv/Mqv4Omnn4YjnUL7/b4JIiyXSwwGA3Q6HQyHQywWCyTiWOfaanuZduPTTz+NL37xi6hLB/MM7y8yEngFHkYCo+gBA8Q/IFgrzWCg/sBy0nSk1Wqh1WoZIUbBSkOdHi8SPpIierso2LjxD1sLS0cNNA3DELAixHEC23Zg2xZms3SQOwW4FgyRpE0upbEJNx0VI7mi4KMnjRufhyueOHqzWq0WisUiIMXSo9EI4/EYoTRmobClEIykGQrJpSWNXnh9sTRpuXHjBvb29rC+voZavQi/WIbvpwNUS0JoqZS2t7fNLLyCpD1w/VxVq1epVFCUrqxUGImkYVCh2ULcWQfI5+ZKjj8JHNfF8zyjZIIgQLfbxXA4NJ/j/c1mM9MBbC41k7xGCwCsBLkdD4Vn88hXPVieBSfvwJm5cGMv7ZCKC4+lLTWWnueZrmSVSgWWkNiF6oLK768nMxJtIcmj0cjUNz6uyEhghgwZMjw63L59G3/+53+O/f19QHQlCcpkMrmkm2g/TKdT9Pt9dLtdjMdjU/ZBhyjtmVhGGFD/rG6WlNHQhmCdvifz9pihQhuC18DPhyvpotQLfJ06cXt7Gy+//DI++clPYm9vD5ubm6Z3Ax3BLRkNobeGNHPxVFSyXC6j3W6j2WwiLx1MA6knXC6XsIQo056LJe10OBwakkenO3VzIsQ4n8+j0WiYyN/p6SlOTk6wWCyM3RdLGu1oNDLlPtTZ+jlBpYM64iB//vnn8aUvfSkjgR8QMhJ4BR5GAh8naE+Lfo3GeEFm1dVqNQDAeDw2TVn4WUZlNNHjH+rqps9lCYkhmbwgcgsAIRLYcFwPlm1juUhJHYUDyReF+FK6WlLQT2X+zlLy2mMhepoc8vO8X18Kl9vtNra2trCzs2OEC8kjFYMWdLzuQHLaeY/8n+d2xMNH7954PEa/38N0OsF0MkccJygWy2g1m1hfX8f6+rqpzdORTK4Dj8m1i6UQmwSIysxxHPMMeYzpdGreDyQ6CSHB2ts3m81M/v/p6Sn6/T4sy0KtVjORxUTSQc/Ozky9JoU20iAgACCJYsCyUGjkERyFwLmN3DKHgldI02JFKbniueV1b2xsmCiv67qYS22mVhCORIQ9z8NSutPm83nznYgf07TQjARmyJAhw6PDwcEBvvnNb+Lg4MDYF9RR8/n8ku2gEYvjdD6fYzqdGhtiIfN39fszycDRxyAZqlQqaLfb2N3dxc7ODvL5vPnMQurtaJsspQ/BRLqAUxfbqrZfk8NIsq6iKEK328Xdu3dxcHCA8/NzjMdjo5s3Nzexu7uLvb097O7uYmtrC5VKBZBu4Kz54zpQz1Pv0kaYTqcIpLkOo4iQyN1MmuQtJTJKPUyHcxiGJvp6fHyMg4MDdDodLJdLY2vlJL01kkjt6ekpJpMJogd0ftfPjLbps88+m0UCP0BkJPAKPO4kkEb0qgHqSGTIcRxTU1coFAyJm8tcOApGCi39ORrniQrp6/+5L1MgKFxTwTjH5oaDKEoQBhaiME3DJLmwpSiYXitevxbuWoBqgkRyS0FVKBRMvvvu7i5u3ryJvb097O3tYWNjAyUZMMvzcwuleybTMJgywXQMkj1booXFYvFSuoklEa0gDOB5Ljwvj0KhiHy+ANtO12MymWAwGKDb7ZoUC00+LdYVyrl8GdLKGsGlpE3aMni+Wq0iJy2dqdim0pGLQtVxnEsCmWkbOvrp+75JZbElEhdIdJH78RkkSQILFhIA0SxCNEvg5TyEBxGcvoNirohCwTfeSSo/S9pQN5tNFKQLKesqSLapDJMkMWtNh4Bt2yhJh9d+v2+ino8bMhKYIUOGDI8O+/v7+MY3voGDgwMjV0Mpn2B0bdX2eZj8TdS4IoiTlPvaylleq9Vw7do1PPPMM3jxxRfx/PPPY3d319TFRZItQ2cyj8doIctYSqWSScFkHTz1fLPZxN7eHq5du4ZKpWKIWijD3fP5PErSST1JEkwmE5yenuLo6Aj379/HyckJhsMhAtU4xpFMrFKphLo0h5nP5ybjh/vmpKSkrJrHkCzTyUobCBIsODk5wcnJiYmu0n7ISXO7inRPtSWTZzabGV1N203rbP5sqRrJZ599Fl/60pdMkCLD+4uMBF6Bx5kErgpCCjZ6cmhAF6Xdsafm3TDaEklaKD/vqFRPkgP9uqPSQV3VRCaS/PQ0ArhELr/EF75Qx3KxxHC0wHA4xWg0uSSIK5UK1tbWzAD0YjFNpSS5o0AiQfOlQ+bW1hb29vbwxBNP4MaNG7h27Rr29vbw9NNPY29vz4xYoMDLSRoplQgFeShpq5GkZ5Rldl4kqZ+8R0vy5V2JNJLsVCoVbG9v4+beHm7s7mBjYwvFYgmLxQLdbsd0MTs8PMTh4SE6nQ5msxkcxzE1gp7UUnrSpGUymZi6SUc1hoklakuvG0kxCTPXx5KoLsnhqneSxLtYLBpFxedqWRam0hQGajZQfCkCl8CKLDgTwJpZcC0XuVwa+bPUyAxPWleXy2U4Eunks+TvlkRgwzBEXqKH9Eg6qrNovV4368Lvz+OEjARmyJAhw6MDI4H37t1DGIaYz9NSEhImS0ZBMV2yVqsZMrJqq9BRTeKytraGvb09PP/883j++eeN0/j555/HCy+8gOvXr6NWqxl7pCjz7yDZOswkou4iySpJ3SH1GCNytjiRIc3laJdUq1Xs7Ozg+eefx6c+9Sm8+OKLuHbtGlzXRb/fx/HxsSF/9+7dMx1RAaAs3cXpVKX+nEs2z/n5OQKJ/hWkhERjlZyRRObzeUTSN2GuGsUxWEDbkWS3KKUrtBVDNWoqUTMQV0HbKpfL4fnnn8cXv/jFjAR+QMhI4BV4XEkgSRs3wlbtgzkrJqc6UlqWZf5A+UfIaBANflfVAJIAkqxoIcs/8kDy34MwQBAs0KhHuLFroVxy4HkhLCvE6ckYw9HcdM3U0Z+GzMlj7j3z4iuVCmoy2L0u3S6vX7+Ovb09XL9+Hdvb2yYyt7a2hpJ0wtT5+jxXIOmekdT7zSVFhK+HEknTioSKg6Qlljz68/NzHB8fYzQaIUkS2DYQBDN0uz2cnabziwaDPvr9AXq9HobDISaTlABTedXrdVSrVVjikZvNZhgMBjg7O8NoNAJEYRQKBUOqfOkmSqIWyEiFWGoUPYmwUbjzuYSSfsv0DdZJUnFSuOdkXiAFPsnkJSFuWbBhwbNsREEMIK091cQul8uZGkRXDYO3xPvHe6KC0eSW31+SVT7TIAjQ7/cfy7TQjARmyJAhw6PD/v4+/vIv/xL7+/uGBNKZGUm9fiQZMozgXbt2DTs7O5fq79lRe2NjA2tra9ja2sLu7i6eeOIJY0Ps7Ozgxo0bWF9fh+d5JprFTCkSvaUqS+E18Xr4P0knVLSLdhT1aafTwd27d7G/v4/JZAJLnMzdbhf7+/s4Ojoy2TvcJtLRPRKnPZ3cJG1zyezqdDrodDpYLBZwVHkF9XI+n46xYpkI78mRwEEiUVOoCCp/98RRXqvVTI+JoqSWJhJpdBzHHBOqDlITTg3XdfHCCy/gy1/+MqpZd9APBBkJvAIPI4Htdh3Xrq2jWi1jsVgiDN/p7XgvYUsEbhUkGfRKMVxflKHkrtSTaa+Oowp7YzX6gK9DBIAjjV8g508kD5xCOR0LEaNYTFAqJSgUXMxmSwwHS5ydB4iilDDws0spJD4/PzeCbibz+xaSsrlUOfcAUCwWTXMRRoeOjo7w9ttv480338Sbb76Jg4MD00HMEpI8lyLo2WwGS4rMmSufSPSqIG2dfd83JM2RNNc4jlGQ2krf9026xfHxMd5++22cnBzj5PQU83kAV+rhSNZC8VzmpVNpQ2b0xXFsvJskgfP5HAXp4pWXVFkSJ0/VynHNKWx96VCmhX0iEUPuz0hqu902CoTPgtHBWJFoCnMqAX6/LNuCbVsALGn6k3oB+X1iOosrqbblchmQLqGM8vJ+Y0lBocKk55UEPJSaBKLf72M+n5vfHwdkJDBDhgwZHh0ODg7wjW98A/v7+0YH0UlIUhVLE7SzszMcHR2h0+lgPB5jonoKMOuHmT+eZKgw44cRt7t37+LWrVt45ZVX8Oabb+L09BRzqVmnjpxKDT714VxqBGkjOTIGSROlknRjDyWNku/Ztm3q9O/du4fbt2/j4OAAg8HAnHMp2Ty0fRzVJbQmtXjL5dKUmIzVSCVNEl3JNKKepU1FIh1L0xy+D8B8LlSjm2zbRlVGjbH7qqtmLtJ5O51Oja0ViCOaawQVwLClxOUzn/kM/t7f+3soZHMCPxBkJPAKPJgEWrh+bQNPPLGDYrGAbneI+fyiZfF7Df4RrRqd/MPyZSQBo4D0HJWk6+JSIoGEK+mG/GO3VEMY/QdrS60XSZOlOj4hSb1BcZJgOIxxeDjHCy/U8dOfjvDKz8aIQhvl8sWgcpIcqLEGvV7PDEBnTRyLknu9Hvr9Pnq9HjqdDg4ODnDnzh28+eabuHXrFl5//XXcvXsXh4eHZhYhZwkxTZK1eYwCMjqXSErlXFJOltJNix6z6XRqvHyWePSoWCjkcjk7HaRuXQyWjVW3UT6DRqNhirsZxQskyjWfz1GtVrG9vW06aVKwWhIxXMrwdEtIcK/Xw1zGRJC02xJZIymEkPiqDGyn4CbxK0iaZpIk6HTSNNbJZIKFRChXSaDt2Cj4eTi2B8dJU0NI+kgEbUk/4fktIdnlchm2dHjlNTgqiuioonQqz0g8vq4MC37cuoVmJDBDhgwZHh0ODw/xV3/1V7h7966R9cwwWVtbQ71eh+/7RpfRhuhLd1DWtmsb4vz8HGdnZzg5OcHR0RFu376N119/Hbdu3cKrr76Kt956y9gPJycnOD09xXA4NARpuVyaCB2d1XPpog1lx4ylOQsjdNSltJVoP2giFkm2DfUcdWIkUcZERifVpDmc1o8kamNpKsOmeHUZi8UIXSSRSNoIkfQNGEqncNoLicoSsyXYQLuyLh3MaQ/Saa6du8fHx8bOIgnX9iaPRyfxpz/9aXz5y19GTmYwZ3h/kZHAK/BgEgh0OgO8+eYB3n776H0lgHhIFJDGN6MpjDaRDJBM0KimZ00b7YGkF5Lw8HhaEEAZ6yQ6JFFxHCOS36MoQq83x/HxHIt5JFGj1PNDQcb0VAo53psmWxSwFPSTycQIckYQWSfAfSnISNR4D/T6nZycGPKkj59ISoMv6bEU9Iy+DQYDnJ6e4vz8HMvlEp6JliYIwhCzKbttzRCGKXHhscvlskmRdBzHeCktiboWpenM5uamUXC2kG4iVI1sCtK5ix46Emp6QQPVnroiTXPW19dRqVSM4qGzICedRIfDIY6Pj3F6eorBYIDRaGTW6OL7ljoAXNeB47rwC0WUy2ntKdTzi6SIns/QsiwTFeT3jcekEuT3g99Fkmj+TIU2GAzwOKWFZiQwQ4YMGR4der0efvzjH+ONN9645PBzJBrGTB1PGrZwH0s5p2PVmIT/h2GI8XhsCCHr70mONCIhcYGkS87ncxwdHeHo6Mh08iR5I2whRoVCAbF0555IXf5URlh0Oh1Mp1PRoxe19KGUYpA4QTlRXddFVcZG5PN5xGoUlCvdUyuVCra2trC5uWnWRttskJIWVzKLHMlyou7l74ws0kb0JYOIHb5diRA60nSQTvbZbIZOp4OTkxN0Oh2jp/XzIyzJWKpUKvj85z+Pv/N3/k6mPz8gZCTwCjyMBH4QsFWjFqg/bNu2USwWUZOW/4zsUBgx4uP7/iUCSIFpi1cmDEOT3kCh4MlsGQoUClS+bwlZI7m82GJMZzFm8xBxnH5msVgar1ggOfYpaUrTFUkEY5WmQHJGaCGvX9fv2TIj0ZH8dKacMmWEpHH1s4VCwdTLWZZlRjTMJHee68Z1uViTGPm8K/eZIIpS8pKIR40RQEZiA0nRhETobKlr2N3dxcbGhiF0vH8oj6Bt26hUKpfqCfk80jVOSTykEQuL0FOyejHont8Jx3Ewm80wkVTcTqdjxkQwApquj52GewF4noNiMQfXy8P1PDiSEupIrWisUosTcQhA0kV8qTuYS41HJESVaxqJt5LfDxJAHp+fJ4l/HJCRwAwZMmR4dBiNRvjxj3+MW7dumcwl6jfq44Ua+URHMmUw7QO9vVtQHzHKOJlM0Ol0cHR0ZLJkqN81qOubzSZ83zfROV5fKI5qa6VWcBWJOLx5jryUkTCyR3I6l1EZlhCqtbU1XL9+3dTWxYoE85ixOFNJJqlvIfcdSmQxEduF5TckniSNrjTJc9W4qrnUJbIxDcn1g+BIveLW1ha+/OUv45d/+ZdXd8nwPuFyy6AMjzU8KcxlVI+ChB6Vdrt9yVtD4uJILR//eIvFIur1ukkroCDKSR0WySaEYDKdgGTRk7QBCsuCpAPyPKkgSQfFW2DqanrMRObZMG2D3jQei9fC42NltszPw+pnIIKw3+/j5OQEY+ms5Tyg6U1Bau5iaf7CCGCi6hDocXOEUJHAxnGMOIoBK70GCsswDFEsFrG2tmbqC0mWq9Uq1tfX0W63sba2dsnDRmURSySMQtmX5j6OqlPk8yJp5v1TSJdkPEav1zMF51Se5+fnODg4wMnJiakDJEm0xdlwed0tAOmzXCxixFECR6UJU+mNpZ6Q3zkqjlA8naHUSOakc21Rur9GUWTIKB0FVHK8pnK5bFpsF7IaggwZMmT4yIHRJ1d1LqcOCKVMQ48z0rqfeNBrV4Gfoe6KxaHJzJhIomarG53lljhmJ6qrJlSGDG0IrHTf5r3ZYnfxPc/zsLa2hs3NTZSltp56n3MEuW1sbBhiRptN619Xsoh8aTAXqnEPvOdERU010ZtLD4Rut2vurd/vmw7onU7HjMCKVFfUnwfLsrC7u4sXXnhh9a0M7yOySOAVeFwigTSadZonBYon6Z78A6dRHqlhnVoY2DJ/raraGTPqog1v/l+Qei8ej8KKQoMCk+mX5jwOkCQx4viCxFHIkuRghZRxP30NGqtCncfjxmvTn3Vk/g7JMwUUhXelUnlHlG4+n79DQGvwd54jX3AQRwks66L5jSY5lnjZIknD3NnZMYNot7a2TLMWS8Y06K5ggTR/8SQ9F9IhdCm1i5aklFpS9E3h7nkeAGA4HBohzXvTKbS8Lv68lIJ0RuoAIF32BJaVRgL5Ykr803qIUKKr+hlYqiMoI9SMSvM7bAuJ5ec18aNCIiz5O7Asy3Rd5ffog0IWCcyQIUOGR4vbt2/jO9/5DqbTqXmNMpZkZdUm0Xr/byKPqeOpd/hZvk4dVpRxEXxd6/mclFUwSknnLY+zej36WvU+tOsccfD70vSNNpwlw+Q5SH57exutVgsVaQK4XC5xfn6O09NTjEYjY4/x2JaU4DCLyFKRT9pxsaSNuuKYZufywWDwDictr4t6OJTOqdp2WUUiNYif/vSn8dWvfhX1bFD8B4aMBF6Bh5HAVVLwXoMCoVqtmnQDRrFIbCgYE9VQI5H0RUsRLy3UmF7APPALo/8yiSKhoDDh/WviQBKYCr8YcRLBsS1EUZomyeNCRfd4X57MydPES2NViOrf+bOtRjswskeQKPP1nBpBwDmFJMQLNdCe59BEQ98/BWhOiJFtXzSG0dfE9aSQHY1GGAwGGA6Hl9I6RqMRDg4OcHR0ZLycqwI7lkgjlRA/y331utrShYwkkKkpvC5byCLTiBeLBQaDgelUyvtO7ye9f9u2EUUx4hhIkou0VV4H5DvD6yN51QqTzxsqbYXHpvLh57me/H7bkhIbRdFjkRaakcAMGTJkeHSwLAv37t3Dt7/9bfT7faMftI7hz540bnEkQ4c2zLsB9bTW17QVisWi0fPUXb7vI686bpZKJTSbTayvr6NcLiNaGaukdQL1Hc+jwddWN+pRkjRbHKaDwcD0RZhOp0gkchdFkelYrpvgzefzS9cVSdmOvnfacpEECmgnLaUhDusnF1KvqK8vn88bJ/ZYmvytkkC9Frzfz372s/jt3/7tLKvnA0RGAq/Aw0hgThphaHLwXoB/aPl8HuVyGWUZaE4SaAtRcVQ0bVWA8I/Ukzo5HRGjMc5ooDbGeSwKCZIYbfRH4gUKpIaLgiaWFEnXBcIwjQZqWOKVyufzyOfzyK0MQec+Pw+8Lv4MIR8U0FB1da6kNpAIMiJVkLo5XWTOz+jjQglx3nsiRDGfz6FS9eHYrhCjVDk5ar5gIo1qhsMhzs/PTYcyFplTuFII8znxmmxJhaSwtNVsvUjIPiNpvFemWLK2kc+J+8cynoHzGS3VQZV1D5efRbreXs5BFCfmd37X9HeQG5+HJUqG3zkqIa4n18iSSJ8nNZckslTusXgo2SK71+thMBiYe/8gkJHADBkyZHh0cBwHR0dH+Pa3v42TkxOjs7TOp12j7RkSGULL5FX5vPqe1lnUY7FyUHrSwK1UKplMKmZf0S4jEeO1alvhQRtUfVxBSmq0DeZKRNCWNFiOpWIHdA6Sv3//PsbjsfmsK05+ZjhR11erVXMe2oS0IehE5roWpEnbQso8tE1Auw+AaTxXqVRM2uhgMDBBBd7n6nqXy2X82q/9Gn7jN37jHc8mw/uHjARegYeRQFulQ75XsCzLEJdisYiqGvtQkJl2rkrnhDQDKZVKqFQqZuMfsyu54gXpskiCRyFDQ5ybpQx8/uHzdQoBHalaSNvjMAwRJzFiGaQehjGS5DJh43n5M8Q7lUYR30kY9X76Z/6un0UskTISUlu1MtbkgvdBpUHCou+f51l91paQ2Fwuh3y+gHzBRRQlWC5DhOFFmgSfzWw2w1jm+OjC8rnML6TgpBCm19GV8R30dvK4vJ5Q1dklEgHMS9MX13VN1JERQD5jiKKo1WrY2dlBu90GJHWUUUAe82I9ANux4Dg2kvhiDaiISby5v73i0YSKoPO5kCByTfld5H3w74z3bIuH0pPoYhAE6PV6xhv6QSAjgRkyZMjwaDGZTPDqq6/ir//6r42O1jKeuoWvU+/TuUis2g0P2jRIJOk0TcSJTPLnqe7WtB/ilbnLWse6qgZQX78lUUzacrSzqKcjaQBD+4CRuJl0BY2FoJKksVs6xA5krT2U05jBC0sILm0TZhpR79KJbEnXz4kaVk/9zvOsr69jZ2cHxWLRZBKxL8DqPfPcjuPgl37pl4zuzPDBISOBV+BhJPBBX+5HDUda8JL8UQBZYnzzDzWRCBokQqkJI8kPjWkKJVvVYdnSmp/pD1qw0VCHSiGAEiIkITrdIJZREVEYw0ICWEA+X4DvF5HLebBtB5Z1OQKUqFRQHp9YFdgU/tz4HHg8HsORlMiSjCZwxUvHe0pWIqBUKBTAoTRlCSU6x2NS0PP4ABCFS0wmUywWy7QhjnXxHdGEjmvIZ8h1pMCfTCamCF3X5Vkrcwvn0rqaa7d6z7lcDpHMAeIQXf0doWOh3W7j+vXrpgh/KoNe5ypFlWtqWUAu58KCjThOCZkrRHiVzPF58HnxfnNqZEmpVDJRYFeit67yfFor5J7no5K1pMspGw3REfJ+IyOBGTJkyPBo4Xke9vf38e1vfxthGMKXLB6tX7R+SJSzcBWrNgQ3Qh+L+i7VeamOqVar8H3f6GrqIeptOk1j1cyN20Lq52hjUA9yc8WZOVHjnWg7JFI7x2wlV5zCsRA2rXdjIYSMFjKjh07iIAgwGo3Q7/eNjqfdwDWAEFdeFyN7ulu4Jdk6jIZubGzg2rVrqFariCRVlbWI+tkQtjh5v/SlL+Ef/+N/bBreZPhgkJHAK/AwEvh+wBKPSblcRqvVQqPRQEHmz1Dg8I+S5CQntW4FaeZCkgb546MXK5LatFCiPbYQQXqkSI74mZxEDiloIyF7gUoD5TVxS5DAcWyUSj5q1TparbYZY5GTVEZLSAKFryXeMZIAroPeSHQciS6tCq+itDWu1WomcmoJoeBnuQb8HFMjsFLnuJSGOdyXRJEC2iKJi9P1jKJUaBcKebhuei7OReS6koxZ4kmk4qJCmU6nGI/HGA6HmE6niCUFkg4ALVC1AtDXlEhr67Ozs0t1c57nmeupVqvY2trCtWvXUKlUkKyMbuBx+Vxt20I+7yGOEhPZJRnmuvB5Qj0XrjnbXHMjMeZz47EsKVwPpAiea8xj8z4hXeRykhY6HA7Ndb+fyEhghgwZMjxauK6Lg4MDfOc730GSJGZ8kx63RBKj9QL1BOUxdYjeqPPpUORxqNN830er1TLd1ulsT1ZmK9M+orOdtkaksoDoZNbXwnNS/5Mw8vrzUiaTl1o7Nn5JpKyENoM+Riz2GLOyaEcsl0u4EslkhhB1NK8JD+h7sJRaQDaEicTWLBaLaDabqNVqaDQa2Nvbw8bGBhzpfq5tHKjggX429Xodv/3bv42vfOUrZr8MHwwyEngFPkgSCBVNKZVK2NjYQLvdRqFQwFKlGOqoDf/IKNxC6dS0WCzgqBQ7kgYKGgomko1YvEqxSkXURHBV+Kz+DjH+fb+ItbU6Wq0W1tobaLVTIrgqVHlciPD3VLSNAn11S4Q4UTC1221sbm5ifX3dkK65RNdmsxkKhYJZP6ZmhmGIguTjW4p88Fp4jbxH3ifXj/dp20AUxwAsuK4Hx3EBpM9Ce/u4piTqjkq15fHptaMw5/OjcuD1kjitXh+fOwu0WSvgSU0DiXi9Xse1a9ewtrYGz/PMeTWxXzIFJE7guhYs20YcA5Z1UQfoqugdVJoOr4UEcG1tDc1mE41GA0UZdaGfJ5UIU174XYZKH+XvsZBCPnsApkj+/UZGAjNkyJDh0YL6+/DwELPZDGtra1hfX0ej0TDOauoNRzmEHVXvRttB/08dQvuBuqVarWJzcxM3bty4FNliOuZyuUS1WkW73YZt26axG8QZSbuJTmOtj/XvesMDHKc6EgelTyNxEi/FOc97jJXtFSlCSdthOp2abuKuaghIEmypLtz8bBAEmM1mpkkcz+n7vikzKpfLJgpYKpXM57X9wOvl8Xmvn/jEJ/CP/tE/wlNPPSVPO8MHhYwEXoEPigTSwNV/mIVCAZubm2i1Wsjn81is1HvpP+BVAcSoSlGaoVjiDWPqaF5yxy0J9QMwKQ5QjWL4h6w3rKRQ0kD3ZK7h+nodjXoTzWYb9XoD9XodxWIRoaQ3LqQbpxZgsUS/GNHkNWjiQbJYWZmRmJOOVhTeJEGslbQsy0S7CoUC6vU6yuUy4jjGQFog6+O7kjq6KtgTRRQtO0EiJDBJEkkLjeFL0Xgul0MohDxJEpRKJbRaLTMAlsKYz4DrHa8MyE2UJ1JHbnkdnnQscxwH0+kUo9EI8/ncCHCdJsxUjlqtZu4xkMGvTCNJWNvnAIWiB8tyYCWXmw7xZ34/eJwgCOB5HqoyE5HzEEulEqwVwm3LeA4OmOU9Ujny++SupL/EQm7r9TomMtQ3eEhb6vcKGQnMkCFDhkePUqmE2WyGt956C5VKBc1mE/V63aRGzmYzTGXc0SoJsmS8FZ3ceqMd4UhTlna7je3tbWxsbKAqw9aHwyFOT0/R6XQwm83gOA4ajQYqlQoCSd+MosjYULyesXT1zqmUT1sau9C20bYD/9d2RSgkDlJ3R5uN90nHaluc6iSJiSJamuDNJcNnKWOlaD+wbtBeCQww9ZW2QCQpsOVy2WRYFYvF1Lm/toaiGoM1l6HxOn1UX1M+n8dv/uZv4p/+039qbM0MHxwyEngFPkgSqA3rSNI3NRF0xFM2m80MCYvEq8U/aFelOlpC8HypJfSkwQZJFc/LfRfS6IXH5jEpRC2VzqjPnwq29FxpLWMF7VYTzdYaqtUaKuUKKtV0ps0qkdVCnOSAa2CpujJ6pKrVKur1OiqVihEo3Fd7rVhPCSEPvu9jbW0NW1tb2NjYQLlcRhiGJl+eRJrCMqdSSgk+FxLwVNilc/M0OWm1WvB9H2EYmmdFAtZut1GtVlGpVAwRp7AkEXUk2kfPGtcpEULI9yFKs16vw7ZtQwKXyyXyklbC87jSFIaD7F1JHSbhZA2hZ6LALkrlHDzXh+24cBwbjnO5fo+kjOuRy+WM4l5fX8f6+jqq1Sps6ThGJwM/q4k5lR7XnN89/T9UjSaV0vHxMQaDwaXn9F4jI4EZMmTI8Ojhui7Oz8/xxhtvoFgsGgJInRmL45Zpj9p+oI60Vf8AOnYLhQLK5TIajcal7BTbto2eDcPQ2E8FabjnSTdN27bRaDRw/fp17OzsoNVqwfM8TGXGryZAJFW0q5KV+kNNDi1V8gBAnOjr5vi8Ntd10Wg0jGOVZJDnoP3giSM1UU3kuIXSD4KOVW2zcG1J5uI4NmS3KDMRC4UCGo2GCUrQRiExn0sJCtcvJ6U6v/RLv4Q/+IM/wCc+8YmVp53hg0BGAq/Aw0hgsZhGYKLoIo/6UYHGrxZaWjBUq1Wsra2hXq/Dku5NJH+aQPAP25a5avTWaMFGLxXPR0OW/9OwJ9nRkRtbyOZS1c2REFpWmq5QLKa58s1mBbVaA6VySkIK+QIq1bRzaSCpBwupUaShH0lePQkZN6j6Rl+NfbAl2rW5uYmbN2/ihRdewEsvvYSnn34a29vbqFarcCT90pG8f6Yl8j5Go5GpxYtkVENBopFc/5w0N9FrbFmA49pI4gS2fTHSo1arGa/aWGYxVqUWj3n+uQc0VuFGgpPL5Ux6qH4eXKv0GtK04XK5DNu2jUcuFtLrSw1ekiQoFAq4du0annjiCWxsbMDzPMwldYREcC5RS89zUfBdOLYH1y3A9VzYjgPbukjN5Pn5/aMDoCLto3d2dlCtVi8RdX6PLEXyuW6Wmnuov1v8fuh1Sklq6hgIwxDHx8eYzWZ4v5CRwAwZMmR49LClnGI8HqPb7aJSqcCX2ruilDY4kvVCJyJ1IomPtiv4HnUH9QbtIDpHb968iU996lP4/Oc/j89+9rN47rnnsLa2Zhy11M20oQBguVwax6vOcMpJnwbacNSPrjjeoSKClup5wMYrVRlftZA6P9u2TeRS19Zrhyw32i+soST5i1XZCdcqkmhfSWYGh2Fo7AHaIXkVVa3Vatjb28P169dRrVYRS+RwLlHHqaSg0iZwJfPs13/91/G1r30Nvu+b+8/wwSEjgVfgYSSwWq3Ati0EwTtHGvxtQHJFIZOXgeaM3lBA6OYaiaTfuarBBskjP8PfIQKHx6UAJFb3d6UbFQkHDXEKUgoQCpVQPHCWxYYgeRQKPgp5H5VKGcViCZ6bXgfvw/d9I+DozdPQQpu/U2iFkq6aX6lt5EZBSKJgrwxpDcMQw+EQw+HQnJuEmgpCR9D08UqlEmrSYKVY9FEs5lAoFFEsllAspgKcKZ+O1LuRpLbbbaMIeF0UzjwHr4+KK1Kdz/g7iWEoXr2yzJIEYGoWEhUxtKUB0PXr1/H8889jd3cXpVLJrMNoNDLPm86FJInheQksy4Pj5ODYDiykJI1rRgXqSgoviXlFUnWZckpFrL2t/M7zO8f3+Sz094FrkIiC57PgMTY3NzEYDHB2dma+G+81MhKYIUOGDO8NfN/HZDLB7du34YoDm/ZAoVAwumU6nWKmxidQV66C9oq2IajvHTWmgc5HqM7UrjRV4edjyWBhN2+tr0jAytLhnQ5nbVvUpFlaWUo0qDuLMo+wXq+j2WyiWCwae6Zer5u5fJ407fNk9u5SSji4PrwXXlcsDlTq4SAIMJeeAxA7irbOcrlEv9/HbDYz90/bsF6v45lnnsHzzz+PtbU1uNJJdDgcmmyn5XJpnNa0QW7evImvfvWrePnll9UTyfBBIiOBV+BhJHA2m2OxSP/gHhUsVSBMEliUTpf0BvEPnFGWvIThafCukjga/5oIaQ8WBRo3GvGOSvecqhoxXiP3h0pf1AKHApLvu56DQsGG5+XhuhedPXm+RLpZaiGuwXUmAeC1sfnJYDAwXqvxeIyTkxPcu3cPb7/9No6OjjAcDmFJpCwn9XmMPvIzU2kqUiqVTKrF1tYWtra2jKKBasUcBAHy+byklNTQatdRqzVQLJbheWm6BM/Ha+bzzEtRdl5m+uVyOSM4A0mnXKrupCTh1kp6JJ99okZROI6D4XCIk5MTTCYTozjzEv3d2trC008/jZ2dHfi+jyiK0O/3cXx8jNFoZNY5DEMkVoKcZyOOgDixEYYXEWFeW6zmCxUKBeM8yIm3tiQ1iqF4FsfjsVEUWqFCkTxvJfrN/ajIuA+VpyteRpLuo6Mj9Hq9d3yP3gtkJDBDhgwZ3hvQFjk5OcH9+/eNfqHdkZO6u0Dq9BYrQ8pXoXXnQspR+v2+KYHgcY6Pj40NcXZ2huVyaXSsLSUNi5XmK4Gqg2e93MbGxqWUSYieW0qpTUn6A7RaLVPzSOd8sViE7/vG3vGkB0K5XDbrQOLoSvM52g/6Z01OeQ3UjVwLRw2tj+MYnU4H3W4XcRwjJ9HMnDju9/b28MQTT6DdbsOTLKKzszOzTiSgmhCXSiX83b/7d/H7v//7yEtENcMHj4wEXoGHkcD3ArZKx6S3iEKAaQEUdlEUoVqtolQqAYCJBunPUniSUFJYMNpCMkFhZqnuk5og0qMzl7kyjnizSDh5HP7PjcImJRQRFvMFwiiC47jwvIuIZU7q7eZS37jqyeOaUFhRuHA/Err5fG6EpCe58fFKt64gCDCWzqD03jFNM3lAeiLXdjgcYjKZwBLvo2VZmMhMPxLIxWKJ2XSBpQx8J7nj+vHaisUiPKnHLEhxNo+phXcsJInfA53SS+JHZZeXWUYsEu92u+j1erCEeFKIt1ot7O3tYWdnB81mE4VCAbPZDIeHhzg+PkagmqpYlgXHtpHLAwkszGdLc69z1fXLkbq8vNSZ8ntBBe15nln3uRpVwe8Y1zlSM4j4vdIOhVAV/FekbTZTfLmerutia2sLYRji3r17hti/l8hIYIYMGTK8d8jlcjg7O8MPfvADzGYzeMrBTbkfSzoiSSBtCEtlEWlbgnZEJKUV/BxtIO141ERqIQPR+/0+JjK3l3YLbRaNSBzp1EW+lGZE0nmUBHQymZj+CLF0EC9KnSL1crFYNGmZdO4ygkgntbYfLJW5RIesJ53AuUbcj5HJYrGI+XyO8/NzjMdjY6fQDtna2sLNmzexsbGBkjR563a7uHfvnnG8crNVls/TTz+N3/7t38aTTz6Z6crHCBkJvALvFwm0VBQQisjRsPZ93xQwW0KYHMcxUaVQujLN1Yw3Hs9aIXeQNEOIh4bGtiYdJGa2tCJm2iMNdwpgSwgJ0/egokg8BwBEcQQgQhJHiBMAuChedmToKokZCRkJAO+BhMFaadDC3y0hEAU1eoGC2RJP2mAwwMnJCXq9nkmdsKW+kGtBAZmobpkzaVzD9aDgpYCezSaYz0c4O+9iPlugWCyaTmIU+ky/9STKRSGur5nnW0qHTF9SQ9bW1rC7u4vNzU3k8/lL5KsotRGNRgPlchlBEKDT6RjSynWuVqu4fv06bty4YcZoeJ6HXq+Hw8NDkzpqWRZsxwGQIApnGPSH6PdG6PVSwhsqkq6VsP6+OaruIRZHAr+H9Gwy0hmqgbqReEinUlsxk66o9LbGUt9YlHlHVOB8ziSXnufh3r17GAwG5vvqSjrPo97+4A/+AE899RSsTLFlyJAhwyMHbaH9/X28/vrrgNgulMGQbua9Xg+TycToA260G6CI4CpIhrSDUpMk6udOp4OzszPMZjNjP2h7KFFZUJBaQTqpl1IjR4c8zxNI9JHE0vM8NBppJ3WWA9FhrJ2tnjhfC9IFNY5jc65EZQdVKhVsbW1hd3cXrVYLrthdJIcVaeDWbDaRy+UwGo3Q6/UQSnMcVyKO6+vr2Nvbw/b29qVOqcfHxzg6OjL3x+PzegDgi1/8Ir7yla8YGzTD44GMBF6B94MEUkBROFFI6D/4gtRX6ehfLB2bfKkLXKohnfwjpKAkAaSQShS5otCip8tVdWoUgDnp9EihxPdI9mjAQ9WrkVhGUQQkQJJY8DwHtgU4jgffL6IoUbFIUhK73a4R4uazD1kn/Trvh6RgoZqbkGCQTCwk/53ETwu9xMV2AAD/9ElEQVRxR6Wp5lUxdyQeQH4+Fk8dSZ1lAUkSI44T+IW0i1apVEJJxlLwPrVisRWp5XozNWWxWMAWQl4ul02ao23bZn18GT9BIV6pVOBIx1gSJpK0qjSj2draMsK+Wq0iDEOcnp7i+PjYfCZJEizmCwyHffR6Zzg7O0evN8R0mtYIYmVch34ulihLKiko5QpxPozHY3S6XfR7fYwnY4xGI9OQZzAYoNPpoNPpoNfrXXqdpHA6naLX6+H8/Pwd29nZGfb393F4eGhSW/X6vBfb7/3e72Fvb+8d38sMGTJkyPBoQAfnq6++aohSUWXRLBYL9Pt9DAYDE9WjM1fj58npWGU+8X/q0/F4bEoZIqmDp/4j8XGlwZv+nccNJWOJKauWGgqv7QzHcVAul43TmDWFvqR80t7RZJM2WxzH6Pf7GI1G5lh5qfNrNpvI5/OYSfdvS7KE6NDWpTLM9kmkw3yhUECr1cLOzo5pSthoNJDP5zEajXB0dIRut4tAGs0spcne2dkZ+v0+XnrpJXzta1/D1tbWz13/DO8/MhJ4Bd4PEkgyQDgSRSlIfjaFSbF4QZoogOhR4msUePw8vUSMjlBoEQkjP6rbJ6RA2JVOkrGkUTJy5krURxM/EjZG0UgmeD22nCPnOfA8G47roVJOxzv40iVKe8IWkt7K4/OaSTRWBYkmJBS4jDRR6E2k5pDRJ02a9folqoMX14yELy+1fKskyHFs+L6HOLYAK40sQtaFn/fUYFf9Osl+FEXodrvodDqXlAQ9gYvFAmdnZ+h0OrAkLRWSrqqfAyNjVAKlUglra2tmHEVVZgValoVer4f9/X2cnp5iNBphPB6j3+/j/PwM/f45+v0hprMAwfKiTpP3rteAG50PthrqniQBbHuGIBhjNBpgOBwgDEcIwzHG4yHG4yGWyyGCYIjxeIDBYIThMFW4o9EI41H67KiI6Sw4Pz/H6ekpTk9PcXJyguPjYxwcHODg4ABnZ2eIZIZTRWooKuUSmo0SWq1y2qSolL5eLpfRbJRQq5dQLpfQapfQbBZRKpVRLF7s87DtK1/5Cq5fv/6O72SGDBkyZHg0cIQcDQYD3Lp1CzmpT2OG0lIamXDWL+0T2iC0G/Tv+nVN6iAO5VAyrJjOuepUXkpJhCflCPr4nspK8SRiR9JKu0LrUb0/7S+SKn18Ot1jqdUrSpqnK81xTk9PMRgMEKs0z0qlYt7v9XqYy5iJXC6HSBzctAWTlaZ7OZlJuLGxgWazaZyftElOTk6wv79vHPiDwcA4ZKfTKba2tvA7v/M7+PznP2/sogyPDzISeAUeRgJtO40Y/W1BAbQqkOh9ocDgHyaFBQkbBQENUpKUnKQBaOKiz8NIG/fl5qhIGM+TSIokIzYkaAs1sgDKi7aU1FBNBFMBk3rHcrlUAJYrVbRa6Zw6RyJYjP7oHHsKJ177Kmm2xevGe+CacT8Sr0QRWm4kgjyPFrok4CQ39JbRY+ap+rd8IZ2lF4YJ4jTf1SiQ5XJprtNRLZtrtZrJwU+SxKRlMq++IJ3FStJYZSENbPiepVIqE0lLiaVbGZWTKy2vSbYZmaRH8PDwEHfv3sXJyQmGoyHGo7F0Sh0jDBdYLkMsFiGi6KJGk+tNZ4D+mc+KCg4AarUQzzyzwPp6AN8P4XkBdndDbGwEyOcDVCohtrcDrK0FqDcCRFGCxcJGejoLFizgb8WvEgAJSsUQ2zsB2u0IUZRgvrAQJ4BthXjyiSWqtRBxFGNrK8Tm1hK2FWM2t5B+vdNjPGj7jd/4jYwEZsiQIcN7jHK5DMdxcPfuXQwGAzSbTdN0JY5jk8Y4lrmBtEGgbCs8wIawVDd2bT/QLqCtBdUYbi49DOhY1k5wV0YtMOXTk5IeEqii6hTKa7Fl4Lt2ftOGiKQpDIlkrVZDs9lEu91GvV6HK4Pqj46OcP/+fUynU7iui0qlglqtZpzMUzXyoSANYKbS0IbXs5BO7YHqbdBsNlEul1GQjLSS1AL2+33cvXvX1APScTuVkpZyuYzf/M3fxO/93u+hWq2a9c7w+CAjgVfgYSQwL92NKBh+UWhhRCFFgcQIEY1pGvf0Ci3UoPW81O3RwCfhoJCB8mxxI9nJS0oCvU+8Ji0kEwnxT6U+bqHSJSaTibk2kiqSTN4X4TguHNeRbqFpnWO93rgUDWSbYRJJfQwtMPl6/gFROsj96o3KgESsoGr6eO2MqvF+Z7OZiZDxPumFg3j70pSNIsqlAmzHhQULcXxRWxiqqKMlqZ/coijCZDJBt9vF4eEhTk9PsZQuZCWZ12PJLMiRzB/i82Nkk2tgrwy6tSRaWJX21HlJCymrKOC9e/dMPeBMUi2XyznCYIHZfInlMkaSAI5zeYwDvyd8HlpRkgjy/e2tBT772QUajQXW12M4zhJPPBGhVlugXg9w7VqEViuAZUW4thOhVArR7TpYLOxHRAIBxwlx8+YSz7+wRKEQYTCwMJ44iOMEzdYSv/7rc9TrCwwHDmrVCNevLVCtA5MxUPRjFEshyuUY1WqIRj1CqRShVouQyyX49V//Lezs3Lj0Pc+QIUOGDI8WlmWh3W7Dtm3cunULnueZebueNCDTzmqSKf156ib+rO0BT0XoEtUfYHWzZSaxL924qeNpF8XieF5IE5ler4d+v39phALPW61W0Wg0UJOZwo7qtE5dT1uEel3bOfP5HP1+HycnJzg8PES/34clqZ6MEIaS4jkYDIwdM5JSi0ia4XA/klpIMICO41Un8nK5xPHxMe7cuYPT01NjGzJi6roufu3Xfg1/9Ed/hO3t7Uw/PqbISOAVeBgJtKyLVsO/KCiM9O9QkRZfNcBwJJIXSIoDjXGSAf7R08jPrXRejFciRIwcOZKSmJcGJdx4TntlhAQF21KiT1CFz3ydgjKWdARLSEJKChy4jgvHteE4NkqlMur1homurRIZTSr0mnE9bGnUooUYN15HIumdrtT5lSXHviCjKbimoUQ3Z5K3z1o0vTHfnjP1plJH53keymUf5VIFhULa0UuToUTaUTNyGscxhsMhjo+PcXZ2ZiKgsTQ+4f3wmWvBzGPN53Pz3PMPcUq4EiH1JNWEZHEymZgUyuFwiPlijvlijuVyjiQJsQyWWAYxLDDS58BxLpqh8LvB50ISyDW3xJHhODa2NgO88GIAIESpbGE+D7HWthBGMTwvRqNhYzK18MYbHlwXuHEjxtGRi+HQAWA/EhLo+yFefHGOa9dCRCHQ7dkYjRzkciFefDHCs8+k37c7d/OYLyysr0UoFADbiXDzZoxqJcTNvRBPPBngySdDbG0vce1ahHY7wmc+8xW027v4W19khgwZMmT4uXBdF2tra1gul7h169alaBf1IG0R2hBYiQTq/0nGfGlYRt1Kx622IXLSG2FtbQ2tVgue52GpGpwF0thtOByi0+ng9PQU5+fn6Pf76Pf7hgyypp0N3GzbRkkNh2ekEKrBH49NG26xWOD8/Bz379/H6ekpzs7OMBqN4EgJCO0p2n4zaWRjqZKZRDqLs8wIostp23F9aBfSLomiCL1eDwcHBzg/PzfrRSe5bdt4+eWX8Ud/9Ed46aWXzL1kePyQkcAr8DASSHLyi4ICSQsjHs+V1EOSOhJBRmAobEgWSbb4R6rrlXRKaCKeLQpFGu1aSNrSjER7xQJp7z+WFv8kWNyfxJAbPVh6fbRggWXBdVy4bipgSuUyqpJiQOFHUsnr43pbqpjaUeMpNPnT5yZJZBqnVhKM8JG4YqW2UXvieA4Kuom0cyYZnExGiKIACRw49kXHVVdqOXm9KRFOSSHv0RVvWzpvMB3bwO8FhT0FP78nXBOSMh6XZM+SbqhamPN4k8kE5+fn6Ha7RjEsF0vMZlPEcQAgQRSlW0oiPTjORYSYz4HKhMSPW6JIt+u62FgL8eRTARaLCK7rYD6PsL5mIwxtHB87iGMHsxlwsO8glwPaa8C9t10MBh6AyxHpXxTFYoibTyyRzwcolWxEEdDrJ9jcCvH8cyFKpQUsK8H9+w5azQSVaoKTkwTVaoxSEbh/FGNrOz2O60Uo+CFmsxjbWxZefPF3UKnsZSQwQ4YMGd4H0LF5eHiIs7Mz1Go1k65IG4mRM9oQtEFccbCT9MUSdaPtQlvAUgTIlzFddLAvFgtTv09HMI9/ydYRUOdH0v2aEbPRaITBYIBut4vBYIBIooy8pkQ6fJalAVxOjU+aSa+D2WwG13XRaDSws7ODdrt9ySnMe4vVXEDqbUtKj0g0nZWRG/q+eLyl1F4eHx+b2sNYdSW1bRt7e3v42te+hl//9V9HLusG+lgjI4FX4GEk8G8LGtRY8VBBpRgWi2mXSZ0mQI8K/4gTibCRbBSl8Jikh8KuXC6bbk78nP7DjlZa7fNcQRCYiBgJA417CtCF5JAzHYDCS98fz3NxvyRDKZGpVmtoNOqoVKvIF/KIwjR/nQRtVRhpQkKixvvielqqSxcjYMvlEpPJxKRE8H65BvpcBH/m+bnFihhOZxMEy7SAPAguooqxEDV60uhxLJVKqNfrWF9fx9bWFtrttknTpAeS541UZ1Jer74+3icVlS/dYgNJW9VrQkJPxeW6HoAEC4kCwooQRwnCMAaslEDnchc1pTxfoorHqTj1ufj9yeU8tFoRrl+PMRqldaGTCZAkHl55xcOtv84jn7dRq8ZwvQg720C3a+HO3Rzmc/eRkUDLilFvxCjkE+RyNmaLBFGYoFazUSzGqNViFIsOFssYTz9tYTpNcHbmIJ8Dcjmg10v3nU4tDIbAcmHh/pGFRt3Dc8/9DiqVLBKYIUOGDO8HbNtGo9GA53l46623sFwuzaD1arUKTwaYU89Rv/NnCOGBIkUP0qvWSn+GWOoOaQ9pfUz7YdVe0cd/EGh7kRiGkvJJ/UrnLu2unJSKtFot3LhxAy+++CI+8YlP4Nq1a8jlcibqF0pjF14bnfS0kzR4jqLMIfSkid3qugQyymI0GiGQOkJPurszCrixsYGvfe1r+N3f/V34UuaT4fFFRgKvwHtBAjVJgUr/pHHtSIqmJgy+GUVwYWhaanQDUxzpraJHzFbFxo7jGJLIqBT/iDW5ZLSL5I5pj7w2T+oILUmd0MXAJD48/uq98udUsABxEsOxAN8volKpolqpouQXkReBS+KjhVGsIn9aoGlhpc9JAUUhRSXAfaggeCwSmJSkXghLPidPajJtXWsZRYjCAKPRBKNRGjXVAj2vZgsWpFurKx7L8XhsummxuJpeSXoNWeOwev+8l5x08KrVashJrWGg5hoyGslnol8LoxDTSdoIJj02YFkOPCGuvFdLRX41Oeez4ftcn/QePeRzCWo1C0ni4eDAweGhh14vh7du59DrenAcoFoBalUbw4GD12556HZzSJL0O6m/878ooshCGFooFGxMpjZOjh1YVg7n5y7u3HbR67k4OXYxHLko5G0ksYfZ3MV5x0Iu5yCXcxCEHs7OHPR6LkYjF92uhyDw8NJLX0WrdSMjgRkyZMjwPsFxHGxubqJUKuHevXuI49hEzJg9tZDyDuoqQusw6i6IDbFqq9AOGUn/hUhlQdEGoF5etT9WdRdfoz4lEnHaTqS7JstD5vO5sadoQ5RKJZPlBQDD4RD37t3Dm2++iXv37pkMHzpneVzdLIc2BO0e2oasTaRtQruRQYm8dDnPqa6kjjStm06nKJfL+K3f+i38/u//Pur1urrzDI8rrERbuRnegS984Qv41re+tfryLwwtHCgEaDQnEtVyZAh8TQa0NxoN493iH2Ygow2q1SrW1tZQLpcvfaYg4wM0kaDwisQrxMYiJCpQXilNMKCiYSRMFI7D4RDn5+fo9XoYDoeYTCaApLTyeBSsFJIknannqYBWq4q9vT288Pwv4amnnka1Vsd8PsfBwQFee+01vPHGG7h//z663S6m06kR6A/76mpBS2iSQsJNRbCUWjsSI6ZdWBI5I3GkINYEmF7B+WKOXN5BsAgBWPC8CwJVLpextrZmhGssaZ0kVAtJ94QoNn4P6B2cSDMYpoLoa07XMO3etba2hlKphFiIPL8j2pOpBTjJ4mDQx8nJfXQ655hMZoiiizqE1TUOJc1mLh3LeC+ORApdNZ8yJ+nJubyFUjGCZQFBYCMMAdtOf45jC64bo1CI4TgJgqWN+SJ9naSK382/DZIkgePEyOfT6wjD9DsSBBaiyILnRbAtAFaCfC6BZQNBkL7v5RJeCcIQ0rUUiOMErmvh//l//r/43Oe++EiuM0OGDBkyvHuMRiN885vfxPe//33s7Oxga2sLtm2j3+/j9u3beOWVV/DWW2/h/Pwco9HoEhEitOym/aBtCNobWseRuC2kW7olTnlmX9Feo67k+3QCx1KaoZvFEHTeetLFs1arYW1tDZVKBRA9zOuijZfquFT30o4jCZ7JwHZP6v5IgG0p/6lUKmi326bOUds9vO40K+hihEVRSnfm87mxzT71qU/hH/7Df4jd3V1zLxkeb2Qk8Ao8ahK46gGyJCpDAz+U9AIWCfP/9fV1VCoV2LZtCEIoA8M3NzdNhyxGDXOSh80I2ERm7yWSzgnlDZtLUW8iqaWBpAxOJhMEEk3SwkMTgNlshsFggOFwaGoGSQqghJWlatnSaJoL207TBX2/gGazips3b+ITn3gZe3s34ftFjCdjHB4c4s0338Tdu3ffESkjUU0kAqgFN9eZa819sDJTMBJPmO/72NjYwPr6OkpSVM17iBXx5VpYloXRaISDg4N0Rk6vCwupQI5jwPNSoUkypGsSSca0MolU51YKb73xvKF0+Yqko1e5XEaz2cT29jbq9bohlbxvrjejykwVLhaLAID5fIbBoIOTk/s4O+tgOg1gWWlNAskp15ZKjwST31Xei/5eO6rYnmt9GRQ7fH1VDF3+G/nbIn32+hzWA64BD7gOrOz7ztf+9E//FJ///BceyXVmyJAhQ4a/Gfr9Pv7P//k/eO2117CxsYFWq4U4jtHtdnH37l28+eabZn7sYDAwGUbRSiYRlI2m5fmqmcyMICgbp1qtYnt7G+1220Qi6eilneJIrbwtpSknJye4d+8ejo6OMB6PzfEtaazGTevtgsx/zkk2Ee2YYKXBHfX3QrKKaG/QhrOkezgJ4ObmJgqFgiGIXANrJSXWl/KifD6PUBoTBkGAl19+GV/96ldRq9XMfWR4/JGlg16Bh6WD+r4P13UQRQksC7Bs+yJE8BDoPyr9miNRMW58X/9PY5+pnvwDpDCjd4Z/6K5qGEKyt5BUTQqYvBolYalUVJJIS+rTSBLpPSMpIrlk7R6PTRKmyRnvg+fjPunPDpIkRhDOgSRBqVxBvZ6mJTCiSbJBLxvvc3UtbTUzkAJzVVhSUEZSAO55HhqNBtrttklvCKXWLxJvmf58LKkUo9HINFhZLObwPAdxFCNOLp6r3rQSiKII43E6k49po7y2pURu5yp9leRwuVzCsiyUpFXz+vo6bt68ic3NTeRkYC4FuKNaUHN8SL1WR71RT0mgBSyXU4zHQ/R6I8znARzHRZIkl+o7ua58nolKfeFz5PdNPw9+n9N9Eth2BMtiy24LFhJYFr2f1somr1nW3zrJcvWv0rJi2Lb2Akew7Uj2lAioXMfFlSSXPgMAjp1GMP/v//s3sxERGTJkyPABoVAooN1uIwgCHB0dIZ/PGyc69S31JnU8twfZJyReqzYEdR9toFAigEylrNfrKEjX8bmU1CTieKcNkIjTdzabodvtmq6e8Upnb+pw6ldbopK2kNS5jIZgqQhtCJJABgCW0rmUNk0oWUWVSgX1eh07Ozt44okn0Gg0EEsWEW0V2lwsNalWq2g2myYzjU7mz3zmM/jN3/xNVLNZgB86ZCTwCjyMBFarFdi2hWUQoujn8eyzu1guA8znaZreKqyVNFBuEGOZoX+SQBrYiUoRrdfrpmiXgsFRxc38nz9jpR6OJI0GO5RHS5OqRDpSMYqjiclSjSkgCeSxNSGwLAvhA9oze6r+EBIxch0HluXAQoLFcoZS0cfa2gbW1jZQV81s6L2qyMBVX7qeagEdqaHwXDt6yEjg9FoxokWFsFSdr95++23cvn0bb7/9Nu7fv2/SSSaTCTqdDg4ODnB8fIzJZJKurZ2kg8UTCwkud+CiUvHEe8jz6+dMkscoLIk1r5vHYdrv2toadnd3Ua1WMR6P0el0TMG2JRFmnSLMulHf9wEkmE7H6Jyf4vj4FIPBGFGUKrfpdIrxeGyOw+8br5mK0pbopHY+QJ41X08VSYRrOwH2bi6xvh7CcYAgSLCxEWBnJ0CS4NJweB7D+ttPhngHPC/C5kY6M7BaDRGFIZ58MsK1nQVcNx1SH8XpuW0LsKwEuVyMzY0lbtwIkc9HWCwsJAlQrwd4/rkA/9f/9dvZiIgMGTJk+ADh+76ZITgcDk0pTaVSgSNpi0uZwcsSG6Y30mbRBC9Wtfe0E/g+RBdyH+pb27Yxm81wdnaGg4MD3Llzx2Qy3b9/35TNcK7f0dERut2usas0tC1nS9ombR2+T7sKKjV0prqG8nq5ryudUcvlMur1Ora2trC9vQ0A6Ha76PV65nPMYNIEsCrjKzQBfOmll/Brv/ZrJlU1w4cLGQm8Ag8jgbPZHItF6jFptWr4Z/+fv49eb4T7Rx3zh6tB7w0UIeJrtsr/JiGg0a//6H3p/mhLC2EKibwamUAiR4FAYkFPEQ13kjFLvE2rJBBqUGhetRteSI45Uwx47EB1BNWEIVEDV0kgeI88B+87ioDFMkQcLVDwC2g0W6jXUuJbKOSRJOkw+dlsBs/zjFDyJf+e10jBzTXkNZAM8rp4vY5EP0ksY5WrzzRaCry8jNpgwxwKTMu24Bc8JEkaReJ59fn4vGOpLyxK99disWg8gzOp0bQVmeb3h8TK932sra3hiSeewNraGqbTqSkGhzSJoceu2WygVks7pjGKDCSYTkY4Pb2Po+P76PdGCMP0+zSfzy8RQBI7ft94Xfyf3yN9j57UHfK5bm7N8MUvLnD9eoxqxUYQ2AjCCJ/+9By/8isR5nPg7NxBGFzE3R7FbMAHwS/EuHY9xi+9FGJvN42kf/nLNrZ3IkwnNqLEhuPEKJUilEsR8vkI168H+KWX59jbSxAEwGKRoFaLcXNvic98NsKLL34VpVJGAjNkyJDhg0ShUECj0UCSJBgOh5fKavKSPcUGKb7vX4pqUWeTOMXi2KZ+03aM3qjzmKFlWRZms5kZH8XsHO5n2zYWMkSeTls8JFAQq6Z1tJ1oE+RkdES5XDbHJNHltfM4vA9XsqQqlQquX7+OmzdvwvM8U9JDh3ixWEStVrvUcZX2gyPD7IvFIl566SV86lOfygjghxgZCbwCDyOBGn4hhxdevIm33z7G0VEH8QPC+vqP0RaSxNdIRvg6lJfHk8YfNLiZF04BwXPxfU/NeJlLOgIJmr1CMLVAcaR2jUY/X9NGvSabJFp4AMElmYTky+soHMkE752fIZI4wXQ2x2IxhW3bqNZqaDSbqNcvPHehNCeJZbB6WWb3cG31OlLo8rzmPPJzTjVJoYKgQGQqh6ManSRCAAeDgemYqp8v19ayLgQwFQiJ6FxaV0+nU/Mz8+r5DLFSvM1nUCqVsLOzg2effRabm5tYLBbodDqYz+fwJEqYkr8mGo2G5O6n6SyetHIeDHo4O72P+0dH6HRGWC7TFE16ERdSU8jnqJ+PXmO+rxUm19sy33XgM788R6sV4NvfdnBw6GA0Auq1GNeuBahXE8znFo6PHMxmthCpR0sCLw6TNoEZDGKEUYiCH2M4SlDwLfT6MU5OLbRbITY3A+zdDLB7I0ClusRzz4XYWI9xehrh9DTBxkaCG7tLbG4GaLdi7O7+fZRK2ZzADBkyZPigkc/nUa/XYds2JpMJ8vk8arUaGo2GqYWn7rUsy9gQLDOhvqONYCu7ia/p91gnZwsRG41GprNnJCUn1JeudN0cyYxiTQD5/4XuTPUoz72UWvzlcmmc0GPpQs7IH8SmcSUFls5wR3V1bzQaeOqpp/DMM8/A9330+310u11EUYRisYh6vW5mFtPJnld9K5IkQaPRwKc//Wk8//zzklmU4cOKjARegXdDApMEeOONQ9y+cx/LRfpHTfAPmv+TTJFskWitkiMKAVfC92zdq4uDXUmBTFSUKb2eizQFCg1GBXkeGu4kaCRpjAjyOPyfn7ElaulLbR4FDu+D//OeSAJXz6evg4KK65UkwDKYYj6bwHUdSetootFooiZDYW0prJ5LTSQJEtfFknRU3nu80sWS56MHj8SZ65SsFHHTg0aCpu+Lzy2fd5DEidQEXtQW2KrDWCQF3IHq3DWV0Rp6vfnceI38Duzt7eHZZ59Fs9nEZDLByckJptOpUXRra2tm9mCr1UYul6aoFPJ5uK6DyXSE07P7uH//GOfnA8xmaSpvkiTmeuhJ5Hrx2nltfE58nd8/eyXCWyymaadPPb1EPhdiNLbxxBMRdnYi1OsB1tZi5DzAthOcnVkYDl3EcUoEHyUJvEDaIXRvL8Bzz0Xo94GDAw9R5OL6jRjXdoDpZImbTwB7uzY2NgHHXcJxQtSqNqpVC8XSEi+8YGM2jTGfJWg0LOztZSQwQ4YMGR4XeJ5n6vPm8zlc171EbkqlEhLJfAmk+R3JHO0H6uFgZYA89TmU81wTJNpdmgDayvbzVCd46lWC9p+2AzUx1TYESZ7O9OL7fC2S8Q+0ITY2NvDcc8/h5s2bsG3b9DRIkkRlDzWxvr6Ozc1N1Ot1Y/cwCLC9vY2XX34Z169fhytZahk+vMhI4BV4NyQwDCOMRhOEIZtepCAp4h80/5BIVjw1AJTGNpSgcSX9sKhGANTU4HgtGHi+ZKUujttSavqY2shzQ+oG9QbVQZOfXRUoFAgUEPpeeQ0kOuHKgHN9bXxN/2zBQpwA88UCg34Py+UC+VwBtVodzVYLzWZKBumBIslzhTAXZZ4NCRzJjKcalfAaoBqY5KQOktG09fV1NBoN+JJuymO74s0LVIdMCxZsO20tYiGNBFL483nqZ8bnu0oSuWaBpGPmJFLZbDaxu7uL3d1d+L6PTqeD09NTBEGAarWKdruNra0tXL9+Hbu7u9IttIZczpNOpR6iaImTsyPcu7ePs7MeprMZoihdAyoOblxPfkd4D1pB8TtC5cfNkREn9XodYRgCWGB7B/DcGKVijErNgmVFCAIb3Y4D17UxGDjodlyEoZBAFX18dEhQqQR4+eUAtVqIkxMPvZ6HZWDBtgLkcy7evJ1ge8tDHNtYLCxMpzaO7luYTC1MJjGmU8DLORiPgSiy4Rcc3Hzi76NSyUhghgwZMjwusG3b6G46N0l02CjNl/KPQCJyeamj170XqOuor6nHaWfZQvBoR7BJzPb2NnZ2dlCr1ZCXruB04Fsr46eSlYwivT3MhuA18X0oG4J2iSMktVwuY3t7G8888wy2t7exXC5xfHyMfr8Px0kd7fV6HZubm3jyySfx9NNPY3NzE0Wp//Mldfapp57CCy+8YCKtGT78yEjgFXg3JPBBsFWdHw1lTTaKMo9OR9QoSLjvqmBhOuSq0IDyEPF/eopIdCDRK0aweI0UZg8ijjCRuQuvlSXExJMc+khGEnAL1FxCetl4vSR5UESQr/MajPCzbcRRgvF4ivFkiMV8DlhALpdHoZCOOqCAT8SjN5f0jpIMUy3JuAxuFMCOGmTvSoSP5K/VamFraws3btzA3t4e2u028lIHyOsNpSsryRLvy3PT5jYJLNhCAnmvfF5cd30NXOfVzXVdlMtltNttbG9vm7bX9N7Zto2NjQ3cuHEDTz31FJ5//nk89dRTaLfbF0Q1DGBZCZCEGI4GuHdvH/v7RxiN0mY2vC+SWj5DiJLhtWgCSHLI++PnIYSaReflchmz2Qy9XiiRUWA6tXF64uLszMNrr+Xw6qseJhMPo6GD4dBBFJEEphF2rs0DkZh/3vmypd/i5xP4hQT5Qoz5zMJ05mI6s1EpJygUbNy54+LgICWAh4fA4SFwdubh7XseZjMHceLi6H4O9/YdhKGDKLTQ6bh4/rnfyRrDZMiQIcNjBksatpTLZcQy15i2Ge0ux3EQSClEICUZZZm7zJp97k/nvaOc9iSBRamj29zcxO7uLm7evImdnR1UZLQX7bFQde+kXaVtI143bQSoDBziQQRQv0ddncvlUKvVsL29ja2tLRQKBXQ6Hdy7dw+9Xg+O46DdbuOZZ57B5z73OXzmM5/BzZs3UZQ+BcvlEo7jYGNjA88++yyuXbuGvNQ9ZvhoIJsTeAUeNifQkSjZw5aPXh8SQFc1XuHvetNeFR5X/5GXSiVsbGygXq+bP3CSGwDG00WDnSSO5/dUtI7ChRsUUSFBJDnKyagIEh+ShMViYfLSWQDN/HQKODY5iRWxXF0v3gvXpVgsGi9cuk4OiqUCWs0Gnri5i2eeeR67e0+i3mggiRP0ej0cHh7izp07uHfvHsbjsSHQPCcRS1ST4w9C1YDFl6Y77CRG0hZK/j67gpJs6p+XyyWSJIbrpuQliiwA6XMgyeK98hnwZz5fvs7n4Ug0bX19Ha1WC/l8HrF4+XK5nBkNsbu7i62tLTQaDbiua+oV07bRc4ThAmG4wHg8wf7+IV679QZOjk8M4Sb5DmX+ILuS2sq7yevS31tIzeJSWk4n0lGWirBeT8dQ7O/vYzIZw7Yj+H4Cy0oQLNPnHYRpjV4+nyBJ0uHsSZKuHWOqXLcHIf0urf79PXjfFAkcJ0GhEMNzE8SJhcUCcF3AshLMZra5njiRIREWsFxacN0EnpdeexgDhTxkvIWF//Af/n/ZsPgMGTJkeIwRy1zjbrdrmqCMRiMzq+/27ds4Pj5GJDN4XSkRoX7U5I1ZVbZEG0sysqler8P3/UvO1el0aprMcaTWXHoB0H6gEx7KTqA+0TYMlE1HW8FSA+xd1SXdcRw0ZYZws9lEIv0MFosFSqUSnnrqKbz88st47rnnsLGxgXw+j/l8jl6vh7OzM0wmE3ieh+vXr+P69evwfT/TcR9BZCTwCjyMBBYKBUQScVuFKxGcQqFgjGmmHmjDm4LCke6UFDx8nVFAiCDwpYDZFpJn27aJKAK4lOrpyGgHkjCSumKxeCkNQkd+INFCpn7y2vNSwxgEgSlC1hs7ds4l8qdJYijtkylMtUAj+aPAs9RYA0bsPM+Dl8sh5zooVwrY3trEjd2b2Ll2A9VKDUA6L6fT6eDOnTs4PDzEZDIx61ssFtFut01uO9TAe15bJNFM3v9gMEC/38dyuURe0nFz0jiGgptC/GLOXwDHSb2CKY9O70fDVvP0SLr5Gp+1J6kX9Xod7XYb1WrV7J/L5dBqtbC3t4ennnoKW1tbKJVKiKIIg8EAJycn6Pf7ci8p4QFijMcTHB2d4fbtuzg8PMRCGr9QWZDgs7g8DENzTbxex3GQl/RfruFChtFGUWSum2klzWYTvu/jjTfewGAwWCFr6brwFQsXUb/0rfjShL7VdSSSRL5Llz67eqaLkOLF63r2YPLzeaPg8iksdawE/++f/r/4/Oc//9DrzJAhQ4YMHzwSyeQ5Pj7GG2+8geFwiOVyidFohPv37+POnTs4Pj7GfD4HpCP72toatra2UK/X4UrDFRJBkkPtDKU90uv1AMDYM5bM9qMDmU50ditddRZTR/O6tSOW7/F1b2VUk+/72NzcxLVr1+D7vrHNKpUKnnzySXzyk5/E008/bYIK0+kUx8fHuHfvHobDIfJS+3fz5k00m004KvKZ4aOFjARegYeRQHqJVr00thQYp10ZU/JEstZqtUxqQKC6RM7ncziSl+2rej9P0kBJQEIVuUqkaJnkoCBD1SGCq1gswl5pG0zvUKPRwNraGirS1peECFJfpz1XJAQ5lTZBj9ZcIoNT6XSpPVrcjwSThCOSSCNBwaYFni/DSZnOmcvlkMQJgASlcgFray3s7GxhbW0L1WodxWJKjIfDIU5OTnB6eoput4vBYIDw/8/enwdbkl5n3egv59y55332GWseu3qoHqSW1ZJl2WBsPAgzmAjDDYLpHyI+uAQENyCC+CLgEhCMNmDjz1zbmLDDQAAOgzGBBbbUspGQ1Wq11JOqu7qquqZTZ97zmOP9Y78rK+tUt0sCG1xd7xORderszJ355nByvc8anhXHVFR/PEkHlRd5qERjxDvY6/Xo9/t0u11GoxGpkkFutVpUq9X85WupSOF0Os2/M51OybIYy1qQQKkJ5BDZFVIt1wSl5iVkU8RdpI5AnqelpSWOHDnCkSNHWF5eplwuE0URvV6Pvb09tre36ff7KiJpYVkGcTRjPJ6wu9tha2uHg4MO8/CuAI0QQCHFQuSLBqdoeFylwCrPotxrOS+5b+12m5WVFcrlMl/96lcZ9Peo1hIsE2bzBVFy3Yw0hclkEQ0slVI8D+IERiOII5NF4/YHk0CDFL+06D3o++B5GeMJzGcWWWpgWilBkGIaMJkaOA4EJUhTGE8MwtDAsjIq1QzTzBgNDZIUyoFECMG2DXw/IwwNZjMIAvD8jPnM4P/7t36Ej+pIoIaGhsZDgVT1w71x4wbXr19nrrQL9vb2uHHjBpubm3Q6HWazGZ7n0W63abfbVJQSucxxxBk6GAzY399nf3+fvb09er0eURRh2/Y98y2ZCxiqJnA4HOa9A8X2ZoWefjI3kkWcsRIcQEUGxfEv5O/YsWNUq9XcTtdqNY4fP87p06fZ2NjIgwmTyYTd3V1u3rzJzs4OWZaxsbHB008/zfHjxzEVGdX44EKTwAfg/Ujg+6FYhyYvDJls+76fy+56Kq96pJp8y8tGaqlclYopJEi8TxJ1cVSzTsljF5JhWRblcplms4nv+8QqejVXyo+j0Ygsy/Lc9VarhaeascvkfqL6zh0cHDCZTPJopaNSSmPVokGIg0QDi96sTKlNhuGil2KmPHCHHzcZt1lQExVCvLy8zNLSEkEQ5GQNMsrlEssrLdbX1lheXqHVWqbValOt1jAMk9lsQc62t7fzJu/ykjULbQyEAMlLvNfrMRqN7iHFsr0QNYl0eYU6QSHacTwHIwVsbOtuawohvrIvIZNyv+RZqVarlFU/I0eplko6x7Fjx1heXqZUKhFFEZ1Oh52dHfb39+n1ekwmkwUpyhKiaMZkOqHfH9HrDuj1+8xmd8mfXOdIFZDL/4XUy1iLxshWqclyL9OCKqick1uoP9jY2KBUKvHSSy8Bt3j66ZA4ytjdsyiXU2q1mDQ1ODiwGA5gbT0lCDLS1GB7x+LGdY/p1Abe2whlWUZGhmUmrK5GnDxpcP3dmGrdZG01YjSyePuyx2Rk0FqKOHMmxnFS7tyBctmivZwy6Jtce9eh37NpNGJOnopoNlKu3zCYzw2OH1uQwu3tRauL1dWU8Ri27sCJkwZBOWVz0+Yv/r9/jOee+7b3HKeGhoaGxu9OZFnGaDRia2uLXq+HobKWRqMR29vbXL16lXfffZe9vT1GoxFAnn1lKoXyiSqj6Ha7uUP4sLPbUFlO4iStqX7PMq+ZqBKVqCByJ87mRJVuiB0uziFkHlEul2m326yurlKpVPL5VqlU4ujRo5w9e5Zjx47lkb/xeMzu7i6bm5vs7u4SxzHLy8s89dRTee9AjUcDmgQ+AN8MCRTyJZE5aWeQpmnee04IjhQd+77PWDUmz7KMkkoFlEiieHgSlXoqhEyiMvISEQJmGAa+71NTzT2LZEwm/71ej+FwiOd5LC0t5R4uiTyFYchgMKDT6TAajXIvWVzo+SdeMHmBjQtN1QWJSrNM36cekEMkMFPetVRF4IppGKjePuPxmCzLqFQClpZarK61WW63WV1dY3l5naWlhcfNcWzm85Ber8fOzg6bm5vcvn2b/f19+v1+nptfvC5yTlFBtUvGLYSoGKWsVCp51G4x/hjLSrGdANdZpH8I0YwOpQ3LeRsF1ViJtvq+T7vd5siRI2xsbOT9jbIsYzgcsrW1xa1bN9k/6DCfzUmSmCQJiaIZ4/GI0WjCZDJjOl1E+OTYYlDk/IokUMiwkN+igTEPyVTLvuRzS6WKOI6Tq6K1222yLOONN16n3d7kk5+cc/067GzbnDwVgZGQxBbVqsFkElOpZBwcOFhWxsYRixc/63DjeomMu2poRQgJdN2IZ56e8cILJr/+6zFhbHP61IT2ksdnPuNxcGDwxBMzTp6IcF3oD1LKZQvPM7j8tsHlyyWGI4eVlZRWa8qzz0YMRylJYuF7ixrGMHS4fdugvRRRq2fcupVx4TGTyRRefdXmL/7F/4cPf/iT7zlODQ0NDY3f3chUGme322U+n2MpzYfJZMLOzg7vvvsub7/9NtevX2d/fz93yMcFzYPivEhsqcyHZA5hWRaVSiWfG9ZqNVZWVqjVaqActLZt5xlgqdIBEMd0VhDvk3lgce4g633f5+jRo5w5c4ajR49Sq9WwLIswDDk4OOD27dtsbm4ynU5ZXV3l2Wef5ejRo7kt13h0oNVBH4BvVB3Utm1OnTrF0tJS/kccKPXPSqVCpVIBJeBSnHxnSgBGvDtC+iTyZhSacaeFhtzvhyK5MJT3qLhvGVOSJDn5HA6HhIVUTlOpZ8nLxVTKVkIWJAIo5Kb4PSFzQhhl3Ich4ysuxXWyL/ldyEaqIm/zeUgYRsznEWEYEUWLmrbhsM9oNCQMIzxvQaaOHz/OuXPnOH/+PKdPn+bIkSM0m828mLtSqRAEQR7F9ZScs5y/HLs4JiGFjorKLsibS1Au4XkBrrO4frKP4j5lsQs9CIVQnj59mosXL3Lx4kVOnz7N0tISlmUxGAy4ffs2V65c4Z133uHOnTvqWQqZz0eMRgNG4xHTaaTSUe8Wjst45R4KkRejtbied42WGKzieYpx4VB7C3k+UfLa5XI5H+/Ozg6DQZ+lpRmPX0gYDg0GQ5NmI6VzYHLzhsPSkkmrFWMYcO1awJUrKR/9FofNzZjdXRvehwQK0tQgDGecPmWztWUwnRpsbIRUKgZXr9rEscHp03Nm85gktalUFufhegsV107HYjKxmc3Ac2OOn0yZzxOaTYs7d1JmM5Nq1ebOnYxSCRwHel2DoGwQBBnzOXz4+U+xtqpbRGhoaGg8jBBbLtk4Yiur1Srr6+ucP3+e5557jg9/+MNcuHCB5eXl3IZ7qpRD5lZeoY+ypxz5YutlbkfBkSrzAUfV1csYZB++7+MrNXQhkFI6hNIxSNMUz/NYX1/n6aef5lu/9Vv50Ic+xPHjx6lUKoRhyN7eHu+++y7vvPMOW1tbNBoNPv7xj/ORj3yEVqt1z3xB49GBjgQ+AN9oJHB5eZmnn36aarXKcDjM/yjlBSCpmbu7u3S73Xs8ODKZLpIdsyD6IpNweWk4hV53qBdYeijFz1aKl9VqlXq9TqCUSk0VPex2u2xvb7O/v898PsdxnHtUHcWzlKrUCMlzF+IXKmVIiZjJ+CT6N1XqWUVySaEOrkj8ij9lMVWdmRC1qiquTlUKbBiGwKIeslar0WjWadTrVKsetu3hOB7VapOVlRWOHDnCyspKXmeXpinD4ZBOp0On06Hb7eY/u91uXucnUVAhSEKITEWyi386tmMT+A5BxSVNbQwWJKlI9oQwSqS4qvoRSsRTPIKeqhmcz+f0+/285u/OnS06nQPm8xmGaWKbGbP5jHk4JQxT0tQgS++2sJjPZ4ogL+6R3Ieit3KmRG5k3eHXgRBfOe/Dzom40BpCnhtZh6rbe+yxMd/1+2Zcfsfg9qbNyZMRB/sZBwc2Tz5pUKnMSZOMV18LGAxifvCP2HzmMxlvfj0gyxbHOoxMRQIBKuUBf+QPu7z+ekyvD6fPjHnicZdf+RWbXt/i2WfmkEU4ro3vm7x9OSUIYi5edHjtVZvLl118P+ZbPhrieylf/zo8/rjF/v5COGh11aLTjahVDW7fsrn2roPnpjz51Ixjx0y+53t+kqNHv12TQA0NDY0PAMROiiq4OGptlREjUUOpAdzb22N3dzcXhCmWlshcqegML85/5HeZGxSdw0ICZV4ocweZV1arVVZXVzl69ChHjx6l3W5TKggQyjg7nQ57e3vM53OOHTvG2bNnaTabOvKnoUngg/CNkEDP8zh27BjHjx+n2WyCEliRCJFcYlMJtXS7XaIowlcKmEIojEL7CPHuSK2YqaJxRZIo/5djpCpKJuQFNTmvqv537Xb7HjLV7Xa5ffs2W1tbdLtdkiShUqnQarUol8vYSoBmptSuOp0O8/mitiwtNCVFRULlhRJFkYrKDZkohdDDJJD3eBEKyZCftvKySaROyIdcm8VLNcM0bYJyiWajSbVaIQhc0jQmAyzLo1FfkMGVlVVWVlYWQi+VCp5Sb03TlHkYMhmPc2EYIYXTQpsLuUdCckKVDpskCYZpYJkJaTbAMMrYVhnHcfFLJUrKixco4Zcl1fBeopFynYW8jdU49pVh2VN1f9PZlCyNwEhJ4oQ4iZjPEshMMiCMQqJQoswRURSTpglpereOT44xU2mi8jN5jxqG4v0xlINCnlVxOKAK033fzx0HQhzFmJ0/N+Hbvi3i3RsGnQOLEydDLDMmSU2yzGQ0TFlZyRgOTVw3wzQt/scXfXa2/Vwc5t6xLX6KMEwpGPH93+tw5UpIGEG9PuPxxx2+9KUMw3RoNkJWllNM06DbtbmzZdBoRBw9anP9OgwHJkePJTz2WMrbb6fcuOGyvpayvJyQpBlZZlCvp8xDeOeyx86OQ1BKOXV6TqUCf+QP//84dVqTQA0NDY0PGrIsIwwXpSW9Xi937pqFTCVxfvd6vdy5fHBwsLDbao6QqXTQ4vxBBPZkbiGQY0jZiSyNRiPXSpCyFLGzktkzVXoNw+GQXq/HbDaj0Wjk89Pi2DU0NAl8AN6PBAalEomKrqytrdFut/OoVblcxijUeplKhEQiMItJ+iJaR6EvoEyehdSJB8lTbRMclQZqqsiMq1o+SPSlOMGfq9YPQtTEa9Rut2k2m1QqFQxVICwCKt1ulyzLKJfLOemKlQiMkDohl/Iio9C4VKJeseq/01WqV/IdsxC9FBRffEJo7UL/RKvg/ZL1co3khSqLpURWyuUypcCnUnYAA9O0ME0bx/EIgjLNVouV9gpL7SXqjTrVSpVSSaKfd8Vcii9mIZ1ybHnxC3kyzZQs26U/+E0c5wK+dwrbLuE4C2IkY5SXbzEqN51Oc+InAjULddMek/GYeRiSpuGid52xSOecTiKiOCNNM9LkbrqwXAcZtxC24j0U4ifPhoxFthfImIu/y/q7JHzhABDvpKUcAXKdXNdlZSXi+edjymWDvb3FdVtZXqRSvnXZZDiAc+cyNtZhOIRXXzPY3fNIUwvyvoEyhvy/LBo3ZDhOxGPnTfr9kJOnTNrtlKtXU3Z3DVZWXPr9OUePgmnCzRvQaFgcOwZ3tlIOOlCrmlRrGcvLCbZlcuuWxdZWwqlTi+uxu5exugLtZYPJyOb2ZkZrCer1jK+/mfIX/+KP8/zzWhhGQ0ND44MMmWNNVKusLMvyqJzM32RudHdusLD5Yi+Lc7zi3C9TffxiJegi9lTsSvFn0V6LM1oWcdRXVZ9hEQnU9knjvaBJ4APwfiSw2awrUmBz9OjRXLzEUXndnmoPIaRECJWIm8i2jlL5jFTKnrwgTOXZkT9swzCoVCp5qD9W0akgCPIUwuL2qNYDqSpunqhWFBRqt4IgwLbt/KU2U6kLhor6mCp1VL4vaZhF8uMUlDM9lf6aKQGTvb09Op1Ovk95QRZfYvL/IrGT6yIk0FSplPISE8JZjD7Jfg3DwHZsXNfDsSxsx8Qv2TiOi21ZC1JoOXiuT6m0SLetVCqUyxWq1QrVao2yUugsKWVWGWNxbMVzgBTTuEMUv8WdrS/SqD9Bufw0lnWMJHaYF5qqxwURllDVV45Vy43RaMRkMmY2m5MkEUkSEUWL+sckCYnjjPksIoqTRZpnvHhmDBbEz1IE2ikIzQB5Q9zd3V1Go1FO/MRQCaEr3hMKzonivStC1slx5T7IfhZOihKel2GaCZAu1D4XnQEX5C5T+zRSldwpkb/3Nlj3fWpkkKFSQ2W/mdoPd49DqlZLj8BFTeBdZGp8FMYg30Wtk/td3LfF3//7/5QXXtAtIjQ0NDQeFWSFVliSfSVzGbEFYpdRdlXmEEL6ZJH9FR2rtsoQkmCAOG1l7ifOW7HDJdWnt1wu505ZDY0HQZPAB+D9SCCKTK2uruZqnr7q1WeqYl/x5FSUCpQQtcVkf0KWZfl2KC9TolpAGMqbFBWEO9KCIpSl6vVQk23xHKVpmkd6DCVLbClVqCKZi1UrBtmXkC3xWol3SV48QlgkwjhXDeVlH5LuKNdgPB7fQwKL+7+XQC0gREJIjCxCLOSlZxT6J8rxZMz5S5UMy7RxbBvTktREA9s2say7RNSyHXzPw7ZdbHtBnIJgQY5d9y6pdVXdZpF4LsZq4dgulg1p+iaj0StMJgNsKyBJ1rHsJ0jTgDC8qzqaqpTMxYt9cV+jMGSei+zEpGlEFIaK5CVkmUmcpMRRQhTdrfvMshQMA9u623JCnj0hsFEUsb+/z/b2dt7yY/HdxfUXQi9EsIiigSneN9lOjJrcI/nOYn2G5/k0GhWOHTWpVBMM417adRfFZ+G9t7gnGgg52cuEeMkuDPWLkMv7V74HhPAVSd9hFNfd++z+lf/P/8Mzz2h1UA0NDY1HFalK8ZS50kS15hIiJ3MY71Aqqa16To/H41ykzzTN3OkvpE/mSBJkkDmXfG7p+j6N/wloEvgAvB8JtCwrbyBqqZqoSqWSk7MiwXIch3K5nEcEI1UzJ+TIVT0BUURQXgyGYeTkISkoO8okXiJkQpxs1QS9GFU0VYQN9ZISAhepdEAOpWnKyylWKYRCGIUQRCp9cV5Qk5Tx+krFyiy0mRgOh8Sqyb2Qr8OTZSETQrhkkWuQkzs1xmIk0FMpqEJWitubhoFRuAZyHbIsxTRTTMvE91w8z8d2HBx70ZvPdUsYhplP/E1zkVJqWQtiaTsOjrOILnqui+t5hOGE8fg6reYue7tVRuMKtrNo6yCkCEW60jQhjhMgYT4LSdKIKErJSEmiSP2eYRg2tn036pgkMXEsstSLWj+5foYiyoZKE5a6z2Jartw3IX4ytuJSfB3IdTQUCTy8Xp4vubfF/RqGgef5LLcbnH/Mo9lMMM1F1M7gEEf7PwShft8QDm9YGP//9X/9KE899W2/BYHU0NDQ0HgUIfM2cbYahdZRFOZfsk2isqzEjluHSmDE5mpo/HZAk8AH4P1IYBAErK+vU61WsVXqpESnUBPoYiRLiIvjOCQqbTMpNH4//Ict3p0kSQhVCqZM1OdK1TFVPWWK5AmlKhlFEZZKR3ULNYNC3IovpUzVjcki68SrFRd6xwk5lGijTPoppDAIIZHvy0tNIKRB9ok6X4m2yeKoCOldInX3u8WXolwrIcJy/Ey135AXKYXIl0TT0jTBti0838H3XXzPo1Qq43qL6J9tLe5tmmZkqYoXZRmGIbn9d88ZxjjOHtNJhTgpk6UZSZoAGVmWkpGRRDFplhBHKRgZcbQgg1G8iOqlCRiGEPcFsZJ7Is9IolS/wjBckN1DUTq5v7OCAIzcWyF2xft/mNzJ7+/3OQXiKct7rXMch9XVVUqBj2OnuG5GlkEYLu6544JlZcSRgWFkWBZkmcF8Dklyl1CZZoZlL35Pk4w0M7BMyDJI0wzHyXAciGMwMAkjSBMDjLvP192xZThuhmksjpskBilg2xmeC3EEUbz4nmkuxiGXQPZ1GP/wH/4jPvaxj7/veg0NDQ0NDQ2N323QJPABeC8SaKmG741GI2/4LiSsmAYqk3OZIAthESJnqMbuQgwzRRyL388Kkv4yYZdonBA9IVASERNyJiRQxGOK64QoyO8yTokUFqN9MrZMkUUhoTImClEjDhVCy7EOXz+rkEKImmALiSyp/jhCjoWQyHaZIjHFz8RrJqkWhoouLlI8F7WPcv3kvO+So0SlVoJlmnieg+Oqa2paWLaN7dg49iICuNg/pCmYpkGaZZgGJEmqoowWprH4nGwR+loodKYkyYJAJorMkBmQpcTJ3cienJOMNTvUgzE8pCom6yhcc7mv8n8h40LQ5PwP3zc5bvG+yn7EgSD7kEW+L+M2FEm3bZvV1VVqNYcjR2IajcW5dDoWYWiyvJLhuhndTkoQQKkESQK9vsnWlsN8ZmEYGc1mQqWSYVoZo6HBZGJSr2ckMWSktFoJpVJGr2fg+w5bWzDo22SYYKgKxCwDUmq1hNXVCL8EuzsmBwc2SQrHjsY0GjHzucn+nkkQZBimye6uxWx2N3XnvfAP/+EP87GPfex912toaGhoaGho/G6Dbhb/ABxuFm+oOjshKEWi4an6OyEgrmq0LhPtw4tRaDaOqsPLDjWPlwiWTO6FFMiEs/j/VNWbCXErTkplO1Ol9RX3U5y4y/iLRCIrtBcoRgqLJEyOIYsQCdmmCLk2ksopxy6ul5z3YjSQwrHSQosKIShFYlc8rqwrjl22KW6XpQu1zSxbkLQwTAjDhHkYE0V3I6WL3nsxSZIuIoHW4l6BgWWpek7JIDQMyExg0Q7BMCwMw140czdMTMtUx7t7bYv3SsiUraLNct5FUld0GBTvi9yH4nND4drJZ6ZKK5Z0Xq/Q4F4cC+/1zAiKz5D8jiKVlUqZY8dinn8+pBTE1Goxa2sJ1WrMqVMxrhcRziPOnk2p1hJ8P+LsOeh1MwYDC8dJefLJmGotZG01xPMWkdVTJ2MazZCjRyNWViJsO2M+Tzl5Egwi+gOLJLFyErhAwunTEefPTzlzNiGOF03rXS/iYx+L8Uszzp41MM2QU6di2u2Uft/A9zOCIKFSSajVEur1mCBIqNViHDfl9/ye7+HIkeP3XBMNDQ0NDQ0Njd/N0InF3yRcd0FOFhGnu5Ndu9Aigbz2624xr3yWFFQ1iyRIiB/vkXYn5KwImbTbhZTR4sSeQhRHInui7kkhGucWGrKXSqWcaBTJh5BR+VkkKIfJgBy3+Jkssr0QCdu2c7JRjKJSuH6/1bFkX0JQJEImrRDk52AwYDAY5IXaQhbleknB173j8nDdBbmzLRvTsMkyiyiC6TRmOo2Joowss3EcH8cJKJWqeF4ZxylhGA5papEmRfJnYpqL65iTLJVuuqhBXEDut5xjqlJrRdRHInjFa5sqkl68/8XrVNxGvi/kLwgCWq0Wa2trrK2tsby8nLcRKZfLeUqxPKtyreRn8Vkt3qMFUs6cjqhWI27esNncdGi1Uo4di2g0U7J0ESX1PINOx+byOyYrKxarayG2k+A4EUePLKKl1WrMyZNzzpyZc+x4yKmTc44dCxkNTS6/7XN7s0T3IOXIkZRKRdHwe/IcUqq1lHo9pt1OqNcSbDuj3Y5otRK2twxqNYtaNcY0Exr1hBMnZjz33Jxz52Y899yMFz424du+bcrHPz7mhRemfPjDE+r15FDrCg0NDQ0NDQ2N393QJPCbgOu61GpVyuWAcvluuqKQKYnqCTkpkgqz0CswU9E+mVRLREqif0JsilEcIUXyXVf1CKxWq3hKdbSYnikQMmeoFECp5xOCZRSilkLGZLy2qqcrkjT5v/keEse8DxEUyLZJIRJnKjVLUVCtVqu4rkuiatpEFdUokEEhhFZBTKY4NuNQz0QhexJBm6v2DBIdzFSqrrTbkOb0pVKQRyOFlHGImBvGXdIupMrzfBzbwSwwA3kW5LrKvT5MhOVeyfiFyEqjWhF4kXMqOgBQ5N4s9CKcK2XZBdldjN1WKbetVov19XVOnDjBqVOnOH78OMvLy7kqmTgHqtXqPZHu4jnJc/p+C2T4JZiHGb2eSb9vEidg2RmmuUinNQyTNDWZTkz6PYNobmAqJVHDiDEtgzBcHLdcTmk0UoLSIgXUNFOGI4Nuz2A8ttjaTqjVTEqlxRjV0whki9pCMyVNYT5biAP5pZSglBLHGaMRzGcwHJrs7iyu4cZGRKUcMRwmVCoLIur7Ec3GHIOQUycSatX7n3UNDQ0NDQ0Njd/N0OmgD4CkgxqqT1+z2SQIypiWCRiLlD7TxFU1gUKODFWnJpN7y7JUKuGiZ56lmoXKtkIiipN4+bxInLJC3aAQCZmYF4mifCdV5FIm8EWSKEQtVZEmqQMMlRiMjE22EdJxOL3yvSBjkP8XP5cxynXwPI9qtUq9Xs8lj5P3iGhZKhop10mugVxj+V2uoZBF+T/qPO4lKQuiLKRaajSLRE0I4GESJ58XP3MKdYzFczg8juJYhKDKtRfyKvejeE/k2nGIhMkxUM+BRDrFMSDnWC6XaTQatNttVldX82ayJcWaYiUC5BXScbOCcFByKM2Y9yCDFM53QaoNjh3NsKxF/Z5fMhj0LcK5w9UrFgcdk40NE8dJqddiajWDy5dtDg5cbCfm3HmLTifBcTK6XYvN2y6mZTIeL2o4XRdcN8UwFyRtqW1w65bNcGgtehKq4ZpmwsZGQjlYPHvDYYZlO4RhzJENizSLaDZt3n3XIMtManWI44w0hYMDqDdMJmODXh/COdzZMmk0HS5c+BTV6omccmpoaGhoaGho/G6HFoZ5AEQYxvM8Go0GjUaDkmrYnqkIkkR0qtUqvuqTl2UZruvmURTDMBiPx3S7XWazWU4aKTSNP0xeZD8ysRYSiYpKOkpQRiJmMkmXRW6tpVpYeJ6HURCqEbJSJCKz2YzBYMDbb799D9koTvSLY3qvx+fwZ4d/L6JI6CQShjpXIaLZodRHQfGz4hiL64vbFc9HUCSKxf0XPzv8neJx32vhENl8L8h4i+OW/8v6B6F4vr/V9nIucq3f7xk7fJ2zQ6qxxfsv3xMUxy4Q4uk4BpXKXXXQ+XyhymlZMJsZpGlGtZrhuovU0Pl8If6y2Cal1YIwXJCxOIY4NtW+FtHERTN6g9lskVaapBnDgUUcy/1YHNcwwPNSgmChRDqdZliWyXye4ftg24v9T8YGpgWOs6gTdb3FuEzTIIrI9xXH4HkGR48+RhA0cVwPt+RjGubd9hOHrolhgFHsa5ku+lresw3k6cFppki12l++X9lW/ZIB6YLy5lsaGBhGmv+WqfTYDDANgyxdiBaZhkmSpovjmovvL1apvzX1ncX3IMlSgiDgb/zf/zcXHnvs7mA0NDQ0NDQ0HhpoEvgAfPzjH+fLX/5yrgQq0SGJ/JRKJWylPGkWmsSjJnlCBCuVCoZhMJlM6Ha7hGGYE0EhQELKihEvIWgyAZcJOYo8mqbJTDUmlSiNELrFJPku0StGGYsRxOxQ7eBwOOTVV18tXAUNDY0HwfNLlKrVBcE+RJItyyJJU9rLqzz15JNUfIud/QOuvH2Z8XRKkmaqd2SG7XhcfPoZPDPhlVe+il9usLzUYH93i/54mu8vTVNIFiQvw8hJ4uI3cP0y62srBIFPtVZn0Nnl6rs3qS+t8cRjZ7j61ptY5SZPnjvFi5/9VTIn4OlnniGeDtnZ73Dy2HF2drep1BqQhEzClONH1rj0xmsMJjP+83/6Tzx98WJ+jhoaGhoaGhoPD3RN4ANgqDYOQuSCIMBUzdBDpdBoq7ouVCqekC8hfXt7e+zv7zObzXAch0qlguM4+fclEmgU2jRIGp+j0h1lvRA6IW3z+RwKk0IhiPK7bCPphuPxmPF4TK/Xo9vtMplM8tRB2WY2m91zDTQ0NL5BSMisCIkOZxm9Xpf5bMZBt4/rB2ysrfPxFz7OhTMnsa3F69jxyzz71HncUpUTR9ZorSzz2IXz1Mul99i9kcf5LEUFDXXMUrXKuccu8LGPfJiNjQ2OrK+ytLTEs89cpNMb8cILH+P7v/e76Xf3FtHAKGYymXH81DlOHT/KxsYqq6urdA56rK6uceHCBZJwxnw+w1gEETU0NDQ0NDQeUmgS+ACIiIak0nmFdhCx6plXrPMTIiaRN8dxSNM0F/eYTqdYqn+faZpMJhNmsxm2EmEBmE6njMfjnKDJ9iLYkWUZk8mE0WjEZDIhyzI8pTQaKuETwzByFVOrULsmkUdUS4rhcEi/32c6nRKrWj8hlhoaGv8zEHp0lyZlhXrNOFECUYZFrbHExsY61XIJw8gwMLBsD8cywTAJyj6kMYPBGMNaRBgN5ZySQxhqyY9oAGRMx2N6/QG27dBqLlGr1alWq5SDAAsD1/NZW2lx4sxjnD11nHa7zdGjRzGyBEwHAwPPC7hw/gxROOPa1auUass8/thZLEVYNTQ0NDQ0NB5OaEv+AIg8vkTeDNUnsFiTJxE9if4Va6jsQuuIOI5z0meaZl5bOB6PmU6n2LZNpVLBNE1GoxGdTodOp8N4PCZN07wusd1uEwQBSZIwmUyYTCYYhkG9vpjkpWmaNxKX1FVLtYSQqGWlUqFSqeTjmikxkmItoYaGxjeL+wnggpOpCrssZdDv0x8M6Hc7DIdDNrd2sPP2GxnRbMRed4xnGwwnERXfpXNwwGweKsK32LdhKNGbBSskMw2yu4clTiI63QM2t7bY3tmm2xvQajbo9nqsrDR5662v88qrlxatY1KT40eP0mpW2dnaYjQeEcXxgmSaJvN5SJalJNGc/YPufXWMGhoaGhoaGg8XdE3gA/DH/tgf4ytf+QpJkmBZFuVymUqljOs6TGdT5rNIESsH171XQt9ULQOEhAlJFBRr/IrCM2masre3R7fbJcsySqUStVqNWq2G53mYqt2E9L+L4xjf93MCORwO87rDYoqpjEmiglIfGCpl0FC1GhiNRly/fj0fp4aGxoOxqAmsYZqWqtCTV6uBYVqkSYLve1QrFaIoJE0zXNdjPp8QRyHTuer/aFpUqzUCz+ag01NZCCZpEjOP7k33Lr6+8/9n6h/DxHYcXFvV/qYpYGB7Hpbap+u4jAYDoiihWq9hkDGajLFtmzSOSTMolQJIIiazkHIlYNjv4ni+rgnU0NDQ0NB4iKFbRDwA/+2//Tf6/X5OmFIl0FIqudgFAZcsW0zCpCYPNSkrRtaygvqitFiICwqYsVL3dF2XUqmEVWgrMZvNiOM4J5ESSSyXy3nNoAjVSJsFIXdz1SdOxiHCMbKkhebwQmL39vby89DQ0HgwbNvF9TwMpQ5aCNMtPjNNllfWOHvmJJ4SjDp1+hTT4ZDRZEqcLEiaZTucPn2WRrVKGs+JM4tjx47imDAYj4GFE0feJwLDWCiCLg4p76uEKF78nSdxguX6PPHkBeLpnOZSmwvnTvLuu9ex/RIXn36C6WhEtbHE0fUVsiwlTk021tdwHZNqo0W73cazYTaP+X/9sT/O6upKfnwNDQ0NDQ2Nhwc6HfQB8H2fWq3G0tISrVaLIAjIMoN+f8x8nuA4HvX63dYRUgOYKEVPCmSwSPqsQp/ATIm9xHHMeDzOa/Qcx1nU8JTLWJbFZDKh0+kwGo3ythConm6u65Kmaf592WY6neZRPiGZMj4hiZPJJCeLsj8NDY1vDgsHj4VlmotooGHlZMzIMshSkgzKlQpBUGZ9fZ1zZ89y8uQpPvzsM3iOjYGBbbs8/dSTmKbNhfNnsDyXtfUN1pfbeUuIIsSxZLDgnEViWPgQDAPTdjhz7jxl18L2fNrNGs2lNs16k7OnT3Ph/HlOnjrLs08/xeMXzrG8sszG+ganT53i2acvYjkeTz1xYSFiUziMhoaGhoaGxsMFTQIfgHK5TBAE1Go1VlZWWF9fp9ls5i0dpNauVCpRr9ep1Wp5rZ+ka8kkDbhHeEVaQ4jyp0T9JpMJ4/GY2WxGmqb4vk+9XqdSqZBlGaPRiF6vR7/fZzAYMB6P88iitKDodrsMh8NcGTRWNYqxEn+R1E8hhPK5CN1oaGh88zBY1P/lWZrqp2FAlqVMpxOGwyGT2aK+2HFdqvU6Tzx+Ac+2MFSUPwjKWI5NUAqolAMGwxGmZRWii+8BFQREHW9RMigEcZGgGoYzRkpwan11la999VX8Sg3XM+n1Bpw6c5pSycc0Der1Gq5jMppOWWq3abUaeI6LZZqycw0NDQ0NDY2HFDod9AH46le/ymg0wlDqn77v4/uLSJlE+iylAio/DdWrr0ioDhNBScEs1uhJRBAVPRQCKfstlUq5gujhKJ9E+iRdVaJ+ssjvh6OSEhkUEigEsdvtqiugoaHxjcCyHWzHLZCju2E7Q/19A2RJymA4YDabMZ6M6XX77O1tc/vOLkmaggFpBkk0Y2t7hyTNGA2HTCcjesPRIqJnLtrF3IsF88sjg4cjggagshA6e3u4vsuVd65iOB5ROMMgY2trm53dXYbDPru7e/T6A6IoZtDrsrm1TZpG3Lxxk9Fkxh//oT+m00E1NDQ0NDQeUmhhmAfgh3/4h7l27VpOupIkAUXCxuMxierz57ouvu9jWRZJkuTrp9MpqVIJFaKIIoWe5+VCL6kSb0lVb0DbtkFFBUTRs/i5tIgQ8RchlLKkSiF0MBgsIg+TSU48LdUyQqKAhuo/WCSMd+7cKVwFDQ2NB8HzA4JKDfNw+wT195kmCRgGrm2TpimWbeM6DhiQhHOms5A0y8Aw8PwSnmMync4xLYssTTGyjHkUgVFoFv8NqnRmGWRkGEaG7wdE8zl+qcRkNML2SxhZQuCXmM9DUsPAcyyiKCHNMmzLIk1ikjTD91zGkyklP+A//6f/wMWLTx0+lIaGhoaGhsZDAJ0O+gBMp1OiaKEA6jgOWZblLSGEPEkKZ5FwRaq/n0QGi/V30o5hNpvlkUIRZREyJtw8DEPG4zGj0YjRaJQTy8MkMlE1ftLsXfZbJJ7FaJ9EAOV48v9iNFJDQ+ObRF609x65khmYGJw4dYbHL5zD8zyeffYpjh45xlKzjmks0ixdv8Rzzz5L1XPw/BJnz55lY2WJMA4P7fY9jgGFsN+9kUDDAAyTWmuZT37Ht/PCh5/F9hyeuvgsxzba2OUG3/s938NzTz1BvVbn2WefZrlVYzoZUW4s8bGPf5yPf/wFluqBlDpqaGhoaGhoPKTQpvwBEBIWhiGO4xAEgVIEXRDAYo3dcDjMe/uJOEui+gdSIGGStjmbzXLSWIwoUkg1lTTRwyRSIoCHawolYjkajRgMBnkEsBjpKy6yrkgCNTQ0/tdwPz1b1ORhGrRXVnnuuef48PPP8+SFx1hbX2e51QDLADJMw6LeXKJZq5BiEFRqbKwsqb28174FRfJ371YGi1pFA4N6a5lmtcqF8+dwnRLPPPkkH3r2QwRBhTMnT3D0+HHOnz/HeaVimmFQqzchmnN7t8O3fPjDeLapiaCGhoaGhsZDDG3GH4Asy4hU77zpdIplWdRqVarVCq5rv2fkTmr1hKylaYql+gQK4ZKanTAMc4GXYsRRagWL9YYUhGWESKKiiJ636FEYK4VRWSaTSR4VLNYIpap2MC3UDxbrBDU0NH6bsOgfA8YieTNNU8rVOseOrAMmmWHi2g6m8r+kacRwMsOyTMIoZjyd4riO2tldkrf4e36vpYh7P1+oj9rYrkcUzjlx9gKPnTvOk08/Q9m3sS0oBzVa9TpgsL5xlFPHj9Go14nCGZPxjKBSwjQX+9LQ0NDQ0NB4OKFJ4AMgkTSA0WhEv98nSVL8UkClUsXzvJzQOY6D7/t53Z4QwyKZK9b1yeepau3Q6/UYj8c5OZMooud5+L6f9wMEmM/nOdmMogjDMO7pG2gUav6E1EktYDHt83BUkEIUUkND45tEtliyQ7V6WZZClkKaMex1efvtd7hy+TK3bt2m3+syGI8XNXtKOKbf72F7ZT707EXGwz79wWShOqoOIZH7u/u/KyZ172eLJc2y/P+TwYC33nyTrd6Mx04f5Wd++qf4D//5V1lfWyGMU/r9A25v3SEFhsMem9vbdLpd1o+f5vmnz/PSl7/CPE4X9YsaGhoaGhoaDyW0MMwD8Bf+wl/g9u3b1Ot1KJBCIVpCDLMsyxvHC0GLoigXdpFIHirFU4hjkXClKkIoUT1LqZFWKpVcFbSY8hkqRVAUwZO2FVEU5XWEEjWUVNR7J4kLIihjkLTVJEnY2dnJt9PQ0HgwLNvFc92Fb+29gmTZQvTFdV0s0yLLEkzTIklTsjQhihY9RA3DwHE9TFIMy17UFxsG82Lrlnv2v/jFsqwFMctSTGshDrX4c88WEUcWLNC2HSxzcQzLgtFwhGU7eK6LY9tEcUSaZti2yWw2Yx6F2LZLyfcwDBiPJ5TLZf7rpz/NM08/XRyIhoaGhoaGxkMCTQIfgL/wF/4C169fZ3l5OSeC4/GY4XCYkytRDXVdF9teTNpEoCWKIlAES4hdMS3zcOqlEEHZ1vM8KpUK1Wo1bwgvyqBT1eBd0lHle6ZpEqueg4dJYKya1b/XUhzD3t7ePePS+J2FRGg1Hm4U/7b/d8I0LR47f54kTdjd2WV9Y53JeMJsPmc2m+KXSsxnc6bTRf3x8vIKaZpQq9W4evUqy8srVMoB12/cYGmpTavVZGdnh8FgkDuHYME34yimVqvx4osv8uyzzxaHoaGhoaGhofGQQPcJfABefPFF9vf387TMUqlEqVTCdd17CCDKEy/tHCT9U9Q7KbR7EIIn5EuicUIEDqdjFj9PlaCM1PpJVDFVLSYO1yIKMSzWFR4mfEIii8eYTqeFEWj8TqJcLnPs2DFQNaWaDH7jsG2bZrPJ0tISSZLkTpdHDaZpcPHiRX7v7/29XLp0iWeffZZnn3uWIChRq9U4dfIkrVaT1dVVoijiE5/4BJVKhd/3+34fb775Jt/3fd/HyZMnuX79Oh/5yPOcPXuW1dVV4jim1Wqxvr7O0aNHaTabeJ7HfD7nT//pP83a2trhoWhoaGhoaGg8BNAk8AF48cUX2dvbywVTFilWi4bLxfYP8jmFtEohc0LUBBKtk8+K+y2micrnUrMXRVFO8CQamKi6QYk0yndlvIfHLNsUI4CyFI89m83y8Wr8zsG2bZ544gm+67u+i7W1tfsiyBrvDcMwaDabPP7443z0ox/l1KlTjEYjer3eI0miHcfhiSee4MSJE3zt1a9x8eJFfN/HcRyWl5cpl8uUSiWOHj1KkiTYts2rr77K888/z2g04vTp09TrdTY3Nzly5AhxHHPhwgVs2yYIAi5cuMDzzz9PFEU89thjXLt2jT/5J/+kJoEaGhoaGhoPKTQJfAD+23/7b2xvb99DyGazGeF8jmEaeJ6LZdl5NBBVtydLkSBKZE5IGGoy+16foSJ2sg9ZJAVU9ilkT74nx8mUamkxDVRIYayUReV4xf/LcTUJ/N+DpaUlzp07x7Fjx9jY2GBjY4NSqUSapnkqr8a9qFQqnDp1io985CN86EMfotVqYapemZ1O55GMYnueR7PZxLZt3n33XSylFHz9+nWuXLlCGIa0Wi16vR71ep0333yTnZ0djhw5wubmZt5z9ODggCiKcF2X8XhMv99nMpnkvU/feOMN6vU6169f1yRQQ0NDQ0PjIYauCXwA/tpf+2u8/fbbJKo5vO/5GAb4vkW57GE7DuNxzHi86OEn0b9I9Q6MlHInBSEWidyZqmVEMVonS5HQCXGL4/ieCKRsI/uXn0IYi2RUCCgq8ijnY6jIn4xbxtPv99UV0PidgmmaHD9+nFOnTnHq1ClOnjwJSoV2e3ubW7ducfv2be7cucN4PD789UcOlUqFo0ePcuLECY4fP06j0cj/HsbjMe+++y6vvPIKt2/fvscp8yjAtm02NjaIlChUrVbLU9XDMCQIAur1OqZpUq/XeeuttxiPx6yvr3NwcECj0WBpaYnhcAgqsjiZTPI08tlshud5RFFEuVzm4OCAz3zmM7omUENDQ0ND4yGFJoEPwF/+y3+Zd955J6/zk6VWdSmVYB7GDIcJSQJxvEjZFFIVhiGz2YxE1dwVyRaFKKCkjwo5K6JIDIUQCoGzVHuJtNCHMFWpoLIIqZNxye2Wn4cJqvzUJPB3FoZhUC6Xabfb1Go1PM/jmWee4cSJE5jmQpUxiiI6nQ6bm5tcu3aNmzdvPpJksFarceTIEU6dOsXp06dpNpugrqHjOOzt7XH9+nVu377N9vY2+/v7hEUlzUcEVqHOWN4FqL9tST+X902klILFGfX8888zGAywLIvJZIJlWURRRJIkHDlyhJ2dHTqdDqurq9Trda5cuaJJoIaGhoaGxkMMnQ76APyn//Sf2NnZySMOtm1jGAaj0Yzd3T7d7hjDtCn5JeyC+AoFonWYYElkb6ZaPSRJgu/7lEqlvGavSA6F2BlKXl5S3yTSKCmfxbTPtJB6ahyqARQIATyMSqXCX/pLf4lPfOITWJbF9evXD2+i4ZpYng22iVWywLQWrQFME0wDDHPREuA9YBgGq6urPPbYY5TLZWazGbPZjIODA/r9Pmmasry8TKvVolQqUa/XWV5eplKpUCqV8ntfvJcfNJimSa1W4+TJkzz99NM8/fTTXLhwgdXVVSzLyqPVV65c4Z133mFra4t+v5+nSosD5FFC8e/78LnLOnn/FD93HIff//t/f96DtFKp5Kqg1WqV5eVl4jim2+2ysbFBkiR0u13+1J/6UzodVENDQ0ND4yGFJoEPwC/8wi+wtbWFpfrwSRuIhWfdxLYdXOfu54ZKryySrqyQ8kmB1MVxzHw+ZzKZAFAqlahWFw3oJeIo+4sKojCpiv5JmqdM7IpLkXQWIZPDIgE8PHms1+v85E/+JM899xx37tzh85//fL6tBhimgbPqUn6yjLPh4h73cBsu3oaLu+biHfdwApdof374q6AIzqlTp/i2b/s2Tp06hWmajMdjer1engI6Go0wTRPf9wmCgEqlQqPRYH19nRMnTtBqtciy7B512g8CgiBgY2OD8+fPc+7cOc6ePcuZM2dYX1/Htm263S7Xrl3jxo0b3Lx5k+vXr9Pr9XJSnKYptm3nfzMaD4ZlWTz++ONkWcZwOKRUKnH58mVKpRKO4+RZAUmSsLy8zNWrV0mSRKuDamhoaGhoPMTQ6aAPwB//43+cV199lSAIaDQa1Ot1yuUylmUxn8+JogjLsiiVSvf0CCxG5YTs/VafZ1lGs9lkZWWFarWKYRg58ZtOp4xGI8bjcZ7mJtG9IuQzIYDvt05IQ5H8CdI0pd1u8+qrrzKfz/nH//gf87f+1t+6Z5tHHYZp4Gz4+Kd8cDPMwMKYGoue3VZGlkK2ndJ/rXv4qxiGQalU4tixY1y8eJGnnnqKSqXClStXeOWVV7h16xbT6ZRyuZzXaa2vr3Ps2DGWlpby52I4HLK3t8fNmzfzFMi9vb37SP/DAMdxaLVaHDt2jGPHjtFut2k0Griui+M4pKpv5c2bN5nNZuzt7TGdTgnDkPF4TJIkudPEcRyCIMC2bXZ3d+l0Og/lNfnfCdu2OX78eJ6dYJom+/v7NBoNTNNkMplg2wvxq1KpxMHBAZVKhc997nM6HVRDQ0NDQ+MhhSaBD8AP/dAP8corr+ST91qtRq1Wo1wuY5omoerVVyqV8DyPLMtysicROUnXlLQ/EW2RqJ2sM02TRqNBu92+Z/+j0YjhcMhoNLqPBMpyOLXzvcig/L+4Tj4r7q/dbvPyyy8ThiH/9J/+U/723/7b+T40AAyMwMUqOxhuhtd2yeIMyMgSiAYpTCHqjoB7/7xs26ZSqeD7PktLS6ytreXRrn6/z+3bt9na2uLOnTsMh0PSNM2VH9fW1tjY2ODYsWOUy2XSNGUwGNDr9ZhOp9y+fZtr167laaW/m+viPM9jbW2NlZUV2u12TnabzSaGYTCZTBgMBnQ6He7cucPNmzeZTqc4jkMURUwmE+I4xjTNPEJfKpVYXl7m/PnzNJtNXn/9df77f//vzOfvHZF9lCCKqv1+n4ODA5588kkqlQovvfQSruuSJAmj0eied8Tq6mqeklwqleh2u9Trdfb29tjb29PN4jU0NDQ0NB5iaBL4APzgD/4gr732Wv6753lUqhUq5Qqu6ywIgWEQBEGeykmhTYREBieTSU4CJRooRCwp1PdZlkW1Ws33Zag+hNIXUCa0Ui9YTP8sQojeYbIn64pLkUBKJPBLX/oSYRjyoz/6o/zdv/t38/UaCrYLtoNZT6k9HxCPItxTLvMrMZOvxRBlZPN7RVwMw6DVarG6ukqWZXnqY5ZllEolnnzySZaWlpjNZty5c4ff/M3f5ODgII/QSGpos9nkyJEjuUqmbduMx2MGgwGbm5sMBoOcCI5GIzqdDt1u9/8oKXRdl+XlZY4cOUK73WZtbY16vU61Ws1Fl+bzObu7u9y+fZvBYMB0Os3TZKMoolKpMJ1O82e62WzmipeO4+RppI1Gg7fffpvXX3+dS5cu0e3eH5F91FAul3nhhRc4ODjg8uXL+bNz9OhRbt26RRiGrK2tYds2169f56WXXuL06dM89dRTXLt2jSAIWF5eplarcefOHV555RU+85nP8Mwzzxw+lIaGhoaGhsZDAE0CH4Af+IEf4NVXX1VtGRZaH67n0mw08H0fWHzm+z6NRoNqtZrX0qDaNchkdjgcMhwOcyKIInNC4oQcWpaV9+0SsiepoxJFFPKWFXoFyq0sErwiEZR1Atmm+DtAu93m85//PGEY8s/+2T/jH/yDf5BvowFggOWCbWO2Mmqf8In7Ie4pn6SfMvj0nGwChPeSQNM0cwKEqn87efIkruty69YtLMvi4sWLnDt3jjRNeeedd7h8+TKdToder0eiVGHjOKZcLi8cEpVKPqGv1Wp5PZw4HMSJ0Ov18pTR/f199vf3cyGV304UI+bVapUgCGi325w6dSpPda5UKlQqFUzTzNth3Llzh1u3btHpdJir/ojSCkUi5RIJL/6tiVjT0aNHOXfuHLPZjEuXLnHlyhWSJGE6nbK5uZmnQD+qqFQqPP744ziOw5tvvkmz2eT06dOcPXuWr371q6ysrFAul6nVanm9ZRAErK6uEoYhzWYTy7IYj8e0Wi0+/elP86u/+quaBGpoaGhoaDyk0CTwAfiDf/AP8pWvfAXbtrGU8meWZVSrZYKgjO+XMJQCZ7FuMAgCHMfJSVoYhsznc6bTKYPBIG/CHB9qBp6pyGCWZfeJw0jUT0hg8TNZigSwSATfi+y938/l5WVefPFFwjDkJ37iJ/hH/+gfAWBbNt/5nc9z/MQK7767y4svfvnRnVwb1mKxM6wWZAkYdkYWQto3IQXSu5E3z/NYXl4myzKiKMqjV61Wi3q9nqc4SqqxtIvo9/vs7e1x69Ytbt26xWw2I1OCMEWHQblcpl6v02w2OXHiBMvLy1SrVVDRYnkG5X7NZjMGg0Gedtnr9RgMBvc8p+KsSAstSGTcnufhOA6+71OtVqnX61QqFcrlMkEQEAQBqVKold+lZrbX63Hz5k1u375Nr9fLn3nf9/N6W6l5nE6nWKr1gdTdSkq1bdu0Wi2efvppzpw5w+bmJl//+tcZjUbMVF+7OI4JgoAvfelL90XLHyUIoRsMBnS7XUqlUk7GO50OQRBgKPXhKIqoVqukacrm5iatVgvLsgjDkFqtlkeYdU2ghoaGhobGwwtNAh+AP/SH/hBf+cpXME0zJ2SGYWCYBgaLXm+VSgXHcXAch1qtRqPRyCM1tm2TqTpBScczTZM4jul0Ouzt7TGZTPJooEy0i+StSD6FAKJSN1PVjzBU6aRFwnc4CiiT4OItP0wAUZHAX/3VXyUMQ37yJ3+SH/mRH8nXVSolXMcmDGNG42n++SMNE4zMIJP6v0N/Ub7v85GPfIRv//ZvZ39/n0uXLnHt2jVCpWhZrVZZXV3NxU7a7XYefTl9+jQrKyvYtp2TwUTVkfb7/Tyt2HEcVldXqVareepwqOpVV1dXWVpaykmbEDJRoRWSOJ/PMQwD27aJ4/geoilRZyF/IhQSx3G+H1Qk0FDtTeR5lZrW3d1drl69ynw+Zzgc5oTSMAxWVlZotVr0ej1u375Nv9/H931arVZeE+m6LgcHB8znc5aWliiVSpTLZXzfz2sHLZVOLX9L586dY2Njg5//+Z/nK1/5yr035gOERqNBqJrCy3sgTVNWVlYYDof0ej1arRaGYdDtdllfX6darbK7u0u1WuXWrVvEqg0NymkRBEH+TLZaLSaTCe12m8FgQBzHmgRqaGhoaGg8xNAk8AH41Kc+xVe+8pV8ciyLTJ6zLKNcLlMul3Fdl2q1SqvVolar5bVOpmrcPJlMGA6H+UTVcRxmsxmdTif3rk+nC2Il30WRt+xQ6qZ8liRJHrmRNLrDJLD4HQ6li8rvRbTbbX7lV36FMAz56Z/+af7JP/kn96zX+ObQbrf5zu/8Tj7xiU9Qr9cZj8e89tprvPLKK+zt7WEYBsvLyywtLdHtdpnP55RKpZzcNxoNjhw5Qr1eZzAYMB6PsSyL0WjE3t4enU4Hz/OoqlpSESmKoojBYMD29jaoiX0URbmzolKpUK/Xqdfr1Go1fN/Hsqy8Z6WtWqGkBXEjgEiJHpVKpZw8TpWCbaxqYafTKf1+n36/z3A4JFL1rqmKKlarVdbX16nVanm97NbWFrdv3wbg3LlznD59mvF4zM2bNxmPx8znc3zfZ2VlBcdx8u9lWYbruvnfYZIk1Go1Lly4wNLSEtevX+fTn/40r7/+en4OHyRYlsVHPvIRJpMJx48fZ2dnh8lkwng85oUXXuD69evcvHmTxx57jNlsxmuvvcby8jLf9m3fxnQ6ZXt7m06nw6VLl/JnZGNjgyeeeILr16+zs7PD933f97G9vU0URSwtLfH5z3+eX/u1X9PpoBoaGhoaGg8pNAl8AL7/+7+fL3/5y6AmW5aSoReSJul1MvGW6IWk40mNlkRvRqMRg8EAwzDyiKGh6ryKE+f5fJ6rHlJI6ZOIoURbhASOx2PG43E+KRaPvpDFIhl8LxJYfAza7Ta//Mu/TBiG/MzP/Aw/9mM/lq/T+OZQqVR44oknCIKApaUlnnrqKc6cOYPrumxubvLGG29w6dIlxuMxnucxGo2IlAhKrVZjPB4znU7zqLJE2lzXJU1Tut1u7jyQ6I2naknr9TpxHOdplaaqL3VV6wUKz5Vt2/k+y+VynuJpK9GZ8XhMpNJYUX8LhmEwHo/JVMPxUNW/ivPBMAwslcqZpmleyyeKoKVSiZ2dHa5fv06n06HT6WCaJseOHaPRaDAej+n3+8yUci6qxlae7SAI8tRrqc91HIcTJ07w5JNP4roub775Ji+//DI7Ozu/Y3WQ/6dhWRYf//jHc0fCa6+9lpPy559/njfeeINut8tjjz3G0tISX/7ylzEMg9OnT7O8vMzly5exLIuvf/3rHD9+nK2tLU6fPs0TTzzBlStXSNOUD33oQ+zt7XHnzh2OHDnCb/zGb2gSqKGhoaGh8RBDk8AH4FOf+lROAoVcmaaJbds4jpMTMdu28zQ7qb9ZXl7OSV6kar5GoxGTyYQwDPOISBAEedQvUzVjk8kkn3QLEYyUcIykfgpC1S9tMBjkJEIm4CgiKFHLIvETHCaJ7XabX/zFXyQMQ372Z3+WH//xH8/XaXzjsCyLp59+mh/8wR/k7bff5tatW7iuy/Hjx7lw4QLr6+u4rsv+/j5vvPEGb731Vt4awvM8arUahmEwnU6ZTqf5M2cYBkmSYJomc6U8m6r0xyzLsG0bVDsKieBZqpfl0tISGxsbOeEUkZiskLopz2Mcx3k7C0kvraim9eVyGYDJZEK328VQ6aLiFHFdN4+YCxE0VMRzbW2NMAzZ3Nxkf3+fWKWcTlXj+1JpUWcr6aKZSomWv4fZbIZt26ysrHDkyBGCIAAV6Tx27Bj1ep2DgwMuXbrE9evXmc/nObG9efMmX/3qVwt36eGHaZqcPn06j9IJ0Z1MJjSbTW7evIllWZw/f54gCDg4OCDLMkajEe12m2q1yqVLl+j3+ziqL2O9XmdjYwPDMOj3+ywvLzMajfJI9p07d/jMZz6j00E1NDQ0NDQeUmgS+AD8gT/wB3jppZfy6INcLlPV7slEVz6TuqtGo8Ha2hrNZjOfWE2nUyaTCVNVa5WmaT6xlyhPlmU58ZPPJAoiZE6iN2EYMpvN8gnfcDjMxT6EJBS/K0Tv8C0vksAsy2i1WvzCL/wCURTxsz/7s/zzf/7P79le4xtDtVrlhRde4Hu+53twHIdXX32V69ev4zgOS0tLNBqNvEG6rWr+3nnnHa5evUqn0yFSTeElciX3U55FSRcVUijPktTtSXR5plRCZd36+jqVSoU0TRmPx+zt7RGqelWJ4KGcDigyG8cxrutSq9U4efIkR44cIcsy+v0+m5ub96RmJkmSP9MSpZNnP1HtUNI0zcVJUJF0iZTLfuRvyff9nKRKrW25XObIkSOUVb9E3/dZXl4mSRLeeust3nrrLWazGdVqNe+vWC6X+fKXv8ynP/1pJpOJuksfDNiq9thSKbeZcviYqv4YRcwNJTKFigILSZ/P5ziOk9ej9vt9UDWe4mCwLIvl5WWm0ylRFOk+gRoaGhoaGg8xNAl8AH7gB36Al19+OSdjQqZMcxFp87zFJNVUEUEhX9VqNW+CXSqVQCkyjsdjQiUI4hX6AMpkXibgxUm74zhYKv0ORdSECEZRxHQ6zQmgNJUX4iD7FIIpt7u4L/kpy9LSEv/qX/0roiji53/+5/mpn/opNL45uK7Ls88+y+rqKo1GgyeeeAKAN954g8FgwOrqKgDz+ZxA9WBrNpuUy2XCMMzTF3d3dxkMBvdE/ChEpcUxMFW1pJ5qGyFNvuM45uDggP39fSaTyT3PnRCy8XicE9Pjx49TrVYZqf6C+/v7jMdjgiDIx1ar1djY2CBU/Ss7nU5O7CqVSk5GhQD2ej263S6O49BsNnMnSKvVIggC5vM5lUol/zsRR0mpVOLIkSM4jpOnvfq+T6VSoVqt4vs+tm1TqVQIgoBer8eVK1e4fv06WZZx5MgRnnzyyZy4XL58matXr/Luu+9y5cqVe6LpjzpM02R9fZ0nn3wyr880DIPd3V16vR4oov7Rj36Ufr/PjRs3dCRQQ0NDQ0PjIYYmgQ/AH/pDf4iXX34ZCnVQaZLg+Yu0PMtyVKsIH8sySZKFWqdpmlQqlXxiL6l5EpnJlJiFeO4nSshB0umKZNCyrHxibSmhGVTUJlbCHBOVairppvP5PCcKxX0VfxYJYZEMNptNfu7nfo4oivg3/+bf8NM//dMISiWf+Xwx4dd4bxiGwdGjR/nkJz+J7/uMx2OWlpZYXV2l3+9z584darUay8vLGMoJkKrefqjG3nLfLcvKo71T1W8yTVM81UdSnh/pAThVao6VSoX19XXa7TZRFLG3t8fm5maurmmqtMpY1ZmKoNH6+jrnzp2jVCqxv7/PW2+9xbVr10jTlFarlT/DEsGL45her5c/l0EQUFGtB4IgII5jhsMhsVIR9VTbhuFwiKHaR3iex9LSEuvr6wRBQLfbJcsyjh49ytLSEgcHB3m94NLSUp4mG0URYRgyGo3o9Xp5GmQURZw4cSI/j263y40bNxiNRrRaLfb29njppZe4cuXKoTv36MK2bc6ePcuFCxdyJ1WpVOLNN9/k7bffBqVy+6EPfYhyuaybxWtoaGhoaDzk0CTwAfgjf+SP8JWvfIVUpclJ2pXv26RZBpmJ53mUSkGebiWwCkqLruvmqVmRknCXbefzeZ4GNz+k8IkiFZKOJemnxeMIEZwqMQiprSp+V4hj8XuHIZHAZrPJz/zMzxBFEf/23/5b/uW//Jf5NqWgxGy6ILEa7w3f9zl37hwXL17k1KlTeeSrXC4TRRG7u7sMh8M8HVKixoZhMFM98JIkySN/ruvi+z6OqkFFiaJ4npc/V9PpNN/vwcFBXvfleR6o1NGJ6kuZqPpQURqN4zivDSuVSpw7dw7Hcbhx4waXL19ma2uLSqXCY489lh8nVs3c5/M5SZJQr9eZTCYYxt22KbZt59HHWKUkGqqZvJBEEaOJVG+6Wq2G4zhsbGywvLyc/02UVDsIy7Lo9Xpsbm7S7/fpdDpMJhNs26ZWq2HbNktLS5w4cQLbttnd3c3PcW1tDcuyuHHjBl/72td45ZVXGI1G99y7RxWmadJutzl37hxRFDGbzbAsi52dHe7cuQMqEnj8+HFc1+X27dt89rOf1ZFADQ0NDQ2NhxSaBD4AP/ADP8DXvva1nDyZpolhmGRZSpYt5O5dd6Hc6CjRDoniOEpFVCJ+MoGXtFG59JImOlGCMbGqF7x7vLupnLL/4iL7lIm+RAFNVbMox5XvH4Z8JsdoNBr85E/+JFEU8e///b/n537u5+7ZVj8y7w/XdXn88cexLItWq8Xp06epVCo5kTMMg06nw+7ubi6K4vs+tVqNpaUlgiCgVCrlyrJhGOZEJ1OiL0LmJDK8tLTEkSNHiOOYzc1NTFWbOpvN7ksVTlS9Xlm1Upiq1iKoyLLjOKyvrzMYDHjnnXc4ODggiiJWVlY4evRontoZKbEZOb5hGNy6desex4eh1EODIKDVarG0tESz2cxTZKfTKQcHB4xVy4t2u02r1aLVatFut7Esi4ODgzw9VERspKWKkOWlpaW8n6BENH2lFjqZTHJRmMlkkl/3fr/PW2+9xWuvvUao6iEfZRhKrXh5eZk0Te9JPxZSWFVtbcSRoPsEamhoaGhoPLzQJPAB+P7v/35efvnlnEwtonAmprkgQ4YBjnOX5MnlFAImJNAuCL+kqq4wLbSOCMMwjwImhXYQhorkyXeFQBbTMYvrYtWnDRWJlO/yHiTwvQghqvH0j//4jxOGIb/4i7/Iz//8zx/eROM9YJomzzzzDN/5nd+Zp1+WSiWCIMiJkJCv8XjMrVu32N3dxVIpnYaqA5VIWblczgmNqWpO5fmZTCa5Gmyi0jmbzSa7u7uEYZinVq6srLC0tIRt2znpEvEgIUhC5iRVea6auQtB7PV6RFGE67rESpDIUKmcS0tL+L7P3t4e29vbmKapUqMXTpBarcaJEydot9s4SulT9mMYBr4SfqmonoWSLjoajbhz5w7Xrl2j3+/nz3SapgwGg9xhIeRUjuf7PuVymXq9jmVZDAaDnLjIeZiqtvfq1at88Ytf5MaNG4dv5SOHVqvFxYsXuXPnTn4/9vb2WFtbw/d97ty5w5kzZ7h16xae5/HOO+/w2c9+VqeDamhoaGhoPKTQJPABEHXQtKCQJ4RQlnsJopDDRTRQPhcyJgROLvthYickTkigkMUihAjIRLj4f1kExiFhmOJn74darcaP/uiPEoYh//E//kf+zb/5N4c30XgPtFotvv3bv51nn32WZrPJtWvXuHnzJpFq0F4qlWi32zSbTYIgyOsDB4NBTuhM06RWq5EqkRVTtYGwlQCK67p5GqinVDLjOM4FZKIoolQqsby8zFg1WDcMg4pq7SBkr9PpsLOzw2w2w3GcfH21WsWyLEJV12qaJqPRiK2tLSYFRU1JX5a6REOlebbb7XzcZdW8XSKapmnSaDRotVr53wWQn/vBwUEubCTLYDAgUcqnku7pqLRY0zTZ2NggCAIcx6HVatFsNqlWq8RxnIva2LZNotKjpXF9EASMRiMuXbrE5z//efb29vJze9RgmiZnzpxhaWmJN954g42NDdbX19nf3+f8+fNUKhXCMKRarfLrv/7rnDlzhpdffln3CdTQ0NDQ0HiIoUngA/AH/sAf4OWXX76HuMkEViJ9RQIoZA8VibNtG1vVEaYqtSpUff4ylbJJgZgJKRQiKMcVIvheRK/4WZEQyn6L2xUJoPw8/AjUajV++Id/mCiK+KVf+iX+3b/7d/es17gftm3zwgsv8Pjjj9NutzFNk1KpRBiG3L59O4/Qua7L6uoqR48ezWsEMyXtv7e3x87ODp7n0el0yLKMtbU1EpW2KSqhpVIJ3/dJVYuRarXK8vJyTo4kpTNQyps7Ozv3iMYMh8N7UkQtyyJQvQFdVdcqTgiJrkmkcT6f5+mgrutSLpcJgoBGo5GTMRlDuVzOo3/y7KGI2N7eHnt7e3mqq6Rk2qrH4Ww2y0lmu92mXq/nRDJJEkajEbVajfX19bwBfbPZJFWtWDqdDqPRKCe18/kcy7K4ffs20+mU48ePY1kWu7u7vPjii7z88stEj7Ba6MrKCt/6rd+a925cWVlhPB7nJL5areJ5Hl/4whd47LHHuHTpkhaG0dDQ0NDQeIihSeADIOmgQtAkMmcWGsbLxJcC0RIyKLVgjuoVGKrefjOlzFgkbZZKyzOU9H+sBGLk2LJ/GYN8r3gLD5NAgfwuJFDGe3ibLMuo1Wr8vb/394jjmF/+5V/mF37hFw5vqlGAaZqcO3eOZ555hlarheM47OzsMB6PWVlZIQgC0jSl1+vl6ZSp6pMnBKbdbuO6bp6yGIYh7777Lp7n5U6GpNBjTyJbURTlKY5CMEulEvV6PY+cCWksPmORqvPqdDp0u10mSp1WFDYleiciQ5lK4xSitKSazpdKJSzViF4cHraKjAtx7Xa7jMfjvD5RFE5lPEIY6/U6plItTZKE5eVljh07hqPqG4W09vt9jh49ytGjR6lUKniel9ew9fv9vM6w0WiwtLREpVJhNpuxublJr9fLo15xHNPtdnn99dd58cUX2dnZOXRnHx1YlkW9Xs+fpyAIMAyDqWo9YqlshtFolN9r3SdQQ0NDQ0Pj4YUmgQ/AX/krf4V3330XU9X7CQnLCimfjhKE4T3IVpEIShRjPp/nk3nZpxDCIhHMVFRQSFuR3AkRlP8fvo3FcRR/l89kKUK28X2f7/3e7yWOY/7Lf/kv/If/8B/u2U7jXlSrVb7v+76PD3/4w0ynU0zTJAxDrl27Rq/XY2VlJVfPnM1m1Ov1nAyORiPSNM1FU3zV+85WLUW2t7fzFEYhZVJjOlWqo45qzN7v97EL6rGSTiyRPCFFUofXaDTwfZ9YKZeWSqU8HTOKIgwVEZT6QYnEiYiNkAaUAMtsNmM0GtHv99nb22Nra4vBYACHni2JztXr9Zz4iSBOpARnGo0GtVqN6XTK9evX6ff7tFotpqp/4IULF/L1g8GAO3fu0Ol0coK5trbG8vIyQRDQ6XTy7Y4dO8ba2hqGYTAcDtnf32dzc5O33nqLL3/5y3lPvEcJjuPwXd/1Xffc8ziO6ff7bG9vc/LkSdrtNnt7e5RKJXq9Hrdu3dJ9AjU0NDQ0NB5iaBL4AEiPrMM4TPYEQt6K/xcSJ9u9F2kTQic4TN7ej7Ad/v83isP7KyKKIn7zN3+TOI759Kc/zS/90i+B+s7x4xt0Oj2Gw/Hhrz2ScF2Xj370ozz33HMsLy/nQivHjx8nSRJu3brF3t4ecRxjWRbb29t0Oh0slYKZZRn9fh+A8+fP503YwzDMyd18Ps/FWjLV9kHIWa/Xy9tBhGGI53l5bV+j0SAMQ7rdLsPhkNlsRlqobfU8LxdQEVLWaDTyyJtEG13XBfVcOI5DVTVqdxwnF6gRsRbXdRkMBty8eZNer4fv+zSbTUpK8dRQiqGpUqCUKOLGxgYrKysYhsFgMMiVQMfjMVEUsbq6yrlz56jX6wRBQBiG7OzssLW1xVD1IbRVeracv0TpbdsmUumr6+vrRFGUq56Kc+X27dv88i//Mm+99dZ9f4sfdHiex5/9s3+W27dvs7S0lNdH7u3tEYYhR48eJQgCvv71rwMG9XqNt956S6eDamhoaGhoPMTQJFDjPkwmE372Z3+WKIr41V/9Vf7zf/7Pao2B69jEh9RJH1UYhsGpU6f45Cc/mfelkxo53/ep1+tkWUa322UwGBCqlgaS0tjr9ZhOp6SqVtRX/QWDIMA0zbzX3ng8zqOL0+k0J3imaTIcDvNG6ZJqGao2I5KWKceNoigndrLOtm1SlV4qhMhUNX2e5+URw3q9nkexoyjKUy/nqj+lkCyJUIZhmEf9JOIXRRE7OztMJhOCIKDZbLK2tgbqmet2u/T7fUzTpNVqsba2lqubNhqNnOju7+9z7do1dnd3abVaebqtkFtL1eJKNHGmWmVIeqyQZsdxiKKI27dv8+6773L79m0uXbpEt9s9dKc/2HBdlx/4gR/gi1/8IhcvXuRLX/oSJ06coNFo5JFmgH6/z8mTp3j99dfY39/XfQI1NDQ0NDQeYmgSqHEfJpMJP/VTP0Ucx3zmM5/hV37lVw5voqHSQD/0oQ/xxBNP5CqZvu/TbrfzWj6jkDIs6XaGYTCfz/NomKSGDgaDnMQ4Sk3UVqJCSZIwGAzyvnmWZVGtVqlWq7kKp6/EYij0jQSYqlYPSZLkRE3+7LMsYzKZ0Ol08uifrWpdbVUXGCplyFarRbVazdNMO50O29vbDAaD/BgSYTaVME6tVsN1XSaqf2WlUmFjYyOPDk6nUzY3N9nd3WUymeD7PsvLy5w7d44zZ85QqVQwVIqikNxOp8NgMKBUKgEwHo9xXTcfX121mhB1UUmhTZVojFzPXq/H/v4+g8GAWLWseOedd/j617/OXPVOfHhhYlkeGGBgkKYxGYvepqZhYQBplpFlKZ5bYmV1mZ2dbZaWlul2eywvL1OtVpnNZozHQ8rlAIByuc7+/i7TyZgXP6fTQTU0NDQ0NB5WaBKocR/G4zE/8RM/QRzHfO5zn+O//tf/eniTRx6uagr/9NNP56mHhmq4LWmYiWr9IcQPoFQqUVKN1G0l2mIp9UoRjpFInEToPM/LozHz+ZzRaJQrfE6n0zy11Ff93YSAFkmnLI5qB2GomsEkSZhMJgwLaqGxEiQSsjQcDpmoZvWlUgnXdXGUGFKqGswDhEr9VAikEE5DCR15noetah2HwyGdTicfY7lcZmlpibW1NdbX12m1WqBaUfT7ffr9fr7vKIpyAi33QsifrwRwRqMR3W6XWPUXdBwnrxmU+sD5fE6m6nEtyyLLMnZ2dnjjjTfY3d3NifLDB5NSaZml1hnieIrr1hlPDsiyOdPpPpXKKmlqMp12mM46rK08RUZMp3OT5fYZkiTDNMG0PRzbYz4fMBhsEsczWs3TxPGMMNzmxc99lmef1emgGhoaGhoaDyM0CdS4D+PxmB/90R8ljmN+4zd+g1/7tV87vMkjDcMwWF1d5Vu/9Vs5fvx4rvRq23ae+hgEAYlq9SFpmKbqbeeoWjVLKS4mScJMNWmXiFS5XKZWq+U992azWZ7CiCJcQsDSNM1JT7HOTQiOEJ9QKdO6BcXaIAhycmWpvn3poX6VkVKMjKIIT/Um9DwPgCAI7iGeruvmhHYymeQkWNJG5fNKpZJHF1dXV2m1WpRKJUzTJI5jZrMZw+EwH7NcOxl/s9m8J/0TFf2UY6RKZElIbr/fZ6L6HIrwja/EmmLVDkNSaff29nj77bcZjUb5PX+YYBguS0uPc+rkJwijGfX6cXZ3r2IYU/b23uDIkQ+TJDb7+2+yu/smJ0/+HpaXT3P16hc4evTDGEbK1tYbtJefotU8ShR2efvyZxmPtzly5FuwbZu9vS/y2c/+qiaBGhoaGhoaDyk0CdS4D6PRiB/5kR8hSRI+//nP89nPfvbwJo80qtUq58+f59SpUzSbTSzVciFR9XaWZbG0tEStViPLMmzbxvf9vNZPyKEQNSF/Qn5CpcJZJIJCaCSiJ6meoqopZBDISU2apnnbh9FoRKwUH4fDYU7KZDtTpW9WKpU8hVNIlhA913VxXZcwDBmrRvQSTTRU2mscxwwGA3q9HmEY5ucvx5B0z42NDeqFNhayrzRN88ikXFNLicegahkbqiehXPf5fM5sNmMymTBViqlpmjJTLTAkzVaih2maYiixJkmNnSvxnSzLmE6nXLt2jatXr+b39GGCYTg0Gmc4d/a78PwaZBa7e1cxzTm7u29w9OiHSBKX/f036Rxc4bEL308pWGLY32Q46rG8fJS9vau0lh6jVlslmve5cuVzzOcDLjz+feztXabff40XX/w1TQI1NDQ0NDQeUmgSqHEfRqMRf//v/32SJOF//I//wa//+q8f3uSRhed5PPnkkzz33HN5hM113VycRMiRaZp5mmipVKLZbFKv1zEMI4/6CZGzbTsnNYZSlJUaOkupeFar1ZxAWqqpu+d51Gq1vHZQPrcsK9+3kMusoCra7XbZ39+n1+vR6/XyyJiQUt/380hfFEXEKjophEmicxIdjOMYz/PyukgZh0QYy+VyHn30fT8Xz/E8L486CkkUEjaZTIhVdFWIsKPEaiQVNY7jnMxOVJ9DqRucz+cMBgM6nU4eRQyVeqpAxhOqekyJrs6VEuvbb7/N7u5uvv3DAsOwCII1VpYvkJExmw0JwxmuazMY3KJW3SDNTMaTPaL5iPWNi6SpiWM7bG9/nXb7DFESksQRrudjYrJ/cBXTsFheeZzh8A5RtMPnPvcZTQI1NDQ0NDQeUmgSqHEfhsMhf+fv/B3iOOZLX/oSn//85/N1QTlgNl20GnjUYJomGxsb/P7f//s5ffo00+mUTqdDGIY5+ZkqpcxI9fWzlchKEAS5Wuj+/n7eH9BSKaFBEFAul3OhFyGUIthiFhQ7JZ1UagqLJCsIAqqqD5+ravJS1ZJEvhdFEb1eL4+KoVJAp0rcJVI1dyhRmW63y2g0IlFN46W2UEihoWohD0cQhQSaqnbQUqqdphLMkf3JOGUcYRgSRRG26pco+yymrBqGQRRFeX1fr9fL6xqFzI1GozzF01G1kI1GI48wOo5DGIa5ymmiFFTllbi7u8vrr7/O/CEUiTEMG8tapA4v7uXiPqVphGnYZECWJWQZ2LZDholj+8znPSzTVesXEVNYfA8MLMslTWOq1RKf+9zntDCMhoaGhobGQwpNAjXuw3A45G/8jb9BkiR8+ctf5otf/KJaY1Aq+Xl92qOGRqPBd3/3d/Pcc8/lBM91XbIsY6baEAihKZVKZEpYxVQiLRLZm06nzAp9+IR8oKKCQuiEsMl30zTNiaJE6xYT+wVxEpJUqVTwfT9PeRQyJoRNIopyPIkASvpmMTqXqvYVMr5MtZCQqJ9sK4I3so38lEX2J8csQqKgsRLFke1RZE+OI9FOua5S/9fpdO4hcbGqY5xMJuzt7TGdTmm32xw7doxqtZpHcDudDgcHB3kaaqzaIQRBgGEY9Ho9rly5wrVr1+4Z7wcXBvCN/V3X63VNAjU0NDQ0NB5iaBKocR8GgwF//a//dZIk4ZVXXuGll17K10m64qMG0zQ5duwYf/SP/lGWl5fZ3NzM0yDtggJmrVbD9/08HVIIU6bSHIVMpSo6h0q5TFSdoAiiVMoVSsGCSHqeS5YuyFlJRQyDUgmz0BPPAOIkJUli0jQhTRKieNEmwjAMfM/HLy2I5SIKl+I4iyjlaDxmpsYmJNRSNYi2Y+PYCwIpUctUCdIsokSL8cs6iQLOVZ2epK8KUZUInKNqGOM4zkmr7LdISA3VHkKie7PZLK+blGs1Go3yfcqxU9XCYnd3l+XlZc6cOUO1WmU4HLK3t8f29jY7OztkWUalUiFRPRDL5XL+e6fTYWtrizt37jxyvQMfBE0CNTQ0NDQ0Hm5oEqhxH/r9Pn/1r/5VkiTh1Vdf5eWXXz68ySOHUqnE888/z/Hjx/MG5KFqym4p8RRTibn4vn8PsUPVn0k9WpEgOY6Tky4hPYv0TwPDWETsTNPCNBdEznFsoijCUCIrnutg2TbtdptapQJWRDRPmYcjyBxMy2Q+X0S6PM+lXK5gmgZRlOI4JrbtMpvPiSQKmGUkcYLBIjAk44qi6J5ehEL6KJBYiVhGUcRoNGI2m2Gp3onOobYRvu8Tq1rFYi/ATIm0SJ2fpM1KRFOOUzyGoeoVLUWK5bpPp1N832d1dZVSqUSSJOzu7vLaa6+xvb1NkiT3nFMYhnlEczgc0uv18rrOX//1XydUdZYamgRqaGhoaGg87NAkUOM+9Pt9/tJf+kukacrrr7/OV7/61cObPFKwLIszZ85w7ty5nMyZqo7PcZy8FYJErCiQPiGB1WqVSqVCHMeMRqM8klXc1lC1dkmSEIYLcZn5fIbjWLiuRTnwKQUl5mHEfJZgGjaWnTKbhXgeOHaVWqNMrdIE5ti2g+2YOI5LqVTC9xyyzGYezrAsF8818Us10mzGdAzzcMpkolpPuA6u42JbDnGyIFTF6KWklcp45/N5LuYicF11XFWr6Ps+tr0gsUIYhVBmWcZQ9T0MwzBPmTUMI09ttZRKaBRFefptpnoX+r4PwEyJ7sgxHdVSI45j9vf3effdd9nc3MzPQyKbEqG1VLpukiSsrKzQaDTo9/u88sorbG1t5ef2qEOTQA0NDQ0NjYcbmgRq3Id+v8+f//N/njRNefPNN3nttdcOb/JIodls8vzzz7O2tkasWiC4rsvKygq1Wo3RaESn08FSqpzSjsGyLBqNRp76KEQvUyItmaolTJJE1dNlRHGI61gEZZPxKCYMh0zGMRkQlCrU6jU8zyNJIIpiTAs8t4TjmsynEbNwQr0WcvbMhDT1MMyYOIaMRaRsMmljmauAS5omC6LnGji2RxwPMQwXw0golSqUywGOU8W2LVzXAxZiLmEY5mmmqRKUCVVbC0mBFcIo5M0qtNEQAhyGYa5OaqjeiBKVkxo/VOqsRE0X576IBjqqfk+EcGS/iWpZIWR9MBjw7rvv0ul0yAr1j5PJhEj1VRTyKmmny8vLlMtlBoMBu7u7zOdztra26Pf7h56ORxOaBGpoaPxuxzc6vZXSBg2NRw2aBGrch16vx5/7c3+ONE156623eOONNw5v8sjAtm2ef/75PKWwVqsxHo/Z3d2l1Wqxvr7OdDplf38f3/ep1Wp5hCuOY0zDwC+ViKOYwXDAfD7DMExs28K0TAwgiub4pYzxKMRxUyZTm3JQolZtkJEyn4WMhiMwDKrVKvV6nZJqrI6KuHm+h23apITY9m2OHHmbNPEJyi6DfsRw6OP7y0ynGWF4hFJpGcMwVM/AGUFQplwuqbYNi95/WZaSZRFBUKJWK2MaHllmYlouaRKRZgsSGMcxlm1hYjBT7RXG4zFpmubpn7Ztq30u2l9Ir8KkUDMoabESKZQooAjJSGTRtm08z8tr91IlYNPv99nb22M4HDKZTJhMJmxubuZpnyJAk6rawslkkkdji8QzCAIipaAqhL9UKjGbzdjZ2bnn+XhUoUmghobG/0mIQ49cAflurb04+uaq96uQPHHCymIYxsJ+KqEz2UYyXYq/a2h8EKFJoMZ96PV6/Jk/82dI05R33nmHS5cu5evkJfoowDAMTpw4wZkzZ+5R5UxV+4Y0TVlaWsI0TbrdLp7nUa/XsW07jwhGYYTn+yRJxM7OHoNBH9NMKZeF2NikmQ2ZhYFJKQjw/QDLMimVFimUKIMnZAqVxmirdgsSKQMolRyq1S7l8us4rsfubsigX6fRsCkHNr2ezWy+juPU8siardpYoFpCRKpFRBiGGCYYxoKoWqaJ7aQYhoXrWFh2hfk8ZjqeggGObZMWWkhIyqcQvXq9TqLq8kIlEiMES0hYMUVWiK7jOFSr1XvO3XVdUOmfhmEwGAy4dOkSOzs7DIfDvNk8QLlcplQqEQQBrVaL2WyWt7yYqrYYcv3kvoWqRrLRaJAqwZput5u3k3jUoUmghobG/y4UiVuq0vfFmTgYDDg4OKDf7zMcDtnf38+/J45HsSPiZBQ757oulUold1IaytG6tLREq9Wi3W7jeR7lchnP83JHJcoOoaOIGg85NAnUuA/dbpc/8Sf+BGmacu3aNS5fvgzqZXfs6Dqdbp/RaHz4ax84tFotvuVbvgVfNTgX4+MroZNYtT1YpHLCZDLBVn35FhGqBckAgzCcYWQp5YpPa6mJ4wQE5TJBqYztuHiej+e62I6NbTmkWcpsOs09ko5S4zRUeqWQQDFqcRxjmOA7B0RJyGS6yd7ulDQLcOwq9VpEmsVY9jpkVUajRWN10zTzhvMSIYtUrzzf93EdB0O1uDBNA9te1Cn2+z0812QextiWh2ktonOmaeE4i+ifkDpbCcGYqmG7pF7GqpF9kiR5dM9RAjIow5+mi151RQ+vocRzpBn8YDCg3+8znU7zWkKJ+Ml3DcOg3W7TarXy8wxV7aGkhc7nc+bzObESqBHvsOd5TCYT+v0+URQxHo/vqX18FKFJoIaGxu8EimRPbO5gMKDb7XJwcMDu7i77+/v5e71Iykxz0YNWbKRklaRKXMwwDMbjMYPBgCRJ8H2fSqWSl2dImYDUlVcqldyWxHFMuVzm6NGjrK+v02q1qNUW5RlyPCGGGhoPCzQJ1LgPnU6HH/qhHyJNU27cuMHVq1fVGgPHsVUbgg/2Y+P7Ps8//zxLS0t5tMlQDcpN06RUKmEYRk5qFhHChNlsjmmZkKXYtkUQ+LTbVUzTp9Wq4/tVKpUqpmkTRQshmflshqV6CwKEUUgSx2TZIgVSjFex3q4YxYuiiDia0mgmrC5/nXdv2NTrT5PEAbYbAAZki3tmmDYGdw3VcDjMa+Vs1TNwMpkQhmFu3DLVl89xbFzXI0szxpMxSbxQKV0M28a2M9LUoVQKcBwPy1qQuVidZ5wsrpNt2zn5k3OLVL2gGH9ZHykRGKmxDFUd4Xg8JoqiPPVT0k7n84WgjuM4OakTkmkrdVJHidkIeQ7DMG81Idd0Op3mhHSuFE8zpZI6U60pUpWC9ChCk0ANDY3fLgjxS5KEyWTC9vY2169f5+bNm/T7/dzuiZ0AcBwnd4YKiTNULbg4TRfO2IX4mLzP5aehspokAmioiJ6858XOmKrtUaxaOKFKE2T7SqXC8ePHOXPmDOvr68oZqgmhxsMBTQI17kOn0+EP/+E/TJZl3Lp1i+vXrx/e5AMNwzBYWVnhqaeewnXdvL5Moj9ibIRQLIyEiWVaizYMlYDWUp1GvYbn+VQqdUzTpl5v4PslwjBkPB7fs0g9IaquIVURRmk9ITBVo/dQNav3PA/DAMvusLJ8idGgw2jqsrS0we7OcVx3kc5SKi3q/YqG0HVdYiV0s7Ozw3Q6zY9V9KbGqt1CpPoIyv4MFZGbzSaEYUSaRtiOSVDycRwfMEhTE7LFuDPupvLEccRsNmc8HjOfzwnDMDfwqYr6CVEToi3bhUqUJo5jDBUpLUYaRd1TjiWkWcYvKbZCENM0pdvtMhqN8vOS+1usbUxVhDeOY8bjRST1UYUmgRoaGv8rKL7jhfjdvHmTGzdusL+/z3g8JlHROtd1cwehrRymQsQyle5ZtAniwJT3u1kQLZMpr6XUpmX/juo1KzZyNpuxv7/PwcFBTjyF3ImdnKt2RlmW4boutVqNtbU11tfX2djYyO23jE9D43cbNAnUuA8HBwd86lOfIk1T7ty5w+3btw9v8oGGZVl5TYCrmr6nKvXEVJ5HIW2VSoVqtYLnOdiOje/a2LaL55vYdjU3SnG8iHJVKpXcQEkkyVQN5T3Py72WmWrOXqlUKJfLuK6bE6VUpTPGqlm953lgDEniS6TJVcbTKo5zjHC+jGVVQHkuxTtKgeSh+vwNBgOVunr3GgjhswttHcRrWjTIYszn8zlhNCdLEzIWkcwsM0jimDCKmYynTCYzwnBB5kajUa6kKp7ZVBFgW9U7Fo2teGEdx2E2m+XXk4IgwHA4vCcdVK6nkE1H1YXIseTcut0u8/kc13VzkjibzUjTVEV5F9FJuTbT6ZROp5N/9qhBk0ANDY1vFmIrwjCk3+/zzjvv8PWvf53RaJQTMApCL67rEgRBTuDEQWfbtrK9VQzDyBWqJbMDZSfElso62XesSjnsQu9a2b+pIn9iZ6VGHGWri2QxyzJiVdaQqjkCyr46jkOtVmN9fZ21tbVc1ExsnYbG7wZoEqhxHw4ODviu7/ousixje3ub7e3tw5t8YCGETLx6osQpaYzVapVWq8XS0hL1eh3Ps7BMk8yIMQybNImYTReeR9tZeCoXqSQJURTiui7lcjmvw7NUmkqi0mCkV54QnmLULVOtJcrlcm5M5Pu2beJ6MZ77m9y+5XLy1HcBFhkGWaE2TjyvkVLfFCMmpE7InETdhAiaKgK5iPwt0iGFbAlJXRjXiCiKMYyFoMxsNqLX77G9vUOv22M2i1g4VRc1d2KExfhnBQEAlDEtGnbf90mSJG/JUa1W87HPVO9A2aecx3Q6zdM35ViiFCrXfTAY5Nc7VSI1c5Vaurh/i3RUIYhSVyL36VGDJoEaGhrfKMTuTKdT7ty5w6VLl9jc3GQymZAqB57nebn6dbHHq0QKxTaKTS3aJkNF/3xVry82QAie2BBf1feLXUmVo1AyPMTRWRyzjE9+D5WomRBB2ddMKU5LBNPzPIIgwFY17rVajRMnTnDq1Km8DlFHCDX+T0OTQI37sL+/z3d8x3eQZRl7e3vs7e0d3uQDC9d1qVaruEq1cm1tjZWVFdrtNtVqlWq1qgyURZbFzOczppMJSZri+2XK5Yr6boVKuUwpWLQW6PV6zJQYSayig2IcUF5LQ6VXjsdjOp0Ok8nkHvImBLDRaOTN18UbmaYptmNiGVv0egYbRx5bpEhaFo6KXNqF2omiMTUK3k8UwZkpgZhQqWSiPKhCtISozufz/Fxc18XzXGzbwfdLOI5NFM3pdA7Y29thOOqyt9NhNJ6SJItaCsu2sMwFGUtUlFG8raZKRZXzN5QXOFVeYrkXsUpXFUJmmibj8Zh+v89kMsmjjULwZRESLdc8VYqoMxVlFc8x6rkQ4i3HE6Isk4ZHCZoEamho/FYQB6PYv6tXr3Ljxg2yLKNcLufv6aIwV6oclraKzKEcgaESbBmNRrkDUkhZpkTM6vU6jUbjntIH+b7YjXK5rJy399oBWV90kMoiYxEyKnZc3vuZqiEUAijbpCoNVRy5juPkGUSnT5/mzJkzVKtVPJUZZGgyqPF/AJoEatyHvb09vvVbv5Usy+h0OnQ6ncObfCBh2zb1ep1KpUKj0WB1dZUjR46wsbGReycNYDYfMxz1GA6GzGYRaQrl8uI7KyurtFotHFWDZqhefPv7+3S73by2TryOQjYsy8obn8t1HwwGRKrNgXg1i95OIaqLdMWMNI2wrDmTSUaptFA1S1RkzzAMKpUK9XodV6WWoiJrQkBlEVIpPykodRYJWqbSbMQDWiSIqUqjrNVq1Go1TNNgNB6wt7NLt7fL3l4fw4A0M0mThCxbqIVmqraiVCoRxzH9fv+e9B5HtYuo1WrYKhVVCJmQs16vR7fbJVT1g4lqUSHGFjUxCIKASqWST1JGo1E+djl/UwkSCGGU+zpX9YSx8jA/aq9RTQI1NDTeC0L+hsMht2/f5vLly+zv71Mul3O1TZQ6dKfTYX9/n16vl9fdCxFLVD1fqVSi0WjgqDKAoWoBFIZhHhEUgiXEzlcthsTpWXS+CjmMlfiY67rU63VqtVqe9WGqOnMhZ2IXEyVedthGZqp8w1EpqGma5qS1aPPFFklG0fr6OidOnGBlZYVyuZyPTUPjfxc0CdS4D3t7ezz//PNkWZbL7wsqlQqT6YQ0+WApI1qWRaPRYHl5mbW1tby4u9ls4jjuQvjFMphMhnQ6BwxHA+bzFN8rUa0u0kZrtRrVahXTNJlMJuzv7zMYDBiqnnVCLmIlcjJTqZVFoleMbInRMFSqi6dSXyzLyo2TkBvX87BMKJcdTLOE5y0if65K0xTPafG7XqHvkXhDjUKTXDHGQRBQr9cxVUqojEVIqWEYzOfz3Ojt7+/T6XSYKoXNtbU1yuVyfr62nTEaDRn0D5hMF0bUshym0yndbpcsywiCgESlaiZKRdRRiqiOas8xGAwwzUU6zUQpmopgSxRFOCotSCYJQsht287TjQzDoNPp0O12iZRXGRVNNApRWFMJCxhKyVS2zZQXeP6I9Q7UJFBDQ6MIIX/dbperV6/yxhtvsLW1haf67AVBQKbqtrvdbk78ioRPbKNkdoj9s1XqZ5Zl99hMsQnipBM7hrKnQgwd5TQ9bA8km0NsaXGR74k9tJRQmpBB0zQpl8v4vp+P0VXlBkU7NVGprL1eL58TADQaDVqtVh7FPHv2LCdPnsz7Fmpo/O+AJoEa92F3d5enn36aLMty9coFDHzfZz5fiHJ8UGAYBuvr61y4cIFjx47RbrepVCr4qv6s2+0wHA3wPReMhOFwCpkBLIRLms0mJdXeIVbKkQcHB3nN2Hw+zwmDHE+iV2L8PJUyItccVZ+Gqk1AGSEhYMXPcwPnmNTKBklWotFYwnGc3BtqKuVMMZ5CJsWoifGSMUwmE6ZKZTMIApaWlvB9P/emCikqq0bsjvKAioHNsiw3emLop9PFdWstNbFtgzieEcVz5rOUNDHo9fvs7u7S6XRyIyveWLlWcv3E05ooz6ycm0T+EpU+a6smwGZB5VQMdDG1pxj9k//LcQQyuRBiKEjTNL9Wjwo0CdTQ0BCIU+7q1au89NJLvPXWW6RpSq1WU5kqi1R76e0qqfpFe2IUauvkPW6qdEpLRegilV0jjkx5T1sqCueoSJqQxyL58zyPSqVCEAR4ql7PcZx8bDIW2bfYsyK5ExsyVSJqohtgqawbOWapVMoJooxLiN1kMsmb24vdiuP4vlYTEjUVu6Oh8TsBTQI17sPOzg6PPfYYWZblAhkCQ6VFfFBgGAbLy8t89KMf5fHHH6fdblMqlUiShMlkyv7+Hv1+lzAcEscZQVDDdhwc2yFJFpN/eUlPVeNx8S6mhRoDMTJCKoqkEJWWWS6XiVRtgRhGMY7yfzFMckyJxsVxjGka+D7YdplarZGTRiFSKOOYKYEZFBkUomQpyWwhNWKgjENpomJQhfwVPa6+79Nut2m321gqLWY6nXJwcMDOzg5j1Xcpjhdk1DASICOKZ4zHCdPJTLVrWLRfMIy7gjRpIaLpFSKQpooSihdZrmuapoxVY/dMtfUQr7PsUwiwrSTBZVshy7IvIXjFayHHkO0fpWigJoEaGhryjr18+TK/+Zu/yY0bN3LnWqR66qbKYSefx6oEIimIsch79/Biqp68ruvm24k9lHfxYduIsmtC3OR9basMEEm7FGeg2KnD+7ZVdNFQ7YIs1adW0jvlOGJbOeSoFfIodrFWq9Fut6nVahiq/r/X6+UOY7lelmXRbDY5e/YsZ86coVwu33MMDY3fTmgSqHEftre3OXHiBCgPnxCXDyLK5TIvvPACL7zwArVaDUdFzSaTMdvbW4zHQ8plkzh2GY7GkN0lQ6mKCAmxEqInRCVTJDo6pDAmhKJIJAzlQRTjItE+iaxZSupajJMYC0fVyEVRzHw+oVRKSROPemMJw1hEbsVTOVPpmEkhvdIsqKF6Kt1GUitRpCdSDdLlXGR7MYxyHkah7UKz2WRjY4P19XWq1Sq2bROq4v69vT22t7cJozlkBp7nYFkZcTwnzQzCOfR6Pfb29pjPw0XtYEGUJlW1iXJdZTzF6+qqHogHBwf5ZEEmJnIuiaoHkehnMdpYvIdy3Q/DUM2I5XkQ7/WjAE0CNTQebYRhyK1bt/jCF77A1772Nbrdbj5fEDsnRC9U9dmRSqMvkr9EZcMcnmfIu1eIWHKonEFIn6UyWlAkTGykOCmF4MlnvhJJKykBmUw58cT22ir6J7ZX7GSi6uvjQquJUNXEhyqlVLYXx6LYnkwR2nK5TLvdZm1tLc+uSZKE6XRKv9/P00WTJKFcLnPq1CmefPJJNjY28rRTDY3fTmgSqHEftre3WV9fP/zxBw6GYfDYY4/xqU99iqNHj+bGqtvtsru7yzw8YDSKaNSbZJmlJKpnJMnCaylGSIxeqqJeYkzkdzFYEqUST2Na6AkoRGKqWhzU6/V7jmEob6TsS4yMXahvW/wlh8RRRrlSxSlIbIv31VSRP9lvohTWPFW3UTSIQmrFmBeNrlw/MZRi1DMVZbQUQW02m6ysrLC6uport81ms7zWdDQaEUYhcRQpEjiDzCSObXq9Lnfu3KHb7WLbC2MuBrVotMVTKsTVVGmksUrdSZIkT72RSUoYhszn8/xaohweUaE+RRZ5RWaKDMoYZJF7Lft9FKBJoIbGo4k0TRkMBrz00kt89rOfZXNzk16vd48TTMiY2MZE9QYUx528a4XUJMqZJr8X37mZcp6mqsWPp9JDxR6ZhQbudqHvn60yVoo21i4oZcv4xMbJu91SpDJVzkaJRBbthtgfGXdxLByKEIrNketi23ZOBldXV1leXs61BETVejQa5Zklruty8uRJnn32Wdrtdn4MDY3fDmgSqHEfHhUS2Gg0+NjHPsazzz6LbdvM53PG4xHd3g6DfofhcM5otFDWtCwTwzCJo5gkXUTSDr/k5UUv4i6TQv858SYWv0PB2KEMhBhRITbFSJWss5UX0yh4Rw3DxLQM2i2fyRRKpYUSm+MsBFcmk0lOPsXQiXFMlXS27/tkqvB+kZI5IlOkVcZvKEGZTEXOKNTKyU8xxvJ/Xym1NZtNjh8/zvr6OqVSiTBc1AmORkMODg7odLtMxgM816bZqpOkBttb+1y7dpXt7R1SpTgaq7RPT6Wk2qptg0wqhIy6SgVVmv0KQXMcJ5+wCKFLlJdXJiky6fitXo+HJyoUekt90KFJoIbGo4coirhy5Qr/8T/+Rz7zmc8wGo2gUCctRMsqpFgW36NCriQrxSikX4ptlP0IisRQSF4xE0XWC8FyCimgpiKHrkoNFdtZUjX8UvYg3z9MAlGlGq7rkqksGSFoxf0byiEqtigupLcW7aPs21BRQ8nUWVtb48iRIzQaizKO+XzOcDjMnaXz+ZzV1VW+5Vu+hZMnT+qooMZvGzQJ1LgPjwIJdF2X8+fP84lPfIJms8l0OqHX6zIP+3Q6A2bTiDhO6HYHTCbj3LtIBmmW4qiaAiF7URTlxk/IlKR1oIwkhZYMEmkTYyAQwyGpLJLqKAZEjiHr50pl1DCgFJQplxxMy8WybCqVCqVSCVOJwqCMcKZSVxOVqpMkyT1F6EKIZqpmDmWYYxVJLKn2DVLYL17RIhm2lRdWiJrv+5imSRAEnDp1itOnT9NqtbBVNHI6nbK3t8fNmzfZ39/FMGPK5SqeF9Dt9Ll8+TKdTueeyYFdqI0Uoy/Hl/GnheihnLcYZhljrBTtptMp2aGU3W+UCMoxKEReP8jQJFBD49HCeDzmN37jN/jX//pfc+3atTz903VdTJUuKYTLUpkZk8mETJE3sV2RSskXokShhg/lII0L9XlmoV+gkDyxjUXnpKzzlIq2ZH7Ie15IoO/7BEFwz/EExfd/pkie2C6xH3NV81/cPlPRQDk/SRsV+1p0Dopd9H0/j0ratk2r1eLUqVMcOXIkt8dJkjAYDNjZ2WFvbw/Lsrh48SIf/ehHqdfrmghq/C/D+pt/82/+zcMfajzaGI1G/PAP//DhjwGwLYuM958UPwwwDIPV1VWeeeYZVU8X0ekccNDZZ3+vw/5el9Fowmi0aJpuGEYeeZuHcxyl/rWyskKr1SJJEkajUW6Eil7RVKWUiJEsRpmKBApFOGx7Qd7E8GUqvbJIZOQcHJV26SqVTtd18dyIMMqAxfZCzMQIGYaR99kTcib7MQ4JwIjXUgigeC7F8Akple/LdkZBYU3OXfbd7/e5c+cOe3t7uYiOpfomVSqVXE0uSTNcN8WxLCzLJs0WRHQ8HhOpAnpP1U1mBW/rfD6n3+/T6/UAaDabuKpeUIi4GGtLeauljYdcX9lWrvV7oXgv5HchnBSEZD6o8H2fP/2n/zRra2uHV2loaHyAkKYpBwcH/OIv/iI/8RM/wbVr1xgMBsyVKJfYiEyRPemB53leXn9dtCWybdHeFD8Xe1XczlQksRj9O7wUyaA4bYVwFb8jtpXCe9xQNl7UQ4Vo2oUUT9meQtRQ7KscUyC20VLZNsXME9lfcexJktDr9dja2qLX6+UOWBlTrVYjCALCMGRra4t+v0+r1cqdvBoa/7PQkUCN+/B+kUDDMDiysUav32c0mhxe/dCgXq/zkY98hDNnzhCGIYNBl36/y2QyZDwJGQ4WSmZCNkpK7lmico1Gg2azSbW6qLvr9XpcuXKFwWCAc6g+7jBZEMiL3yhE+MSISqpKmi4ijmI4xCBZKtooRE6+jwG2lZAkFnDXQyiEx1UqnqiiflRqZKbIooxrqno0WUqWWyJk4mVFRbuEKIkneKoatRfPvej9rFar+L6fp13WajVWV1c5duwYp0+fplarEUURo9GI8WjELJwynY4I5yN6vRk7O/tcvXqVbreLpWoOxQAWva+hUmYNgoBGo0GSJHS73Vx1VZZQpYrK+ck9OEwAD98/2aa4LlMTCZkISBRStvugQUcCNTQ++IjjmGvXrvFv/+2/5Zd+6ZfY29vLxblc1dfWV+mS5XKZZrNJs9nM+7xubW2xubmZ25tI1dHxPlkWRsHZKXZPbJ4QO1kndk3Wm6psoVQq5bZGbKapInkcyt6wD7WAKL7bZSzye1IoGcgUsQvDEFM5JG2lDyDEUGx2mqaMRiNGo1F+7rJfQ4m3ieM3VNlB9XqdjY0NTp8+zZEjR3JCLfZqNptRrVZ5+umnOXXq1ML+a2j8T0CTQI378H4kEAxs2yJNE9L04XxsHMfhwoULfOxjH2M8HtHp7DMadekPBoyGC29dmi5SO+RPQ6JspVKJRqORe+USlcY4GAzyl3OiomGS7pKoFBnxFgppKRq5TBEpIQ3i3UsKve4ylZoi3sVqtUq73cZX7R8cx8b1PCplkzAySZMF0ZPviZGkUHMhRshUHlRUmuxsNst7FSaqoF+uhXhIJYIp6xLVckGMvaXqO9KCaqbjOHmdYlaoHalWq5w8eZL19fXcmNq2zWQ6YzweEM4nhOGcwWDG5uYmV65cYTQakRY8xhKpFGMZhiG+79NqtUC1PRGyl6rWHaKCKoRS9pepSYjcA4Fcg+JPmchYlpU7Cubzef7/K1eu5Nt/kKBJoIbGBxthGPLqq6/yL/7Fv+DFF19kNpuBIkeodHxftQaqVCo0m81cYTuOY0ajUW4bhTyJs674XhUydpgAFole0f4V14ntku1c16Ver+dN2E1FDMWBK7ZC7Ja8++XYC/t/bw2jjI9DNYTi7BU7KvuRz4UMhkpBNCmIz1AosUiVwrW0rpDjuq7L0tISJ06coN1u46ooaKoE5KbTKaVSiYsXL/LEE0/k39XQ+Gag00E17sNvlQ66eEEe/vThQavV4uLFi8znc+5s3qLb3aPb7TOeRJAZlMtllpaW8gJt8XAKgRKjkKr+SAcHB/R6vTySJgZGjIp8LkYkPRRBku2EcIixFHIoXkc5thjETHkix+NxHgGbhzOSeE6SGKTp3fq4RKWCyiLGTwySLLZKnxFiaap6iKLhlfOIC/30ZrMZw+Ew37csxfEKZCxpwVOKmnCIh1OMZZamxFFMmqRYZozruTiOS5pmjMfjnFxmBUIt19dTNSCZErAxlTc4VDUdM5Vu4yjP8WEDKve5OHaBGPHi7zLRsG2bY8eO8Z3f+Z18/OMf59KlS7l4wgcJOh1UQ+ODi8lkwuc+9zl+7Md+jC9+8Yskqm681WrlTlEhgOLwk/flfD6n2+3S7XYZj8c5sRKbQUFNWd7bWcGhJu9z2V+m7GioMjxQdkS+L/uQ93+qasKl3CAsNGSXY8s4EuXkFFtCIdVTzqlIMJ2C8rWQTPmO2Do5V7Fp4hwWiB0VGyPHElKImi/IvmeqNZKQT0PNP+Q8Dw4OiOOYRqORE1ENjW8UmgRq3IffigQ+zHAch/PnzxMEAZ3OPrPZmOFozGQ8J0nuEq1KpZKneqIIhaVSLmu1GlmW5TLO8nIXwiQv7vRQBKxUKuWpM+VymVqtRrlcplqtUq/XKZfLOdkUYoMyDGLw0kLky1R98obD4cLYhXPCcEaSzJhNY8LwrtETYzpT9RmhKpgXL6QYXTkPVG3dYDBgPB7nETMxpELiZCxi3MUIyzkHQQCK4Mm2QkR9VRRvKM/pfD7PDaYYOzFoSZphGDauDxg2pVI531emCK2kqRbvB4qsGqqpvLSJkMmDRBzl+ohRFsg+ipD7grquso1pmjSbTZ5//nm+93u/lw996EMYhsH+/j63b9++ZxLwQYAmgRoaH0yIAMxP/MRP8JWvfIVYCYL5qgTB87ycHEmKphDCMAwZDAZ5Ojzq3Vi0i0WyI7ZR6tN9VaMuqabioLMLqfoUCFPRhondTFWkbDAY5PZEnKvz+TyPRBZtrDgGo0Lbh6JNKJK86XTKcDik3+/nZSMyHrGRxfMsHifLsnsclPLdoj1zVLaNzCFkbPP5nLSgMSDnHYYhu7u7zGYzlpeXNRHU+Kag00E17sP7p4M+vDCUGMwTTzxBFM2I4ylxktDvTRgOh8TxQgglUQ3Epa6BQsN28bZVKhU6nQ47OzuEYYirCtalqNxW7SY6nU6uaCl1CuJBFAEUIZpFAzYcDhkOh7lhmKtIn5AOOZaj1EHDMMQwTaqVEuWyg2GU8P270S0xaInyeoqRSlXNoRgl2bfsV7y4RqGfUtGgH351CJGL4zhvOZGolNlIpY5GSpxmaWnRzF6Mmq1qIWVi0Ww2abfbuUpalmakRMRxRJbG7O8PuX37Ntvb2/T7A7JsYRDlesg4E0Wgh8MhYRjiqfYWSYEsCgkUwy3nLNsV16GeJTGymSLQGxsbfPd3fze/5/f8HjzP4+bNm9y+fZutrS2+8IUv8M4779xzrR526HRQDY0PHsbjMV/4whf4F//iX/Dyyy/nZQGod12pVMqbnFNI+3cch3q9DsD+/j79fj+3L47jUC6XCYKALMvo9Xrs7+8TRRFOwUEq2zUaDYIgyPctZE+InZC1WaH8QGyIr5Q/DVXznRScsK7qMShplfLuL9pFed8bBSeh2CRfiaIVW0RwyPFYtAuyxMrJKXZJxiLkLi5EOSUtVAinoerMZczlcpmVlRUajQauUg1PFTF2HIezZ8/ykY98hGq1mo9FQ+O3giaBGvfhg0gCPd/j1MlTNJtN4niGaSXEkUWvP6DX7ZGqHnSmaeZeQyEmYqRc16VWq9FoNBgMBty5c4dOp5MbH/FeSm5/HMf0er1cJlsMiX0oNRRlTIMgoFqtYimZaVOJrQwGg9wgZMo7KWQtUVFB27FxbZtS2cA0ynjegmCK8RQSJsZGjBMq0llMTxHjJ2RPDKUcyyzUOLqqf1KoUl+EsDoFb6QQPYn0SfRNjKKcS6VSyY2dTCrW1tZoNpt4nsdsPieOZmTZjDjK2N3rcefOFltbW0xVvZ9MDpJC+ws590x5WcU4y7lRSAuSsRaNqxBA+V3Wi4E+ceIE3/Ed38EnP/lJHMfh6tWr3LlzJ78u169f57//9//O/v4+HxRoEqih8cGCEMCf+7mf4/XXX89tl9iERNV9C1mpVqu5s8/3/dzJ2e122d7eZjwe4xVaBInKpWma9Ho9Op0Oc6UcGgRBns0h9knshJCfcrmcjzVRStFTJVIjEIet2EoUORLy56goo6kyacTWy5IWMm7ENom9lusg+xfbIdE+S6WRiq0WIlckrLJdEYmKRIqjV8YgY/VVn11LRSODIKDdbtNutymXyxgqmwZ1/mfPnuX555/Pr7WGxm8FTQI17sMHjQRalsXGxga1apWg4kCWMZslmKbFcDii2+2SJAnVajX3VkoaSZIk2LZNs9mk0WhQr9epVqsMh0M2NzfZ+/+z92fNlqTXdSC4fPYzj3e+N+aIzIycMZEgIBAUZwIQSbDZJpE00xutW3prU5uV/kJ1P9RDyVRlpKQWKStKMqlYoIYyiVQTbAISBJAAEswBGTnGcOPOZ5587oezl8eOExFJkATASKRvM897wo8f988/99zrW3s8OUEi7RKgvGO25NeVSqVcqWtgm0wmmM1mOYCRUHmSZM9Ee8dxMBqNcsJEqygBAhKa5/seHNuE42WIIweWtbyOKd4wEkCCBS2hBCkSGj12SzyjgYTQENhIEHlftMzyHnl+biSVgeRpkBxpcmxIE3p6R20h1t1uF9vb22g2m1hKBtNMEcchRsM57uzfxd27d/OGugRzgir38b5J4CgcM0kuFDHkvejnRzFNE5VKBZcvX8ZP/MRP4Pnnn0cURdjf38+t4CSicRzjz/7sz/DHf/zHCIIgP8f7WQoSWEghPzgShiH+63/9r/jN3/xNvPLKKwglrHMymeS6zvM8RFGUR3sYUtmy0WjkBdMsy0K/38fR0RFGoxFSMapB6VpXRbJo45ol1agnk0lONk0p7EIPX03aG5XLZcRxjOl0mpOuVML8NUatev5MVVwtlXBL4mIiESAUjpc4xrEQr4irnAuel9/FUiCO2AgVGmtKvrwj0TrEWI3VvBdL+gL7eRG4ZarF5uYmNjY2UJL2VRTDMHDhwgV87GMfQ7PZzOe/kEIeJkVOYCEPyKNzAg3UalUkKp7+/SCtVgvdtQ5cd+n9MgwLSWxgEQSSO7dsY+BI0jcVNDdDegh5nodUwiJjCeFgOEcm3iXHcdBqte4jM9xvivVxNpvlhU0gZCMRj9VCKnMGKtwklWqWkOqdlUrlPsW/BI4I88UcYbBAsIgRRfdy9zg2S3LnSIQ4PkMIoCdhofxrGAaiKMJwOJSQ2SWpIrAtFguMRiPMZjMsFot8P8UUS6qpCCOBmvdF8OYc6mvwbybeT9M04fsl+H4Zhpkhy0IEQYxgscBUxsB7jZTnk/ug+jdx8ZFJqCdBWoue/9X3vVwu45lnnsFP/dRP4emnn0YYhjg8PMRoNIKhWlCQAJdKJQyHwx8Yb6Bf5AQWUsgPhERRhJdffhm/8zu/g6997WsIJWw/knw1kh9bvGDUaZqQeCrMnga+UOVfQ3SvNvRpUkadzWIumcpT5zkZSULc5PfEBxI0npt4QhzgfQUSmkmdb6xEv2gM5Dk96TdIz2AmOfbj8TiPtOF5gyDAZDK5l68v+7WR0RZDqy1eRo1R/DcEe7je0LjI5wOFaRxjkiQ4OTnBYrHAxsYGPPGwFlLIw6QggYU8IO9FAg0VevB+EN/30el0RMnGmM8iJGkG07RhGPea10IpUyglTJBbW1tDs9lELCGe0+mykXz0kIqY9Xo9z2crl8toNBq5R3AymWA6neZzSCAzVIP1WBLMNWjo8/tSXAY60T6JkCQRLDvGfL5sc0HQtsRLSeAmMBPQCXyGqtQWicWXYM7fk7SRZNEgQJDS4+bYSLgI+hQCsSmkm2NJJNSHgBrHcZ7nYZomXNeDYy89uo5jwfVKCMNlf0HeG+8hlab3nFuOIVb5Hxp8KfqZZipHxJTCQc8++yx+9Ed/FBcuXEAkvQ35LnBhQ8IdRRE8KaZwfHyM+Xy+ern3nRQksJBC3v+SZRleffVV/MZv/Ab+6I/+CIlEtVB3U/eZYjiEwipHcvgajQZc18V8Pn+gWIoW3/extraWY6P2bsXi1aOXUetkjUsaT2ico87leEh6eKwmgsQD6nKe21KRMRon+B3xAxL+SUIaSRQNFGHjvXN8vD7vi/fBY2PJ0adw3LwvjtcQwyKJYKh6FBKfeFySJHlV6k6nA6doH1HII6QggYU8II8mgfeSoN8PYpomNjY2UKtVUSknmE5CZJkFZECGDGmawDDukRv+ht6rTDx4DAOtVqvIJDF8IXlnEHJkq0axBIFEcijm8zkMw8BiscDZ2VnusTJWWhDwmlmWoVarwZV8O0vCQWht5bEE6iVIseGti0qpimqtlp+DIGNJjgIBhn8pBEKSRW0x5dgCCVvhmAjg+pycl1TIIgkiSbMGP02uSEp5DY7Ntm00m0340mg+TcSrmGXwPRt+qYokSe+zPnPeaHXW98f54Pn57FeFz4LvhCd5ME8//TQ++clP4ty5c4jjOF/08B4I3BArOxdN1WoVYRji4ODgPtB/P0pBAgsp5P0v+/v7+Jf/8l/i3//7f5/nVUMRL0O1YKB+zgS7PM/Lc+RLpVJOjhYSysnfQhEkjQ36Mz1noepJy3FoAkZdTOMmvXY8hmOmfiWeUX+Xy+XcOEs85O/0NfmX3+nvNanjMamqBq5JG+87VZEwEGyJxJsXi6ePG9cPvC7XFxDDaaSibXzJtSQO6/sxDAPz+RymaaLZbObnKKQQLQUJLOQBeS8S+H4RwzCwubmJbqeLJIlgGhbiGLCse3H7phAbHs8FP0mJVvCZymNjOKe2+BHUCH4kHInk1I3H4/vaLWiAsVT56UzCEx3HySuI+qr1hC0eJl6PoOP7HqpVH61mCZ5fR622zJsgkeRxJJOuVByDAlYCPEFOEzXOgz6ev0mlXxHnj/NlqAXAfD7HdDpFmqb572jVTFUxFg2YJFa2bedFCAzDQJqlsJ0lMHqeC8tOEUYxLNNCGCw9mABQKpVg2/Z9APuwZ8V74pht287v3ZIQpmq1ikajkYeAXrhwIX8fQvGUEvx5b7SKm6rfouu6eVGE97MUJLCQQt7fMp/P8Z//83/Gb/3Wb+W5f9yIRdSPEB1JXONG3FpIGgP1YaTy4IhpWhIxkLISNr2AiWqoTkzgBsHpkhRrIwZxTMR1rdttyS0vlUp5YRp6IS3xeGZiMNSYxutZQjQ5FmIusd9QlaWJf8RXqMqm/J4bVBoIvYoccyYEkaROX5vnIkn0pSBPqVTKx2Eo4jwej9Hr9VAul9Fut2EW+YGFrEhBAgt5QH4QSGBFQvbq9Ro8L8JZbwzHWSa22+Lp4iKfCloDTiJWSoINAJydneH4+DgnPFTGVMxU2lCWT3q1AmmfkKgQGyp8notAlqqEdYIRCRN/y+PL5TLKUl7bdX0YpgXARJI8SMQgwONIiCvDSvl7khgISHMeCEQQUCNwhcpLGIsFk/fD35AUcQypkLtItYx42HcE21Q8mJVKBdVqdTm2eBnuGicJ4mi5WbYDx/UwGPQxGA7yZzyZTDCZTJAJ0PO6nAcuZjg/JI2htP5oNpt5MYJnn30WP/ETP4GtrS0MBgP0+/18HmzJ+0vTNC9Swzkgec2kR1Sapjg6OkLwPi4SU5DAQgp5/0qSJPjqV7+K3/qt38KtW7cA5XXTorFK7yM5ok4djUYYj8cIpLjJ6kb9yt9T1xPniCUagykkQVjJj7eEgBJHOFbqXVcqa7riOSQOQXn5iFU8nyaNnuQFEkv0mIhX+hzc+B2PWyWBnGdiKo/nbxPVT5e/4TpD/zUkpYM5maYyavO6sSpO0+l0UK1W77uPQgopSGAhD8j7nQRaloUrV6+i3W4hy6YYjRaIYwNxzNDJezH+VKa25M9BhWpkWZaHu7RaLezt7cEwDAwGg9xyB6VwIYvjWq2WAweBhCSJyh4ruRUcSybkhGTEkKItBKhUvGoEoBxkkwRpFsIvZwhDA4axJDY8h6HCWni/JD8EE18a/lar1TzEh4DE8RPQXVVIxlBlrQlkBGECU5KHrS4rjlI4fi2meFDn8zksKYnNc/lSJc40GLaTIUkDGAgQBDHOTnvo9ZYht9rragnpXywWwEqYEa/PsXGs1WoVtVoNzWYTTz/9ND7+8Y+jXq+j1+thNpvlxgFDquTFEg5lSugUVKhwJh5Wx3FQq9UwHA5xfHycvwvvNylIYCGFvH9lf38fv/d7v4cvf/nLCCWMkTrRUlEpxA1bhTcmUjGbxrFms4lKpZJ7AzXpIV4QxxgRQXwkRmlchNLPJG6ZKg7G82odDsES4rDxEHKmN+IV74+EjPdPnLTEQ+hJQRt6EQ2JWiEh431ynJo4cs5SZWjkNXjPHC/HxXPpOeH3vKal1hdcvxCPeWwi+H1ycoL5fI7d3V340uOxkEJQkMBCHibvZxJoGAZ2d3dx7epVZFmK8XiIKMzg+UsvjfauOY5zHwgZQo6oQC0JnyyVSoiiCK7rYnNzE9VqNQcJKmwSJRIKT1UTS6S62SoJJGDQogohlJmAbyKhpAvJP9QgyDFS4SdpiixNEScp4vheKEsmVlsSSIJCJNU9B4NBTozmUggmkAIvLGKTSk9AAmW5XEZzpaEvv9Ogz3Hqz6vgxmM5l/yOc8b8Qx6rQf/egiDDYhEuQ1/EOxfH9xLvI6ncRs8bQVrPJcdvCKErlUqoSOPi559/Hs8//zw8z8N0OkWSJKhIQ99QkvOhrOa0vFqqBHgk1ms+a8uycHZ2htFohPejFCSwkELenzKbzfAHf/AH+Nf/+l/nofPEMWMlr446We/jv3VqQbPZRLfbzSMdqOtTRVqIr9ozl4knj7ipMYN6kviRqmgWEj6OefU4HpsqAsZ91Nf8vIqpsRSpYcoHjYfU66FE5YQrVUo5J8zF53cPGxclU2sBzhv/zXnASiQPsTFVaRR6vvQ9cezHx8c4ODhApVLBzs5OTq4LKaQggYU8IO9FAh3HBpDhcXVg1Ot1PPfcs2i3W0iSCcIwhWUvvUiO49zn1aLVUH8muFDSNEWj0UC73YbjOFhbW8PW1hYajUYOPLSSBqoUdCrEyXGcHDCSlUIsGthiVV0TQuDK5XKe10ZFT6VPghSLp8+yTCRpCMuOMB7dG0Mq+YUMF+E5oEpvE4BTRd5iFdpaLpdhS8EW7mdoKzc9hzwHz2uoBPlIhXpmKqzIkZ5RHI+5UjqcgJ8kCTzPQ7fbzT2utm3Btpf3P5suMBwuCwzw2oZYbZMkgSPN4imm5HCQ0LqSE1Iul3HlyhX8/M//PD72sY/lixtHSobb4qlNhZjyWpBFliUGBB6zHOe9Ajhra2vIsgwHBwfvy7DQggQWUsj7U1555RX83u/9Hg4PD3OMop7VupY6m7qa+0hQbNvOc+wqlQra7TbW19dRLpcB5c1LxJhJ3W9KlAikPx6vx/NCGUOJI/ytIVErGhexQuZocNV6PhUDMK/F35DE8jyQ9YA+lufhHCQK333J1+c86bHy2EjlR/I6mSJ4iQrx5D2bqiooVDEazp8hRmL9zCxJm2g0Gjlm67XJ/v4+JpMJnnjiCdV3t5APuhQksJAH5FEk0DBMbGx0Rfk8fm0iXNfF008/jSeeuIYsS9A7G2IRxHAk4ZuKlBa9OCdQy0V8IqQlETJCsW0b7XY7rw7qOA62trZw/vx51Ov1HIASSXYnkSuXy3k+GIFAgwqUZY/fGYaBarWKTqeTh6FubW3h3LlzOfHxpEpoLOEoEA+T4zjLsNB0SXxobSVpCcMw70FIUNbgR4KjySLBiPMWCwmkxTFesZKS5PB7Y4W8cgHAhQfPRZBeBXx9Dt6vL03ky9I2IssyZDBgWUCaJlgs7vW54hwH0uzeVCGwHIv21iZJAt/3ce3aNfzcz/0cPvShDyGSnBeSuEwWQFoMqZYXBAGm02lOUFPVLJm/K5fLMCW09eTkBGdnZ/ki4f0iBQkspJD3n4xGI/zxH/8x/vAP/xCLxQKO5EXHYoTUBIq6V+MWyQqERDEqxJdWD81mE5cuXbov7NCUNjmB5Avakj9NvUtsXMVFkijioy0hqMTGdruNzc1NrK+voyrN56nf+RtThWYSb4wVr5kh+DyXyqYcD8cBwUbqf42NECIbqr6D3E9s5PlIyniOVWzUY+I4Of+aZOpnYwh+cx1Qr9dzg7UW4uvZ2Rls28YTTzzxAIYV8sGUggQW8oA8igQCGebzZYP1x01M08T29jaee+5ZlMsljMen6PVGCIKlAjbEchZKRUcqVBJBfk+FHUqYX6vVQr1ehyN5fQupaDYajZCmKarVKlqtFlLJ1dPnsFTFMRIYDUQEOoIVgbHVauX9lM6fP4/Lly/j6tWruHjxIvb29tDpdPJ+SLQWLgunlFGuuDAND0lyL8w1iiJMp1MMh0NMJpP83km2NMjaKhw2CALMZrO8CMpkMsnnJVO9BDU5NB9S7ZRARUC2xfrMhUG6kjPBvxBw04BpC6mlBdq2LSRJjCAIMZ/NkaUJDNPGQnopEaChLK60mHLRwLG5rotGo4Enn3wSn/zkJ3Hp0iWEYYjT01MkQkppIcZKGJAtFtfFYpE/k0y1zOAztoUY6vk+PDzERHo6vV+kIIGFFPL+kjiO8fWvfx3/9t/+W+zv799Hvoht9MzxO5IN7iNmUAfTyBlIg/Rer4fpdArXddHpdFAul/Pz8veZigAh7lInQnkBEyE8tnjcarUaWq0WOp0ONjY2cOXKFVy/fh3Xr1/HE088gQsXLqDT6eTeOVMMbVVpCUGPH/EmkfXAdDrFaDTCbDa7j2zxM1Z67BK3iI3D4VBSEJa4kMr6gfediPeOuKiFuEbMII7oueY8YCV8VOMtsaVUKuVVxTm3nHuoKJWrV68W3sBCgIIEFvIweTQJvH+B/jhJtVbFU089hc2NTcxmIxwfHaM/WFYr04vv+XyOQMLvNABBeeVI2EqlErrdLur1B9stTCYTnJ6eot/vIxPvYKiqnGVZlh9PIqLBLlOWTogXs9VqodlsYm1tDTs7O/nWaDTy8fF3joTEMH/N8/xluwTLhGE4ebhuuhLSw30EGYIy54Kki3M1kf5NLLJC4IlVA17OF0E1FkK4Cuq8Br/jvGSyCIlUXiXHkqqqqfR2ZlJls9PpCNkCslR6GC4miKIYUbS0bOsiOsx/qdVqOUhyTmyxMl+9ehU//MM/jL29PaTSvyoR7yDPEYZhTvC52OCccLx8zhDyaUtrD1poOVflchlhGOLw8DBfRLwfpCCBhRTy/pKzszN88YtfxJe//GX0ej3EcQxTjGCR5IhrHbSKGdTLhopWqdfrKKl2C1EUod/v4+DgAMPhMNeNxEWoMFEeT71JfCM+EGtKpRIajQZarRY2Nzext7eHCxcuYHNzEyWpyMyxGpLTXalU4EuhM1ciYWyV154pA93qfRLbNI4RQwwhxNPpNM+Zp7fPEKMgcTUUryp1/UL1Fl69V72t/paYqP9ybCSWOvqmUqmgXq/DEkNsrPr0hmGIfr+fE8FVj2EhHzwpmoYU8r4Xx3Gwu7uL3Z1dJEmAyWSA8XiCMFgCD4GGSpqLfyr/VaUPIWVUrIlUqkwkH61araJarcJ1XQQSa394eAhTcgx8qYBGMIgVwSG4QVn1SHJ838fm5ia2trbQ7XbRbDbhSK7cYrHAaDTC6ekpTk5O0O/3sVgsYEjVtUqlDNddXnd5vqVni/fK6xJotNURAvjz+Ry9Xg93797NQTwIAti2jUajkQO+qZLOOWemWIwTsTwS9COxmhLYFosF5vM5RqMRFtIjkBufjd64WKDHkWBGy20ULZ/r0qpsYjoLEAQzmOa9ap+pqpJK4kbwj4QE+76PS5cu4Yd+6Iewt7cHSFsOfmeaJhZScTRRpM7zPCGi98hkkiQytuXCgEVmfAmZ4lxnWYZarYbr169jZ2cnX6AUUkghhXw3JUkSvPXWW/ja176Gfr+f6+5IhT5ChWFmQlCIYakqwEJjnCGREWEYwnGcHBcZmjkcDnH79m0Mh0M4kmrA3/H6HAMJzyo2Umc3m01sb2/n2FipVAAJxZxOp+j1ejg4OMDh4SF6vR4WiwVs287HQ0y2VWEafb/Eg0xVRCUGJUmC0WiE/f193Lx5M4/cSMQjWqvV8jQNYiPPpyVVrZ80HvLzXAqz0eBKXORcUDQ+RkLeeV56NYmtlngYiTlBEOD09BRf+9rXcOPGjQfOXcgHT4pVRyHve6lUKuh0OjBMYDodo98fYTJZIAjvt84lKs+MBA/K+keSRlLBhX8koRQQwuaIF475Ca1WC5kkpNP6yAW9ISGMmjBQODaCK/+6rpsTB5JJKvBUVeqk0h8MBjg5OcF4PMR8viRZBBoqeZLMSqWCSqUi3sOlZ8oUz5UlJadN8WrFyoNoS0gO543gQiJJsCKh5T5tgeSYSOi4+OBfPWd8BpyzSEg0nxEBlfuTJIFl2XCcEmAYgPyeRJiA7UgY6kKs3qZYms+fP48PfehDuHDhAjzPy8fDeeY9GLIoYSiupfo92apMN5+RI603bPFEkwRDKsgaQhKff/753ONbSCGFFPLdlPF4jG9/+9t466238rBHEiBtyNM6HUKStN6lTsskwoW6N5GQR+IWi6l5nodQGdOIfxqXqDOJG1gJtedG3C2VSnCksjf1aSweTGLZQtI2zs7O0O/3c3JFzx2PhxiRS6USytJz15fegpwHYpGjojiIi8RrV9o4ceycS0NFm/A+iI3EL2JYJAZTzheFY+BvTTE2E6dCVSQuEU8hDa8kosQmnuPNN9/El770JYSq9kEhH0wpSGAh72uxpdBGsAiwv38b/X4Ps9mSAAbBEiCiaOnpI4nSoOL7PnwJ9SPYQTWONaTghytJ7ImEdoSqUhfJIAt+UNFSkWcSLsrwTVfCREk4obyBruvmRWiiKMJwOMzz8WLlzYykhQPz/IbDIY5PjnF21suPJQBoAOHvM5V4bqrcCR36agt51aSR9wfVDoLXIKCbUghgNpvdRwC5kCCA8nfcp89lrHgVKQTiOI4xHo8xnU7zZ8FntfSK2vC8JVnjO8KwJc4173trawvXr1/H3t4eLMvKSepCPI4L8bhyjkjeTAF6R8im67ool8tot9v5+8A543sTS06ivg/XdXHlyhU899xz+fMppJBCCvluSJIkePfdd/H1r38dg8Egx0KSD5IRTQQ1sSFWaf1MHUoyYgh+LlSBsGq1ivX1dTSbzZwgUe9SxzvS7LxSqcCViqG8lr6OLUZI5nKHYZinKhDXSSJjCdccjUYYDAY4Pj7G0dFRfu+pSk/Q5yfeE+P42fM81Ot1NBqN3ONHQ6AjBj/qbWJjpiqdcj/nkt5LGnaJC9z07x6GjRD8J/HjOPV3PL9ep3gSpeR5HhaLBW7cuIHbt2/n1yrkgykFCSzkfSuGeFFKpRJ6vR7u3L6Dg4NjTKdzhNES2GazGcbj5UI+CIIc6AgyjuOgXq/nISZaiUO8NbVaLV/8EzBJCIMgwGg0wlT6x2XiNTPFm0YilEmOIEMCCXSZWBNLkn+4traGkjRpPz09xRtvvIF33nkHw+EwB+ogCPLiNFNpzhuGIRbzGYJggSC4l39IsM1UbgDDTmJV4ITW1UhCUzguLgYIrqkK8eRcZqqMtw5pWYi3j+BE4OW/DSGOmQrJ4b0E4kHUhGw2m+VWXwLdTPoaQgiiaVowDAuOvSSjBF/f96Vw0HO4fv062u02SqUSWq0Wrl27hmvXrqFSqWA2m2EymWChGh9zDgj4ppA6zhEXHwRiQ8go5xTK20krOb2qNERUq8ucVoaiFlJIIYV8N2Q2m+GVV17BSy+9lBf3WiwWeU4bSYgWUwxkLMBF4x71HQ1rTIuAMgoSF8fjMcbjMRJpbM4N4r1aqOgK6ktbhdZDdDrzD5keMZ/PcXR0hJs3b+Lo6CjH3jiOMZ/PMRwO82ItxGniP4lvokI1OV56CjU2knxaEsZP0kWiTD2ucXCVsHG/xrRIoot4DFa8nsQS/pa4uIqN/KzvbbnmWebxxxLt4oinlWTXNE288cYb+MpXvnLffBfywZOCBBbyFxAD9XotV+R/3WJLVcwlAZpiPh9jOBpiOBwhWNwrd52qWHwqPCrfVEIWTdPE5uZmnnDOXjv06jiSy0APmfGQEJFMPH56PwkTpCDJuXPncOnSJXS73fy4druNvb09tFotBEGAO3fu4O7duzg7O8sJSZqmOREJggC9Xg/D4TAH0XK5jGqljlKpDE9Kc5No8rMGEhIyAkIoltW5KqTCjWTPltwCjseT/EhHQnO4mMhWrKBaVueQoMmxkWhyf7ZCXhcSyjOfzzEej3OvJ9TCxfcrqNVK8Nwl8LlSdOfZZ5/FpUuX4Lou0jRFvV7HM888gxdffBGNRgPD4RAHBweYTqf3jYHjhsqdZMXU4XCI2WyWXx8C+vys59sWryEXEFxE+L6fj+eTn/wkytJnq5BCCinkryq9Xg8vv/wybt68mXvOIglDDKSCMvELyouVSHRFo9HAxsYGNjY20Gw2UalUUJWq2MwTp04ngbFVNU2eh3jH/RyHIYVm1tfXsba2hrL0uPN9P28DQQMdvXrMi5/NZkglRcIwjJwAEaNoANSRLPoe+TlR1bKhDJQQHU7CpbERCmOJfwsp/kLClUleJQkv8Y2icdJUESocEwmgJq/EpVQMsjS8BuJVJMGfqWJueh5cyYvv9/t49dVXcXZ2lo+hkA+eFNVBC3lAJo+sDnp/E/C/TiHxcei9YmhLECOO70/yZlEOKmRNMLgvlIqP7XYbW1tbWF9fR6vVwt7eHnZ2duB5HmKpGFqtVmGKN8iTKpXb29vY2NiA7/u5MuY5CY4Ez3q9jmazmVtR6R0yTTO3zmrl7routre30el0AAAnJyfo9XqIJOzGldCUSsUCkCFNTRi41/LCFEsgrYA6NNKRvDtHPFL1eh31ej0nSoFqEB+rnoCZyifhYiJ8SAVUDZgQ0HRUP0ICGZ8XN/6G1yEYkkjRMhupfE1e1zQNpFmGyWSGyWSKOF56UEejEe7cuYPj42MYhoGLFy/ixRdfxPb2NqIowsHBAaIoyhchmcpxTIT88f45ryR0hirAw4UQJNyTiwDk3sp7nkRD2krMJU+wJA3mH/cwHb+oDlpIIY+9JEmCV199Ff/u3/073LhxA5EqBONIKKYt+cqruJioEPZyuYy1tbW8ddH6+jq2trbQarVy3ccwSRKoUqmEdruNbreLqvTYDcWTlQhRMiVMsVar5RVAK9L+qCTtDiqVCmIJ/59MJgjE+8VxsX9uEAQ4OTnBcDhELB474hsxmGOl/qV+11hIPNQbozWIm5wvno86nljJuefagtfj3EMRQGIdx0vySXzVz2T194kqQMP7IInkOflb/juRwmXT6RRZlmFnZweXLl3Kz1vIB0sKEljIA/JoErhUbI+DOJJjR0XoOIBhAGG0VMyWaaFaraLdbudAYkg/I4JQqkIVSWIC8dqtra3lRUIy1RzcEPLZaDTgSv+/TOX8kUDRq0aw42+zhwChYRiYTqf39eKDiu2P4xie56EsPZcODg4wGAzye19aVEMsFgEWQYgkXl5DWy9J/Hi/BBRbKn8y5LUk1T/p5ePmSSjseDzOrYuxeOQIfgSoTOVbkJhpsKLVWI+D86NBDis5ETwvjyXZIrBxgWOaJmwnw2I+k8bxy2dEr51t2+h2u3j22edw7tw52Payr6BlLd8ZjtsQT6lt2zkBTYUY+6oAEMdgCIhz3DQEzKUSqC85LWma5uPgO8T7tG0b6+vrOD4+xmAwuG8uHicpSGAhhTz+MpvN8KUvfQlf+MIXMBgMYIrRsFqt3pfjdg9H7hnktF6lsa1arWJjYwPdbhdllTsOwWTmj1Mn0shJj2EixrRIPIDEPyidmYoHj8a36XSK8XicR6lkqmqp4zio1ZbRSf1+H6enp7mRMlHtFEjGYqZOqLYOJH0kUFCEjIbbsuR326rIG+89yzLMJAWCGMRr6LVGpoyclFR5Ek1VmEd/x9+kChuJlTy33r/6mfNASVR47Hw+x9bWFj760Y/m3xfywZKCBBbygLwXCXwcxJAiHVSOS8UeIwwjpBnguT6q1WUVzHq9jlarhVqtli++6Wnj7wl0loRMMDwvy7I8f4vWNeZQpEKgXCnywsU+AS6QXMFErIUa1FJVNZNELZZQj/l8nuc4kIg1m03U63WEYYj9/X0cHx/nvyFoAxlMK8R4NMFsugxJoZUzktxIDVK8dwI/jxkMBnmIJS3FJNGRFKohCUxVv0GIJZJkCCrkhqCniTSPmUvyugY8qPyIVaDLVDsKAjjJLe93eS4gCCMs5nPYtosMwHw+hW1ZqNcbuHbtKi5cXJL8meQB8rocsyPe01RCcUkWoxUvIMdQKpUQSNI/5zaUirF8j8IwxNnZGdI0RUXKnIdiKeb1eK23335bnu3jJwUJLKSQx19OT0/xB3/wB/jjP/5jJNLvlLhIXPEkymUmedw0bFInE0tsCfEkEfJVtU9iXrySg5aIN1EbJHlsttKOIVPeR+KSJnALicKAGBJJ0GzbxmAwwMHBAXq9Xk729O8XklNOXQvBEk3WiMG8ZxrnYjF20gtpmibK5TJqtRoqlQosy8rxNVERLfw97xErJI1Yt7ofEkHC+9AYqs+1iplQuKnJKsnt6hxzbtbW1vDiiy/ClzSSQj5YUpDAQh6Qx50EUrHlYiRwXAO2ZcMwLJRLJVSrtTyfj94drfTppaMipYJ0JEev3W7nxIjhJmmaYjqdIpCk98ViAVfyulwJnxyPxzmBajQaefhos9nMiSvBicqZwFqSthMEnnq9jvPnz2Nvbw+2bePOnTt46623cHZ2lgNaSi+aaSJNgTCMpFH6vcb1BBiC2yr4EPw0aMVSYY3J/b1eD4PBICfQlmUt8xDFe0gL5ipAEbS4QS0YNAHO70MViyEAGishpQQ5zl21WkWtVkO5XF4ea5pwbQsZpphMQwTzCabTGRzbRKns4fy5LVy+cgWOs1z88N45FkfCVflc+DcTi2+SJGg2m7mXmRZxLjb0HDhSeIgEcibhvdVqFYaEgvKZ8B2Mogj1eh0AcOvWrfy+HycpSGAhhTz+cvfuXfyn//Sf8NJLL8GWHPparYZms4lWq5V77RJVHCVaCc83JCKiVltiqu/7iKIItkSRaBIZSKQNdZ8tuXokHIYYcEvSkqFaraIirZAg5EeTNGMlpDMRY9na2hp2d3fRbrexWCzy3rbE5Vh5vkwxJnIMJILEQWLN6r5UGTmJUal4+WhMnkkOos7dt1UvQmI8N84pr0N8NMSzF0vKBbGRaxQeS4zgPu7nXFmqAI8jYawlyYfkWFJlhA4kquXq1avY2trKz1nIB0cKEljIA/I4k0DbttFqtZAkCQxDvEtZhiROkabL8JNqtYp6o4G1tTXs7OygVqshkbASAgSVOwGHXrdKpYJut4t2u50rcXp54jjOy0xbloXFYpETMp7L9/0cYDudDjqdDnypIFar1XJCEEnOH4karxWLJZVtC86dO4csy3Dz5k28++679+U7EGANw4BjW2g2XBgwkab3V+xciPeKYMZ9i5VkdQKJBk2CaZZlWCwWGAwGCCRkdiEVNAkovB+eDwLAhiKheiPAERC1ECj5W+7jeEqqGIEhYUe0DlcqFSRZivF4iulkjKeuj3F4dIwf+cQ6ut0Aly+10Wp34LpNZNlyjI7k6nHhoj2MGvwXi0UeSuVKXiOBO5FwTlNaZHAOuGiIVXsIDeSJynfkfDnihT06OsJoNMrn4HGRggQWUsjjLXEc4+WXX8Z/+A//AXfu3MmNjK1WCxsbG1hbW4Prurl+Ih5Qd6USouhJm6BGo5EbVW3JzS5JBeQgCDCZTHKcmU6nuecskkgRX/LqGtJDsNlswpM0h1qtdp+RlASIxMYUw1q5XMbu7i4uX76MTqeD+XyOmzdv4s6dO5hIA3f9G1MZWUnCiG3hQ1oXhcoLyXnQuAiV60d8DKWoGiNoeB6em+eKVD0CrHj1iHeJKvzyMFyE4Ojqd7wvS9p2EM9opPZ9Pw9pjSW/koQ5iiLs7Ozg2Wefve+chXwwpCCBhTwgjzMJrKz0E1oqPROWbSCOMziOC99fWhnX19ext7eHSqWCyWSCXq+HXq+HuRTh0Aretm1Uq1V0u928wEuapjnZSCQkJgiCnIhZqik6VKw9QY8L+VarhXa7nYPf9vY21tfX81ASLvypsJvNJs6fP4/t7W3EcYy7d+/i1q1b6PV6SFVooiMeK8/z4Pk+XNcHMgvAElxIaGzxYpFscAskdHEhORQkKJBcEk2a4zjGaDTKw0EJfguxJhK0CWCJsqry/gh0ej+UxVd/x898RtlKO4pUvIx8BpBFRrPZRMkvIYgCLBZDDIc9XLywwGIe49oTbbTbTbRbH0K5uoM0WS4SPOlzxWdWlYqnBGkuJAjiEGME34fVe46FFJLgc75s8SryvJZlIRDvI4Gb5zGkoJFlWXjnnXfy6z4uUpDAQgp5vCUIAvzpn/4pfv/3fx/D4RCu66JUKuXVPtfX12Hbdh7pwXxv6iAIUXFdF/V6HZ1OB61WC65ESdAIRmEqw6o+p04MVaVKT4rBdLtdtFotNJtNbG5uYmtrC41GI8ch6nhXerBubGzgwoULaLVamE6nuH37Nvb39zEejwHR33ojptKTyPMRF4kpmrwF4hFlagdUf8NYPJ70evK+6A0kieZ5iI/ERj0nxBz+W8ujvlv9rOc6FXKLlX6MjuQ2MndyIf1vSdrn8zn29vbwiU98Ij93IR8cKUhgIQ/Ie5HAZrOKZrMqC9h7Tby/H0LFvlSokreQZcjSFEmaAdlywZ4IYet2u9jZ2UG1WkUcxzg+Ps5JDFR4hSFELpNw0GaziUajkStSWs9iqUbmeV4OACROBBSSMldVjLSl3DXDFuvSl5BVSJk032g0cO7cOZw7dw7tdhtJkuDw8BA3b95Er9fDbDaDIeW0dQhmmqbI0gQl38RsFiJJ7hESR8IRSWxoEaR1kJZc/Z3ruggk5JUhL5PJJG+cTtLLvwQgPaemCtnk9xoESXS4iOD883z8q4FO70skLIiEmAuVWk1aViQJFsECoTmH58Z4++0I5/Y20G51UK35yFIXUWjBgAkYy+vTEOBKnifHlQi5n0krCF7XUC02eC+WhCnT80fw58KHC6dUQo0yqarH50iLMSRsNkmS3IDBMT0OUpDAQgp5vGU2m+ErX/kK/vAP/xALyaWDRFFsbm7mxs7pdIrT09Pck0V9RsnEAFeVtIZyuZwTKUtysCE6wRTDGPUpjyGRc8RDBTECktwRG1utFra3t7G3t4eNjY28eM36+nqeGlGtVjGZTHDnzh3cuXMHo9EIsYTxV6QSOIkqMThTOXq8Nj2jNPQS/7h5EkLpiMfTl5y5hUTAcBuNRhiNRvl9E+80PlI0NmrypreH4R//ze/1fi3cxzWJJZFMTFswVeQK1zC+7+OZZ57BCy+8AFvCcgv54Mg9M04hhfw5YpkWrl45h498+ClcuXwOhvH9e30IGMgJAwAYMABYNuA6S6DxpGLjbDbDcDjEQnK0arUaOp1O/j0kuZxEyJYKkNPpFPP5HI54hHzfzxf7hlRLK5fL6HQ6ORhy4X9vbEviV5YWFpkqSU1imancQAImCZlhGBgOh7h58ybeeecd9Hq9HORM6enHUBWIV8q2HcRxCsO4V7DEVm0OSqVSnsfGHAxHci1arRZ2dnawubmJVquV3xeBhNZCWol5HwRLzgutovR8ZULeUhX6SVKUCuHRx1I0yHE/P5sqtzARyy0JZZqmmM8XmC/mgGnAbpqIX5jj3aMyWs2LmE7OI4qfwmjUxnxOsLt33tJK7oQpiyE+f4aakgDGcYzJZHJfr0BLhfQaUo2W9xhLgQEuGmhpDsMQ0+k091Rra7Trurh06RLa7XY+P4UUUkghf55EktMeq9Y6sWq1kEoaAo2exDgSNupDQ3KXR6MRwjDMDYbEIxJG0zTzQmzEWepPiA4nbhCDiAlQ3q9YolSIN8Qp27YRhiGOjo7w9ttvY39/P9e7q5gai0eM5+QxvEcSLsuyUKlU0Gq18uJdSzxd4jdTSjY3N5dRJrJWsCRvnd4+4jixhAY/KEMix0VcNBQJJC5y4/mI8XiEF1BjJM+ZqugTCrEnklzOkuRkttttnD9/Pq+BUMgHTwpPYCEPyKM8gVmWodcb4tbtIxwdnd2nZL6XYkhIChTJurelsKxlURTPW1oAaQm0bRtNaW6bSU6bJimQXEBaAqlwXdfNG+OS5MWqelqowlpo3eR4qIgJZPT2EBCpoEOVR0AyQ0Dp9/vY39/PW0FEUojFUGQrlXwN7jcMA+WyhTTFfSGxlUolt2rysyneUggwOhK2WpY2EpB3YCFhogQqqHBJWoRDySeJVLntilRto+U0Vsn+qYSsaDKIlQR5ArcGOB6jhfdfkuI7JOxBHGBcHeC0e4LT+ikcv4Jaq4ad+iW0mxuoVtvL0FnjXo8oW/IAbdW6gtfjAooLCP0cmcDPsSaSL8I5y1ST+ESVYef3XADQKuupsFA+Z1sKItAY8DhI4QkspJDHW6bTKf70T/8UX/va12CaZm7wJInTlUGJP6EY1Yht9KhBDFy1Wg0bGxt5qDqEbBIXSSS0vtR6PBPiRK8ZlF6nTqV3bSqVuBeSbz4ajXB4eJj3ep1MJvdhK88BhQ3EFUsVYSNG0WvIeXElAiRRze09yVnkvEWS7xhKNBHvyxQjYqPRQLPZhOM4WEjePYmfqSKFLNVrkDjBfxMfU1VYTeOiFo2PFEOIvMZ1Yoo2ShrS7opeVkZNFfLBkoIEFvKAPIoEAkAcJwjDZUP275cQUKgkuS2/s+D7LhzHQ73eQFV62tHaVZe+fSRxVH4QBUpw9KRXUiqWx1qtdl/i/HA4xNnZGSaS7D6fzxFLOCgJJL1zVPQUDYAkAAQYDcwEwPF4nIdeErQMw8jJI8kBwXV5HwYc10SaGPD9JWgxD4C/tyUsld/RWkkg5OIAQJ4fQvAkCPGzJrmmeFrb7TbW19exvr6OZrMJW3kR+bwyVfFNgy8BGytEX88hf2uqctsk8SS6cRwjjANMmkMMKj3YYYqsbMJzS7jgXkSlVIFlLd8lvVAg+YtWqseZqqosF0eZKlDD5+NISC2E9JK8OcoTnArp04RTX4fH8vzcx7migUDPy1+XFCSwkEIebxkMBvjSl76Eb33rW3nhFeKONviRAFInUr+44g20pNUDxGjaaDTQaDRgSKTDYDDIcwpJegwx3GqyQ31NPan1vMZ0T1obEJczIY5MS9BGR1NC6zU2Up+u4hbXBDVpTM+1AQmTL+0ziEmcK25cR8ylXyGvASGBnDtNcm2pqrqxsYFz585hd3cXzWYTpkT0hKrCt8Y4XtsRbyuvw2P0hpXUlkzlXZakqJ0lOe2Rymt3XRcNKaDXarXyv4V8sKQggYU8IO9FAr/fwgU6F+lcfDuOg1qtjkazDt93YFnLf3c6HbTbbbiSe0Vr5EySuefSuJuLfwKRKRUdSVhSKQpTLpcRRREGgwFGoxGyLMvPHUhhFQ0Kepy0ilI5J6oPoCG5fcxB86QZ+2AwyIHUtm3U6/X7wMrzPNTrdTQajZz42LYN07JQKlmIwgwZltciGEVSbW3xkOa1JCSmEI6SVEGdzWYPAF0m5IQgTzLJlhr6PKZ4G/XzIiBVKhU0m808HyMTkrVKbgmOq8LnpgkVvZwAYGSAObcR9WKEOxGaN9Zxwb6EVmmZZ2lImXIS3lTCgkzJl4iF3NuS78dn6UqBIBoAOD6+Y5A54vlsaQuxEI8qCTfnh4uv1XsiAdTWdho3mLvz1y0FCSykkMdbJpMJvvnNb+LGjRtoNpsPVPZ0xDtEbAzDMCdMUF41KDyjIYznodduLsXWiKPMlwslagai4x5GXFLVOzBR/XFJyCzpw0fDZJZlKJVKaLVauTeT90TCZkvIJvFLY1ikqmMzkoNGPo6LOEZd7UpkETE1WzFIUm8nUo+gJOkXJFbERs4BcSYTgzBxsdVqodvtoimVU3ksMZubnkctPD8UiS9Lnj/nm+PmWoI4vLGxgW63u3rKQn7ApSCBhTwgjwsJNMSayAU2AQOyCO102uh2O/A9D4Zh5r0BWWiFnqZU+veREGVC+myVO5dKqATj5qksqVCpiHntqhRnMQwDc8mX4/6KNAGfSU85Kl0SMxZcscUy6Uqo63w+R7/fz8dAQAkl7BBiJa1Is9+6NHGv1+toNZuoN3yYhgvbcpAKeBC09LVHo1E+hljIZrPZRLfbhed5GI/HGA6H+e8gHi+CIkGaY2AISSZFTjj/kLw9zjeBriJ5dUmS5GNZSIsFbnoBQuF7kKlQS0csuHwetmXDsmx4lgcnsxDGIbbjPWxUN/NxkADymRjKQs3ra8BOZOFjC8HnXBCINbDyvfLE+8pxemJJzoTwjsfjnPDz3nhfkOdsiyeVgF0qlTCfz3FycpKT678uKUhgIYU83jKZTPCtb30LN27cyIuuNBqNPAzSFEMmPWskJaYiQIYYL2mwoj6n3suEVCXSHofRJ45EttDIRd3P/TSM0cgVRVGeXx0EQW4YNcXTRy9gIGHz1Mv8ty0et263mxOvmjRz51qAxlt9PyS3s9kMo9EI/X4/J7WGGDrpNYREyEykqmYqRlLOFckcPaX0vnKsxCpbFROzLAu+Kkijn8tY2jhwnMTF7CHkDyteQo6rLCkhnoSg8toQHCup8OCdnR2sra2tnraQH3ApSGAhD8jjQgL1wpuLYwKH7/soV8qoVksolVwANiqVKtrtNmq1Wm4Fa7VaqEpjbgoX677kRaySRkfCT0nQtOWNgMPjfd+HJaEWqx4fV/rWaVCMVCEQnsuR8BgCE62oibJMkniQDJCEEIBL5TKq1TI8twTPLyHLlgQsEOKbruQfGOJhtSwLnU4HW1tbOdANBgOcnJxgLI3vbQkjJSGPVQ4JVLsEX8JpbNvGbDZDr9dDv9/Pczc4r6ZpYjKZ4OzsLC828CjrJhcaWAmr1e8BFxicF9f14DoujDSFO7FQ9zpwnSUBI1njeUjYbOXNM1WVz1S8eo5YhPmZ7ybvh+c0JJSHz5TfmcozupDqcnEc54sdvTDge0ZvLA0UkMXUcDjEYDB4YK6+n+IXJLCQQh5rmc1meOWVV/Dmm2+iXq/n+fHEpWazmZOUVLXcIb6RRNFAttStS1wlFlBnQeGUJjUQXCMJIm56EpLqSzQGcXE+n+cGTxpoacycSqVqegMpGh+pd4mLjuSwM2qGeprkj+QqXqkcyvvodrtYX19HWfLfiWk08K7iQPqQNg22KipmWVZu7KXBF4KhloTOjkYjnJ2d5fj7nej51WOI2Zpccn54HVM8nCS7e3t7WF9fv+88hfzgi5Gtvj2FfODl8PAQW1tbq7sBGKjXq5hOlwrweylU7JbkYOkFsmEYqNVqqNaqaDVr8H0Xll1Cp93B9vY2fN/PgYLEA8B91c1iqQSaSWgJAceS/If5fI7xeAzDMNBut+H7PmJpFr9YLHLiQesiSU+qwkgZtlmtVpFlGfr9Po6OjvIG89VqNa/MFYYhRqMRTk5OcHZ2hsVikY+dwOuIZdaV0FAef3R0hCBcoNuuYjZNYEtCvyE5G4lUNCUIJap9RK1Ww7lz59DtdmFLuMv+/j5effVVnJ2d5dczJSwyUPmQjuOg0+mg0WggU/mOWZZhPB7j+PgY4/E4B1Q+S5JTWjiNFa/rewnPr8ffkL5X3W4Xvu/DNC3Ylg3DTFCpeCiXWzlAcwFE4s9FCQEbqpob58kQwkxCpiWWsB6Cf6YKwXBOSHBDyQGJxNNMMIZ4TCG9vRiixOunqnpsGIZ4+eWX8ZWvfAWjv8Ym8o1GA1/84hfxwgsvrH5VSCGFPAZydHSE3/md38F//I//EWtra7mOJ0mhd4gEi8Y46ixiD3GReEIDFkmGqTyKpoSx07CVSIsbYimNotw8abd0dnaGk5OTvAdvs9nE9vY2KpUKAunNSwIWBAEMMbaVVEVnS4hgKGkVvV4vT+HwVbE4CEkk9vA76n9TIi/a7XaewwdZP7z99tt4++23MZ1OYYq3zRDD6EKlW3hSdbtSqeTYlooxj2NbSM4/x5VJPiEjgbAS/fIw0d9zMySypaby9BleaiujJdcplmVhfX0dP/ZjP4YPfehDq5co5AdcCk9gIQ/Ie3kC03S5iP9ei6P6CRkrFkcz99RkcBwDlWoZ9XoHuzs7ed89/XtaGbmQj6IoDx0hubLEokfwYbsEW/K6LMmDqNVqOSEiOSDBciTHwlY5jCRwniS6Z1mGwWCAQOWCZSru33EcdLtd7O7u5gCUZRnm8zkmk0meg6hDVwaDAY6OjzEajjAc3Qvz5PhKkp9QlnYOllQ7HY/HSNM0z0HgfQ2HQxweHqLf7yMVTxhBLhYL6kL65pHILaR/IIkrrauGyockwC0Wi3yhwTmAAjrOif5OiwZEUyytXJCQfC2B2Ea16sGyfATBcoFTrVbR7XZRr9fzxQ2t0rYskAimXFTw+WAl/y9VZDGUnMZEegrOJU/UUCGhFJ6X8x2o6qKcR96DaZool8uo1WqIJDc1SRLMpAUK5/D7LX7hCSykkMdaptMpbty4gaOjI2xtbeXGTBq8NOEjMfB9PzdceqogSk169e3u7mJzcxOVSiXXPTSIEv+o94h9vlRthoqMIFHRRjjm/RE3LDGSkZzato12u429vT3s7u6i1WrBkRB+ev4iyetnSsPp6SlOT0/R7/cxHA7v87wRG2kQpG4nxvm+n7dMghjoer0eTk9PMZPWFJkiboHkFmoyqLFBH0+c4fXm8zlmUn1cr68ehn/fqdjKgMxnwHPzuRKDyuUyLl++/AjjfyE/yFKQwEIekPcmgd/7RScBgAQCauFPgDFNE67rwLJs+KUyNje2sLu7i3q9Lt+5OZDxnLSExdLfLYoilKVRrWmaGA6HuHXrFo6OjmBLjkEcx3kxDg00BCVaM13VJB4rPYkcCUkpSRGU0WiE4XCYg4SurrYkLx7W1tZw6dIlXLlyBVtbWzmBJFnlnCwJSoQ0S1FvuHDdEhqNJXDZKv4/lvDCyWSCueQwzqVITZqm+X2kaZq3qKDHkqTvYUA3k6ICmXhUsyxDr9fL7y9Tpa/5VxOih4Hcw/atCt8NvgsEdb3PdT04ros4WpKrRqOB7e3t3Cq6NCQsnxXfCVqZuRFIeSyPN4TcxeIJ5P3x3fAlVNgQ4KXVOhNCH0mlNr5HtuT/cewAUK/X0W63YVlWHqI7m81gSa+tXq+XL0a+31KQwEIKebxlPp/j7bffRr/fz9s62BL+TuIF0aXUnYGkDzBigiSr1+vh8PAQ8/kcnoRVTqfTnFiRXFC3O5KPRgMosZebqULr6YmLxTBJIjSbzTAYDDAejxFJm6SaVNrc3d3FxsYGyuVyTtpoOCPJIt5A5fHT86WFJGwVF+fzOWwhirYYg09PT3F0dISRVO8OJS0iEs9ipIqw8RycX94fiSgxJBGD6SouGt8BDuIRXkL+nusFW3lz+Q7YYhQ3TRMbGxu4evVqEQ76AZSCBBbygLwXCfx+CEECK4VFLAn5cKV8s+/7aDbLaDUraDY3sLm5iZJfQhxFmEpoChO06XlpNBpotVr3naNWq2F7exudTgeLxQI3b97Ea6+9hv39/fs8boaEs7iSJ2gYBupSXStJktwD50juBMTrQyGZIHCEqkAIrYDD4RBHR0e4e/cuTk5OEAQBarUaLl68iGvXrmFvbw/dbhfdbhfb29vY2dnB9vY21tc3UC5VYNv32kmQpE2nUwTK80hwIaGPxZPH78MwzHP5CKYaaGzxvJnKmrxYLDAej3MCOFctNDQBJtg9DLi+U9FECcriaUqJbtM04XoeKhUXngekqQXPWy4CCIYcuyEknefTwMnzcT/Hnajm9JwfkjxLtYwwpagPQRdA7ukzVQEZ0zTzhQ9/X6/X4fv+0ssriw7+v5BJoZlms4nDw0NEfw1NfgsSWEghj7fEcYzDw0P0ej3UajVYkrseSyhnTapCEq/Kkj9GnPVUSKFt2zg5OcGbb76Jt99+G6enpxhL4ZJIGpBTB0P0Q12qWieqdyrPrXFR/zaSqJ1Y5QFOpW1Sr9fD8fExTk9PEQQByqrH3d7eHtbW1tBut/PiMBsbG1hfX8/DMqlrE1UYRnvltH5PxaMZqQJtURTleL1YaRCfqarQvLdVbBxIhXHqeuKoJSkaxGNizl8UI4nr/GuqojUUPldXQlBN8f6ur6/j0qVL6HQ6+bGFfDCkIIGFPCB/nSTQVIU0qMwgBKoqLRVqkgdWq5aws2PjmafLWCyqqNdbcFwHWZoiFItcKE1dHYndp6en0WjAl6R0ki/HcbCzs4OtrS2kaYqzszPM53Osra2h0+mgJJW/qtLWwVBWNZK7h+UZEngggFcul7G5uYnLly/j3LlzeeluS/VUms1mODk5weuvv45vfOMb+Pa3v503yD0+PsatW7dyojgajZAhQaViIJhHSLMlkaF3j+JIYZlVAkOyk4hnkpbQJElyMGe1NR6ryZGtwl95Hv61hLRbElLK0B4NcH9RsKNkquoorbVLME3gOiRiy2qhWbYMjyIJ86U4AUGbpMyRkCYCP6/DuYnF8xerwgIE1kQWO7F4BkmEaRAIVZ4qgTlN09zDyusDwHA4xJ07d3D37t38PCS/vu/j3LlzuHr1Kk5PT3F8fPyXnsO/rBQksJBCHm+Jogh3797F3bt3cx1HHRythIGSgJAMEt94XL1ex9raGjypHj0YDBBLGGFDGqRrUmmJl486makDmpjY4n0kXtjidet2u9ja2kKn00FZQvwhujIIAoxGI9y5cwcvv/wyXn75Zdy9exczaf/U6/VwcnKCfr+PsbSUgNLhJGokncRlEmHqfGJUplI1YvEY0mBK7yIjjjjHmowR//X1M5VnTmzgNTS2fqdirOTU8y/nc9VAShKox7u+vo7r16/nxeEK+eBIQQILeUD+ukigIV6ZVVJBolWSRGbHcVAq+ajXM5zbS7B3zka/Z6NWqwOwEYvC5kI+kTwtLt4Z9lEul9FsNuE4DsbjMd555508fCYVL9FkMoFhGDh//nwelskxUok6QjAj1evIUqGGtPYtJKRyOBzm1TdNyfmqSNlujhGSa8FQVW0V1d5J5j6MRiMs5gskqYEkuReSY5pmTuoIgAzTMcUDNVIFc3wJYVwsFjAkaT5TIYwEeI6RxIUgk6n2DZREQnT4DDTQfaeAR2Cl8HcENY6B4Or7Pkq+DdcDbLsMw1g+JxJ4V3Il6L2DImSh9MsyhCwb4h3MZEHA76DCnvgOcFz8noYA3rOpKsjp63oSMrVYLHB2doapKjzAxQIJ+dbWFsrlcr6oun37dr4w+X5JQQILKeTxlizLcHp6ilu3buVkh2SGOlobtqijTdO8L3rj7OwMN2/exOHhYW5ES8Qo1mg0sLOzk/fC08TCFMOaqXqtQrxR3KgbwzDMcwLHkhbhS7XpsuTk0ZtoSGqHKyGkDEvt9/s4OzvD6ekpBoNBjotzyc+mcFyZ5OdpQzHJEQnnQlX8tiV8MhEvnqPIqSmRShojeH+UTGEjt1iRcpJAHvteQgx6FC5CRezwnjgmGkCJ5bZtY319HVevXkWtVrvvfIX84EtBAgt5QP66SCCBQYMINyqx5QLeQb3u4MUXUly6YuDkZIYnnrCQZREGAwdpZiBOYtjWPSsclTqVPr0r9Mqtr6+j0WggTVOcnp6i1+vlXr2FxP4TLCLpK0RFnkrVSYbS5CRENUJPJIQwUZVHGeq3v7+Po6OjPFxkKpXawjDMzwvpUXR0dITj42OMRiPMpFz2ElhSNJo+HKcE31uSSRJGgi+BmKDP8XNeCG4kM5Ek2ZNAakJDwktwzZS3LFVNbZOVnkwEQf6Gn1fBTIOc/u5h4GiLkUBbcj3fR6XqwjJ9eN6S8DK0iW1DPAkPCiXHMZX8PBIvXteQ5H09fkPIJokzQTUVgkfAJeGm8YDj4+LIlrzSsuS2cE61pZaEtSwFYgzDyBc4nJ+Dg4P8WXw/pCCBhRTy+Mt4PMadO3cwGo1y/QUhQlAhi9RvC8n1Nk0T7XYbGxsb6HQ6cF0Xo9EIR0dHeZoAjXuhRDgYYgjV2HIPs5f6zJFoFBKtWPU7jaTJ/EiqXtOLydBTXovXI8GJoig3rNKARj1KPKIRjfp+LjmAJMfEcc4JcYvYn6qIGeIoz0HcsCSsk3hPITbqeeG9835WCaDGuVVsXN33sO+xEg5KIyWxknjFebl48SKuX78OVzyThXxwpCCBhTwg70UCPQkvfNhi/K8iVFCaBK5uVM5LZW5jNDIBmLh0qY07d/ZQKl2B41QRBEvS4UlOgy0WvDiOc7IASZxnsY2aajTbbDbzcdC6x8W+VvKpIjvaSkkiyGNCsXKmqtLmTPoMkQwYivQaQjpGUvlzLI3dCW6JEErOW5ZlCIIQ82CBKEiQSo9Agg5JaVmK4Pi+j1RIcSTFSDSQpGmKhSS2TyW5PZRQ17Ozs5wg3yOgy/vGirWT/9bvyqPem1UgW/03f/ew/YZ4kPnMPM9DvV5DveYiy0wYxnLBwTBiEjNb9aAi2eLz5sZnyOfCd5B/oRZUi8Ui98iRSPL7TIwBtPhCNeu1xEscSJVQXodzaQpZtCSnh9bySEK1qtUqptMp+v1+Pi/faylIYCGFPP4SSPuFuRQj0QSqVCrBUBUjqbNiKWAyHA5hmuZ9+XWNRiPXd9RL1JvEQRJE6k+tJ6mjM2VIpN7LlEESqs8eJRUMZzTNYDDIK2YTy1KJ3NC6OpI8Q+pUYqMhBJVzweiYWBn8iMlQXtRAonImk0lOEofDIY6Pj+8rpgaFVxpTtKz++2GyinmP2vcw4TPiX64BSMQh0SpXrlzBk08++R2ft5AfHClIYCEPyKNIoGEYWFtrI44TRNE9C95fVaiMqai4oKfoBTiEiHqehyQ1YVs2ms02DPMSNjcu5mEpqZAzX0JKqPRiCcMjaAVBgJOTE7z99ts4OjpCGIawlAeHVkxXPHKr3iMCTCjerkSqe7qqsXogYSUEJFoPfSlBTYBdX1/H2tpannsXi2WWgJpJOCHlHklJ4Fgm6g0XQZghCCMEEsbiq4b2nDeoEBbP81CtVnNLoQZNAiGfCYXA70pxHVNCHEla+JxWAeVhgEfA1seu/o7C/avH6nfGk3YP5UpJ+kd6SNPl3JWkVUZNCgXx2UAWQJBFEomapSqrceM19b1DrNgk1Fy8kBTyfHpeTMllpGGBiydTwochzZ4TZSiIVegQz2FJfku1WsXdu3fz+/leS0ECCynk8RbqIpIaphYkqvUMw+Opm23VJmE8HuPmzZt48803cXZ2luuishSQ0bhYklzAVIyexEOSM5IuGrNIqKjPNI5SV7NR++bmJra2ttDtdnNsjxXRpC7kBiFsxCRT1g+JGHAjqTTqq9QOV/UQ5Dh5n5YK8+SYeT+aqGpcoM6GMoxyPI/CN4rGuUdtjxL9vSmeQN6b53l5eK2rKl5Xq1U8+eSTuHDhwsrZCvkgSNEsvpAH5NHN4gHbtpAk9+d8/VWFiorK2lDVH1Npvl6SRtnz+RzVanVJ9nwfzbqHK1f2cP7CdeztXUS5XEaSJHkuABUiCRO9W1yc0wMzlQpkAHIy5kmxD630IQBDYCMgEWx830e73Uaj0YAhuXUkh1TEtiRs0yunQYbgNZlM8Pbbb+Odd97B6ekpRqMRAglx4Tg0sLqOjWrVxnyRIUlSAEuAIjiTMHAuCGhQJJv7eb9QoZa26rFIMCNJCiRZnxVOQwmbpWTKAvrdeG/0+QzDQKlUykMqy5Jf2W7V0epUYBglJPFyUXH58mXs7OzAlYp1tEDTQMBnqD/bigDzuXN/KIYA/psLG46Pc7W6QIGq0pZlWV7UIJRKokmS3JczyutH4m02VVjSQsh+FEW4ceMGvva1ryH6PlQLLZrFF1LI4y9hGOLdd9/FjRs3ct3OKA5KJh44etVI4KjfmKJQKpWwvb2NVquVk0uSPOI2daDeIBhfq9XQbDZRkjQJYgWxUUersD0Fz5mqEM2joyPcuHEjD3NdqEqdPBbKC0ZSlskagOPxVnLJM9XOiHqW+3lfNOgZEn1CMqV/B8HNLMswlfBWFsbh2Djv3L4bwvPwnLby/BEb6/V63jOY83Px4kV89rOfLRrFf0Cl8AQW8oA8yhMIAGn63VFYFHoybLEQUrRyJIDo5rDLRbQL23ZRqdTQandQrzfzFg5U8vS2WKo8NknfKgglSYLxeJyHecTimXGk/L8vuV+uCiHRxKNWq90HXvrYVquFbreLWq0GV8JREwmVIRnVBIqASaLIhT8BiWBkiVfTMDI4joEoWh5DgmYoa2UmVkgCmyFkm/vMFaJIwFwFU+4jAGYS6hhKyI2xYqlcveafk+GJWgAAmpxJREFUJzx+VbhPf8dx8NksNxe+78K2LMTx8p0tSxU7wzAwn8/zYjiu9HfESpEbKKJGEsZ3FRL6qb1u+plwfHyn9bg14HPeFmKQ4PzP53NMJhNkaiECMYhw4WGqin48plarYTab4ezsLL/G90oKT2Ahhbw/hMQPEvrHjZEuUPniC9UPVhudIhWGTjJjSiRJuVyG7/s53mhCR8+TPoZ61pMoFEbB1Ov1+/QvFA5xLL7vo9ls5hW1jRWSyI1YQ+yDaolEbLyHnfdjjcZJPMQjl6n8Qd4Lx8354nlTiTZaJd08L0Vf7y8rq78nfnnSF5JYxrHyGV66dAkf+chHisqgH1ApPIGFPCDv5Qn8boohRImLcCrY1VeyVCqhXq/nhGghIZK1WhW1WhXr621cuHAR585dwtraOnypaElSQoAIggDz+Rz9fh8nJyc4PT3NQzOpuGm5S8UD2WzeI5a0qnEh7kgIIkGD5I9AZEroTSBtKSyxnjLPL5BiKaF43vS5fN9Ho9FASfI2JpMJ7t69m/cuJHFYAmkFaRrDQIDxLIWRLcfC8XG8UAAUi9eRwME5IjhbErJDImgo72wk4Tvcb0jrjdFolBcN4JY+JGdwVfS+VSB7lPA9scWrWpPy5L5fQrnso1YrwbYtAEuC2Gw20e12US6X8wVAtVpFo9GAI2FMXKDw3Jw7Lm5830cURfl7QzBNVI4J32HOG8/FBQLng9/pxQvkuQyHw5wE8vqcSy5gUlVYgM/SNE3cvXsXf/RHf5R7tb9X0mg08F/+y38pPIGFFPKYS7/fxxtvvIGzszNYqiAL/0YSijmdTnF8fJwXHgulSjKxgP1sqTvpUSIRZGip1plaj6YqkoTfad04m83y1g6BKuJmCLZS3zebzVxvB5LzeOvWLZycnGAymSCUkFKSXWIRHhIiSSygTqY+zhRmpcrYxmP5PTcofc7jM4nQmEwmGEu7Cur6RHkstXAc34k8DCs5Ngjhr1QqqEqlV23ItiXCp1ar4cd//Mfxt//234YvaQiFfLCkIIGFPCDfLxLoS3UvAgYVo1aOWZahUqnkLRRIwkwJvVwSAA/bO1vY272Mra1luIotnj16ZxjuwgV7v9/H3bt3cXx8nBNBS6yGtHg6joN2u412u50TKle8X1x0c2wks7ZqbUHLKkEoE2JKbyPBYLFY5NdyXTcvwJIkCdrtNtbX11Gr1bBYLHDnzh3cvn0b/X4fC2njUCqVYJoZ0nSO8TgGcK93HwGU4R8ESM4zQYNj9DwP7XYbzWYTECsyiQYBMpS8Cg22hoS+MuwlEq8rCSNJDq/HbRVIHyYP+46LCFuF1i4JngPXtVApuwAsmNYSCNnLik3YuWgh4bUkR4SLJG48vye5oCNpzxFJg2RaVHkvkEXDSy+9hEDCTfV4eRz387dQ7wyNA1DeRP6/YSjvLZ8Hj+UzuHXrFiaTiczU90ZqtRr+5b/8l3j66adXvyqkkEIeI5nNZnj77bexv78PR7UzSoUEUmcTi46OjnDnzh0MBoPc2GdKTjLDRUulUt47VhtEaaQi4SARI0YQa4gRxIZEegky7SFTURK2baNarSLLsvz7SqWCjY2NHJsHgwHeffddHB0dYTqdIlZRPKl44xIVxkms91ShOOp86tpMVfEEgLK0lKrVasgknJU4Rz0cr+QMkrxOpcCa/g03rf/5mfIw7IPa/17fE/e5dnJUpVBHjL3nz5/H5z//efzUT/3U6ikK+YBIQQILeUC+HySQSojAAfGCUPFm4k0xDCMPJylLTDu9OZ7rwi+VUSo5aLcb2Nu7iJ2dvbwCpC0eFIb/jaRdgi35XEdHR7h16xYGgwEysVhCPF1j6VW0traGtbU1lFYS34fDIYbDYT4+gh4Bxla93diYPhVL6FzaLozHY4ykAqhpmjh//jyuXLmCRqOBwWCA/f19TKdT+BJO6vs+JpMJbt++jbt376Lf7+eA5zgGalUH40mKKLoHQL4UximVSkilDx4XABrsEmX9pNWQoE3CoVUFSTXBzlReQpIYnjMREh6rEuWZEDh+1mPhdTTQ8Rq8DoVAR6Jm2xZKJQu2ZcE0fbjesjCO53loNBpYW1tDq9XKLdiOKgzgqF5/BHKSfAghZlsOqEWD3gwxZvzu7/4uprNZPk4N1Vrh5vszIFv+BxkenIP3klUVrucZWLkglhfNZL8h/35Q+CN+ef+/q9Uq/vE//se4du2a7C+kkEIeR0nTFAcHB3jjjTcQhiE8yUUOJceeOX/UI+PxOG/PMBMdRj20kLQF13Xzdju+pCsQX4bDIabTKWzbRr1ezyNpbJVS4EoYPtcAmmQyooQpG9VqFZcuXcLOzg4A4ODgAGdnZ8iyDNVqFfV6HaZp5h7Bw8NDjMdjLKTtDzGDOpHjcCW6xxVvocYobhobbdvOw1t5Pr1xXyARR5pAZyrnXxNG4qXGP/5Gj1njIh5CAmkY5D5T0iSIjTReWyoyqFwu40Mf+hB+7dd+rdDjH2ApcgILeUDeKyfwuyGmVEbk4p4LbypbvUHCQWnNovfPMAxYlolmq4V6rQLbkhDK+rL5O0QZUvkupOVBLGGXhnhNxtJ+IRWvD4kGlaahKppZ4gmkJ8mUCpD0HPb7fRwfH+Pk5AS9Xg+9Xi8HNMuy0G6387yHIAhwfHyMw8PDvPE7y14HQYBarZYfu1gsMBwOEUVRTupovQT7FoqlMYoy2M7SEluv13NCbEpeh55jzhGfiSt5Ip5UYNPWU94/AXuxWNwXekOgI/Bpr6ghYb++5IQQgOr1en4tEtPVcfGatsoz4bmX47LhurRu2nAcF55rA4YJ2/XhOm5+3pr0CeSccGHC94Tj4D0ZymocSW/IUKrHcoy8R4ol4ULf+tZLyNI+PvyRAGvdObIsQJqGuHp1hp2dBZIkgG0tcOXqDHt7MzhuiH4/QZQYyNL0PjL4F93y/69ME4ZpwHMTnDsf4dLlFGFgIAxN2HaCJ67FuHQpQX8Qw7aBJ58MsbGRYjLJkKYOTHP5rB+2eZ6Hz372s+h0OvfdfyGFFPJ4CXUpDY+rhIUFvVJlxJrNZrl+N8WjZko4pMZC6kcSC+pmnoOREycnJzg8PMTBwQGOj4/R6/Uwn89hmibq9TpqtRo8z4MhOdunp6c4OjrC6ekpTk9P81ZOnuflKRqGpCHE4vXTGJOpXMJQwjBNyW33JaKIBmXeM3EiWzGqERtdycUOVSXwXNeqdcxsNsN0OkWkqjinqqUQMYKfOY+2hGhWpTCOLWH/fF4QMqivx2dDQ6d+Tnwm9kqF61US+KlPfeoBHCvkgyMFCSzkAXk0CTTQaDQQqxCGv4zQq8ZzUHlSqNxMsYaVpagHPVTcfN9Do7EEBCCDYzuoVhuoVCr5Qp1KeTweYzab3UcIJ5NJngSfiaWPStSQQhs1aSdgKpJD5V6WZPdU5VgQRAKV00DP4UiqhI1GI/R6PRwdHaHf7+fHzmYz9Hq9vEGuJcSRfQsXD2n7wGsvghkyBEhSE81GM2+ITiAhiQkkqd+S8EcCJsGFYMSNwG4KiWQ4Cy3CkNwDPi9LKpL6kpdJsPRUAQE+V3pEFyttMPR7wI1gSQA1pBx3vb7s/cd8FNPM4HsGYFowDWdJqCT0uF6v517ALMswmUzQ6/XyflPz+Tx/tzPJxyOB5mLDEsMAAT1b8aLyHXn11Vfh+T38yt/J0BtM8OyzFtJkjuvXY5QrC1y8kGFtfYHd3QWAFE8/HaNRT3Dzpg3AhAHjER66v4hksMwET1+P8PTTIcIgwempiTA08MSTc3zsYyEsZ4ann7bhOhN8+KMZHCfA5pqNd29mABK1xbKlACK4ro/PfOYzBQkspJD3gViSjz4cDnOciiVKZqr67DHagXo5VmHp1PGllcrWUEXOMkkP4Her5CqWcEkaEQeDQZ5ruFgsMBgMcHR0hMPDwzwvMZQUisPDQ9y5cwdTqVRakSJsJGWmCu8kThCrQikC1mg07sPGRNUKiFSvX94vVC4gyZomWc5DWisRI4mnlhhObSGgjkQUkZhq4ybHTS/tqnGUonGROG2LsZrXqVarqEnVbL2usYTEb21t4VOf+hSuXr1637kL+WBJQQILeUAeTQKX1kMCw19GPM/Lq1DphTRUFUq9+IcoPFriaMXyPA+VShXlcgWmaSKOA1iWgWptSQoJTrEUYun3+wglxG8hlR3nkgvI8/KaBDFuBJVUmqiPRqPc+6fBgwQhU7kE8/k8P3Y4HOLu3bt5fga9fonk2XFcEykC89Zbb+Hu3bv5OA0hxwQcwzDycEXLtGAYJny/jFLpfkAhUSGR4T7uz8STR7JI4Obc8zlwH2RRwVCTVWCkVdEQDyDDUUlIufCgZ02Ph6Kvy/eCm+M4qFaraLfb2NjYwMbGBhqNBmzbQRgGCMIQSQxE0fJefX+5YKjX6yiVSvkcR+K1DKUoAp9FHMewbRu1Wg2QEKhMFWnhWLVFmOPkwueVV16B4/Xwuc/aeOetOTa2HBwdxWi3Ldy8FWN3x0G1kmCxyPBnL5fR68X46Z9x8eUvRUhT97tCAk0AlXKIF18McO58il4vxdGxhSCw8fzzIarVBW7cCPF/+eUSTk4mcNwMpycxnn/RxGw2xWc/a2B7O8BHP5bi4x+P8Tc+GeHKlQCf/FSKcinDj/zIL6BWW1u9bCGFFPKYiSEh/VrPBUGQpzWQBC5UdVCIgY+YrAkHDXqaBNHAyVBMTWCIXRAciVSj+Ol0itPTU9y8eRM3b97E8fFxHrVDbCQ+9vt93Lp1C7dv38Z0OoUpxJSYS+yyJS9xaRh8MDSSOKrPT2xcxTyel+PR98N1Bu8TQph9VYCFx5GkcS4dSYmhMXYVG7mu0NjIcfGzKZ5AYhPXV51OB+vr62i32/BVKgox3DRNfOxjH8NnP/tZ+EVBmA+0FCSwkAfkzyOBf1kxJfSDC2UqNyo2Kjoq9Ey8c1SqJBxU0pZtw7YtOM7Se2KaQL1eQ6VSyxfrBDsWUuG5Y8k/iOP4vnNDwitN00StVsstnoZh5NY5bT0NxIMXSiVSTVgg80Wlr8kH782QxrzcIslZJAFh3uBYta4YjUY5UHpS4atccVGr2zDtCjwVApKmaQ7O9HiFUnENQpK5AOB4NUCT8OtnQIJpiYWTxJFWTz7Tkmr42+l08hAezhM9jARaLRwfjyOZbDab2NzcxLlz53D+/Hl0u10AWOZ8DgcwsPS+Jglg2w4830fJ8+G490JmIIsbeixJEOlRJPkn8ed4+KxSVUSI90prK9/rV175Mzj2AJ/5DHB6GqJWB4bDGM8+a+DyJRu9fobTkxSGYeGNN0uYjEP85E+6+IM/iJAkyxClvwoJNOQ/1VqM554L4dgxmk0DSWri6NBEEMR4/gUL2zsZ9nYN/Lt/P8eLL5axtwe02ymm0wi9no2XXsrw5JMZxqMFojgGjAh37mR44fkSrl39PPzScv4LKaSQx1cM8W6laZoXfAmCIDdQUodr3U/dS9JEfPak9RJxgBg7m80wk56nGiOJ5dSh1O0cF8QQR4MqRO8TpyOJvkmlRY4tvWlJYHmd+XyeexbjOM69hSSyNPZq4qqNtAuVQ6ivT3wiaeQ+3ssqNtpC/Li+0WsCfq5Wq1hbW8vbRhFH9fW5VtHYyPnidYmNjJZaX1/H9vY2tre3Ua/XkQrxn0pBH55rc3MTP/qjP4rnnnsO5kqefSEfLCkKwxTygHyvCsMwpJOLaQIEVixcUOSJitWXMv/lcjn3QjG8r1qtIkkiADHW1jaxubmDTqcDx3Ewn8/R6/Wwv7+PueQgBEGQh6OEYQhHtXwwJCdBk7QsyzCX3m0MKSWwcewkkJRMPIMcY6lUyoGFJNOyLPR6Pdy6dQu9Xg+RePd2dnbw5JNPot1u56BDS2IslU0PDw8xm81QrValea+B6XSM+SJAFC49UxBCO51O0ev18kI23W4XOzs7aDQaSNM0B1N65UwJGzGVlZHjJfATtAOxKvP5kEQ5Eu5Ly/JwOMTx8XHeXoEgp8+BlQR3y7JyL6IlYaZ1KTTgeZ4Q4iHG47HMtwnTNMQjumwXwfenLNVA69Isd21tDRsbG7lXmtbgRHovuqqaHf+SPHuehyRJMFV5Hxy/7/tIkgT/7J/9EzjOu/iH/9DDP/0nffzYjzkYT00YhoOv/Dfg+KSEa1cD7OwG+NpXbXz4wxm2tmz8xm/4SOISDPOvwAABKeSSoVKZ4yd/KoSJAJ5v4fgY+Pa3PYxGFkqlOV54YY6nn6njf/1fU6x1Izz3fISLF33c3V/g7NTDV/8kwS//souDuyFcN4PjxLh508ZnfnYNP/wj/x80Gk+uXriQQgp5DCXLMgwGA7zzzjs4OjrCeDzO8+2o+yNJG5hL9AlJlyEVRRNVYZP7ZpI/OF8JpyeGaDzRuFKR9gWu6lVI3FwsFjg8PMTJyUk+Ft/3sbu7i4sXL6JareYYbIvBdzKZ4OzsDMPhEJnkgFer1dyLmKgIFxJXhqTO53O4Uuym0+mgXC4jkgJxvC9jJTqFRk97pSE9r6fxoiptGoilnOsgCDAYDHBycpKTV35HbyrncvXaDCF1JCewpvoUR1GE4XCImRT24dwTwz/5yU/i13/913HlypX8/SjkgykFCSzkAflekEDXddFsNmGLh4zkJl7pV8fX0VSNaMtS6bMipf5NyUtgvyB6mLJsjlq9iq2tC2g22jAliXs4HOLg4AC9Xi8HtEDy9QgOlmpUz7GRyEwloX4ymeTElWBG656pmpb7EuPvS1x+tVqFqTxeqVQYnUwmOD09xcHBAYbDYT6OJ554As8884yQu6XHjRa9fr+P/f19HB8fYyE5eYZpIMtCdNoekrQK3yshSZZkk2DC8BLXddFqtbC5uYlWqwXTNDGVimwLyQEhUQ2lCqapciM0mGCloisUmU/EysrzsFBOKIUG8JDKZ6YKm7HFckvgjJVHMlUWWosJ8I6Das0GYCAMDZjm0lBQk/6BPM7zPHS7XVy4cAFra2twpTIcnymfK++P7yHvle9qLBZqkj+tRoMgwG//9m/BMe/g//H/XBKog8MUb71lodOx8adfNzEeu3ji2hyf/nQE1zVw9yDFl/5/Lg6PKkC2LOjyV5MMWQZYVoxrV+f46A/FQGbgWy8lWN+s4M7tEB/9IROGEeEP/jNgOTZ+9qcNnJxE+O9fNdBpAx/9qIGDwwSViou330pg2xlsO8PRkYFPfqKDX/zF30R37YnVCxdSSCGPqaRpiv39fbz22mvo9/s4OzvDyckJFtJuKJHwSHoDVwkIiRdYkEwRQE1YqMO1Tic+0kNXq9XgSyhitlLIhakTp6enOc612208+eSTuHjxIipSOMWQCB1i6f7+Pvr9PlJVFRTivaQBk/jGe1xIhFC5XEar1UK320Wj0UCSJJhIldJAtT2isZDzYklUCLGReMj50N9z3ubSLmImdQBG0puYv+dG4TxaYqCkYZzH8xhel+OiF5RzZVkWdnZ28Cu/8iv4hV/4hZyAF/LBlYIEFvKAfLdJoGVZaDabeVgJFRUX9qlKksZDQh3ozTFVKAXzwSpSNdSyLMwXExhIce7cZezunoPrOhhL1c6zszMMBoPcWhdIqCM9fJHyzhkSssiF/kwS5UkcDWkcXqks8xG1oodq0srxpxKSSSJG8kkAIgmxbRvtdhsvvvgiLly4kHujOEej0QjvvPMObt68iSAIcpJsmiYW8ynSLASMEnxvmT8ZqhAbjpnjSdMUjUYDdSmvTcDPxDs3kIb2iYR5upKTaUsyPQl8KEn7s9kMmRC5RCyuBFptFTVkocFjtFhipaTX1BArqinlwyGLhVCs1nwGruvBsgzYFpCkGeJ4qdKYGE9rM6/Xbrexs7ODbrebvzuQ944AawjR43PlmLlYiVVrDI6V7/FiscBv//ZvYTYboNVaLgjC0EIYGrBtIAgMpKkJx0lRqcQwTSAMTUynJrLMBHB/yNRfVpaqPYPjpCiVlve+WBhwHCCOgVJpSRTHYxOWlaFaTRFFJmYzA7adoVROkCQGkBmQKC0YBpAkQKddw//r//2/4PLlorR4IYW8n2QymeDNN9/EG2+8gePjY5ydnSEIglw3E6OIWakY26gnIzEuBhKCOVPpENThrqquTR1KTKeh1JbIFkbYaFIWSi9aLk9938fe3h6uX7+OjY2NnNRAjG7Hx8d5n8BUvIaeaoUBaSdE0hOqyA9TVQNP0xSeVCAtSVulSMI09VqAeOeofDyI8TNV9QD02oIYQVzmeoL4D0WyuUFwSc8rSR2vyd8Qf4j1TFEg7nKd8uM//uP4+3//72N7exuFFFLkBBbygEzeIyfwLyqGsawoyrC7SOWeUclp4aJab1TkVHBUsrQsAkCapcgyIMtCmGaGWq2BRqOJUslHmi4rhI5GIyTiueGC3pCQloWEXvCaXOgT8BbKY2irdgUEFUuqbdLrNJlMcHh4iP39fRwcHODg4AAnJycYShsI5jIkSQJbwkm63S6eeOIJ7O3toVqt5vdKAOr3+zg4OMDp6SlCaVXguq60RjBRrdgwzPtbM5DUEOAI3gQEziG9ngQ8DYwkPvy7kBBPhtIMpeJcWRrT8nokiakqvsO5JegRoDRQce4pBEkCI8dGL7HvO/B9E0CCKALSdPl+WdbyOFtVeiOQplIendZYhnZyjFzg8L3gGDhGPhfIO8tr8N381re+hSCIMZ9bWCxsRJGJNDURxyayjMTewGJhYT63EIZL8rcUE98FDphLmhoIAhNBYCJJTESRiSSxsFgs92XZkpQuFhbC0EKWGUgSC8HCFvK6/F2SLMefpgYyePi5nyuqgxZSyPtNHAlj1N6ohXjDqH8hGB2utEPgfmIjSQzxhKGJJHkaL12JumB6xu3bt3Hnzh0cHR2h1+vluXkTyX3PJNSzVCphc3MT165dw9bWFjyJzOBYgyDA2dkZjo6OMBqNkAk5o64njlFHE2tI4Ki3E2WcNFRECNcgGrNWSV8mlU/pGWVrjNlsBlMilxjRBFkHxaqhPckaz8XrcOO86+vp8VK4DmEaBckyz3n+/Hl85jOfwXPPPQdLRT8V8sGVggQW8oA8mgQaKJWEdKX3Crq8lzCPy1VeQK1oqZwohrIc6s/ZChG0JSwwk5LUtrVUrvNZgDBcoFKpodlso1arwvOWbQkW0m8vCIL7wIlllA2V20WyQoskhUrbEisnxwxR7BzTQnIO6SWbzWYYDpf5a0zUZq6DI9Uuz58/j6eeegrtdhuG5CYuJFmd5Is5D4m0XVjm4JXg+T4810OptLyXkpTxLpVKSKRyWyDJ/iRrGpim02k+NwQVfd2xVDdlngEXAVwgYKXnES2h/I7n4xxhJYSSwndiddNzbUqI5tIL7MF2DKRJgsUiQRyniOMISbL01FmqgA0XBp7qM6ivGUuxIC5CbNu+j+hD7pHnM4X8cSFBUE3TFN/85jcRhkGem7dsrQAherxv45Hbd/C/1ncoPBGvma7sy1auvfqbe8csz5DBMjNUqw5+9mc/i3a7IIGFFPJ+EkM8RY7kjsVxjLEUIIsl+sGRnD1iN41gpgppjFQl6UxIIIkf9aOhDJkkLiRKxEWSJl0AjUZO3/fRbrdx5coVXLx4EeVyGakY8LgeiCR3r9frYTqdAuI5JA56KieckSHVajXHqUCigqjvq9KnryT1C2jwJNYRkyLxDA6Hwzykk+fS5JjrFUfqBgTi8eS5OD96Lo1HFNHRmLn6mXhEEui67n3n9zwPn/70p/FLv/RLqFQq+W8L+WBLQQILeUAeRQINw0C73UKcxIijBI1GBRcvbuP0dLB6KCBhkSxRrMkAlAIzhHhR8XExTaIFWXhzoa1/x/PcAycJvYvmCMMQlWoN7VYblWoFlvx2IdU1wzC8bwFvS6gKjyHoEeyg4vJ5PK2MtoRIktyRHA2Hw/vATp+X90Fy0mw2cenSJezu7sKXHnskkYmErBCseQ1IjpxhGEjiEFkaYLaIEYXL6zPkhQBRlgpiZUko50KAYw9UDgjEYuxIqEsiOX6JhIf60u+PgBZLvpyeJ84Rx84Fx59HAvmX7wOEWEG9CyS4y/DEBcajCSaTORaLeyE2mYC1Jm75fIkxwVPhxhDLLp8He0QakkPK58d75flTlU/If3/9619HFM2wsRHi0qUInU4M2zYwnaZYX4+wvR0jCIAoNIVzaY/ovfn4y4paHgDI4PsJdnYi7O1FsKwUUZzg8qUYmxtLz/l0Yi6pnmHkvy6VYuzuhdjZSZDEGRYLEwaAbjfEM0/b+MQnPod6vagOWkgh7zch7kAROuJXKqkJ1OGeFB8huSFZoT43hORQzxI3XElnCKUFDzGQ19HGUJ4XiuwYQlY3NjZw8eJFrK+vwxHiSlylvp1LlU9ilKGK16TKc7mQ/rY07iYS3aNzFLWhkL8hnkAwiPebqdQSQyJvHBVVQxxexS96J/XY9DVWsXGplx/ER/29pbyAxPW5VGkNwxAvvPAC/s7f+Ts4f/58jquFFFKQwEIekEeRQABYLAJEUQzDAM6f38Q/+Ad/B1/8w68jDO95yyDKbm1tDWtra8jEywIBHyo4ggnFVn3g+Nd5RAUuLsKTPCRiqXSzLINtO3AcKdbi3OtplGX3cgHmUgGUipyeu4WEOmovnQ4n4XhcyfurSE/ChwENvUq0+nHMnAfen+M4aDQaOHfuHJrNZj5H0+k0b6QbSeiNBmpD8tbCMMRsNsFkPMFoPMNsuvT6EexMVWSHFk6SV4K0JoskiLxffr4318sFAPMaCKSQ0E2Cayo5IrZ4bQm8+pljxSBA4edUFdMhWC8bvleWABzOMJ9NMJ7MEYb3ejlxfvnsCHp8dnrueQzfB1qC+VxnEi7KcfI+YmVFTsQiHQvJ/eY3v45yeYif+ZkInW6McsVCFJkYjUJ8/EcifPpHExwfpzg5sbFkffeD+ndbatUUly4nuH49xsZGhGAR4md/Bmg0prj6hIm7+xlSZKiUE/heCs9L8MwzIZ59NsSlSzEsO8JoCHTXMly9GuDjH3dw9eovwPcLElhIIe9HIZbRaEZcjCSHnMY74hhxjVhO/OBnjReMoCAJi8RrtpBceJJCTZAoliJK5XIZa2tr2NraQrlcRibkajKZ5B7DRKJVSHYyVZhlKkXPdBTOXPIYY/H+MWqG2OgIeeSccD4c1dfPlaJlJVX1m+uRUDWM5/1w3MRGYo2p+v6uroceJhojiIsQg3tVql97nodYQlN5n9vb2/jc5z6HT3/607nBs5BCUJDAQh4m70UC9YK9027gYz/0FP7wi1/HYrFMvqZUKhVsb2+j0WjAEE9KtJIgna1UhaQFjpZHXseWEAdHeQPptbq3uOd5M5RKPtrtBpr1BhzHBbCsFqkX8cFKlU9IU/C5lIOmcjUlnp8ho57KM/AlB5BgSKUeSrEUVtw0VW4jBDAdIbS+7+dtJNbX1/M+igSN6XSaF7WZSUgnQclWzWezNIFhZkB2jzzbK8V1SP5IhOjNS1SlM/4G0nvv9PQU/X4/30ajUQ7gBHWCl/7Ljc+QgBp/B9ZOfkeQIzFttVrY3d3Fzs4OXNdFEMwRBBOMRlOEQYo0zZCmy2vqOeY7R+DVJJfPn2NMJMy2LK1IYvH8cQ4J+Po9JrinYggIggCvvvotXL50huees/F//scEaepiNErh+wmuXAmx1jXQ76c4OLCRJNb3kAQuz5kkBobDGI1GjEYjw9lZghdeNDAez9FdcxBHIZqtCFeuLr2UlUqAF14AJuMMt2+H2NhIsLUNrK8H2NmJsLXhYHf38/C8oll8IYW8X8URrxUJ2apB0JCoCZI36vVM0jAajQYajUaOixpvfFV0izgVSFuG8XiMWLxnWkwVlVOSVJJOp4Nut4uypGykYlDs9/s4OTnJc++og03JGafOJ5YT34h9JKvEdY3JnhQk0xhF7IilTdPx8XEeBjocDjEajR4Z+cN5I55w7YGV0FquibSszhFUZAzXJ51OB9vb23kqCYnoYrFAtVrFZz/7Wfzqr/4qWq3W6qkK+YBLQQILeUDeiwRqSeIEN27cwe3bx/cpLsdx0G638yaoJHSRKiGtlZih4t9pSdSLdC7kqdBJLjJJAHfFq0USZhgWarU62p0aarU2HHsZGqEVMQkLx7JQBUJS1QwcooRNFQpKIVFjzkAkLRgcx8m9eJE0f7fFkwYpTkIvIoFubW0NrVYLFSl9zeukqoAJiSvEi2pIOKNlWTDMFKaZIU3v5WMQpDudTh4Gaonll8DDZ8LnlInXlkVoDg4OcHR0hOPj4xxsNbClisynymu3+u9IPJm8nt44x3peuc+WPI2trS089dRTuHLlClqtFsIoxGQyxGw2wXQaIElSZNnyWvp5UfjsDVU6Wy84OC+xFBziXJjKM0pyzv08L1be4yzL8Nprf4Zze0NsbJj42p+kuH49xc5OBNte4PkXTDhOAtfLcOuWg8nE+a6TwNUzmVaMq1dj7O6meOvNpbHk/Hng8DDB7o6Dd9+d4cUXPezsGNjcWIbYlssZJmMLJycxNjdSPPusi29/O0KWAjtbPnYKElhIIe9rIU7EkmpAzxz1XKK8bMQfS1UKhdLTxGuo/O+F6nVnSkN0GhIz1YuX5y1J+whu7OnabDbvWxNwbAy3XCVQxDOOU+t9V7x4tVoNjUYD1WoVnqSC0FhJLIDymALAfD7H6ekpjo6OcHJygqOjIxwcHKDf7+ekj1jDsWhMhDJwkhBy07/h30dhgiFrpXq9jr29PTzxxBO4cOECSqVSTrRnsxksy8KnPvUp/N2/+3dx8eLF1dMUUgiKwOBC/tIyHE3x2mvvIFUhDKZp5gnYoZSZnk6nsCSUTxMcqPh6KjsqxExaALC8v6nCJgxV9VKDAj18URRhNpsjCCI4bgK/dK9iJsdHwmWIdZLeLSrihylpKupYQmSYxD4YDHBwcIA7d+7g5OQEaZrm+QWJhIfwnjIhriUpykIPHT2N9ko4LAkjvXYE0/tJrwHTslAqL1tn1OvLaqzNZhPtdhutVgu1Wi2fL5IcbqnkVPR6Pdy9exfvvPMOjo+PEcdxbhW1VIgOQXsV1LRoAFwFRr2t/ob353ke6vV63tPvmWeewVNPPYWNjQ1YloUkjgBEiMIUtn0PpFMhpzw3FwqRCt8kIeWCh/fDhQIXPiSt8UolPAoXUDRaeGINX86pgTv7DkqVDB//eIrt7QhXryRYW0sx6Fv46ldT1CoW1tcTwLg/X/a7KxkMI8PmRoyPfCREpRIjzSyUy0tjzHwONJsO9u+m2N2zEAQpLCtFuWzj1q0MnU6KZ56xMJsZCIMUax2g2zVgmMYDRLOQQgp5/4kvTdh3d3fRbDbzYjCZtAtimCX1qsZDGhKpT2kQnUixl+PjY9y8eRN3797FfD7PPXymyhMnlhhi1KxUKjk2ci1B7OJGvavDTo2V3ETuc6SxOjGWhtdut4tut5uHUHJtotciQRDkRWcODg5w9+5d9Pt9RBLqSbyi3idGU/iZaxRuJIbcEmVQ1cJ/868l3shGo4HNzU1cvXoVL7zwAp588kl0Oh1YEr2SJAlc18WHP/xhfP7zn8fVq1fvO28hhVAKT2AhD8h36gmEVAnVwjBQegGp4Lh41gQildANSzwsqWr+TUXuS/x9qpqgmqYJX0IxXZXPRXJkmiZKflmapiewLCevEKrBLJWwEnrZGO7yMEVNEkNgIOBxo7V0vFLmmgp5FehofXSkCMne3h46nU4ObgTKQFoVkLDwHAQq7rPtZf6ibbtwXR+NRuM+CypBkSDKf4fSmJdhn5PJJH8uJKN8JiTcfD6mqpDJZ8Dx8TuOMVbhoBR9H/xrS45GvV5Hu93GuXPn8PTTT+Pq1atoNBqIohCnpycYj4/RH4wQBHyWy8UJn58GdFfyN12xAq8uGngs30U9Lj7zVHkYDVV1FGohwN8nSYJvvvQtjIYxZtMUpgkMhybefdfG8ZGLG294eO1VG2Hk4uzMxHBoYdkW4rtJq7Llli29guVKCt9LMR4bGI9dHB5aWARAENh47TULb73tAjDx6isGDg4sHBy4eOstB0kCzGYWXr/h4vZtC8hMDAYmTs/KePrpX0S1VuQEFlLI+11cMaoGQZCHVi4kPSKQvOdUGfo0NhIrSQxJCIldM2nPNBgMMBqN8vMTUxOJpqDuJ677vo9ut4vNzU3U6/Xc0EbDJTGbep9CHKLYKryU3sVOp4NarQZbtVMiFpDMBVLc7ezsDL1eL89BJBHThj9iiMZFYgTxhBsxBCtGSj1mfTyUwbEsxd3W19dx8eJFXL9+HefOnYPneZhMJnnEThRFuHr1Kn7lV34Ff/Nv/k340kqrkEJWpWgWX8gD8pdtFu84Ds6fP4/z58/nCjpTIRZcUNP6RwAhgaCCpedLK1tDPHahNB13JGyUC3FTvEe1Wg2uJElfunQJe7tbqFQsmFYFtu0jigIMBsskcRK4Xq+H09PTPE+BJChT4Z6J9PPzxCvG/20iydtj0nmovEc8F+87kzyKilQiq1ar8H0fOzs7eO6557C9vZ0TDN6z7g1IQE5U6wrOb5aFgGHCsX34no9KdWlNdaW9gQbchbR8IHmdSzEA3repEt0t8dRClbbmsyN4YYXcU/RCgXOwCtZQAEfgp/V3fX0dFy5cwPnz59FsNhHHCfb3b+Pbr7+Gs9MjjMdzLBYhwjDIq4KmQtZITH3fR7PZzEuCk2B7krvCggCuWHJ5L/y3r0KTOd5MSKYlIaSBtN6wpQDOdDrFv/k3/waz2RSelywbtWdAGBkADESxgSgEKhUgjjMEAXsEkhAj/7wqGQC8l8o2lr9cHrIkgTAyuG6KSmXpFYxjA7OZAd/PYNvLBvJhCFSrQBgClgWkKRAEQLmUwTSB2dyEaaYolZaEu1pt4H/8H4tm8YUU8oMiaZri5OQE3/zmN/HGG2/g7OwMZ2dn6Pf7mE6nuQHPkDxBjUGO6rnHcwUSlsjQxNVwSW6ZGA6J2/V6PcfIixcv4tq1a2g2mzlBc10XYRii1+vh6OgIg8EgN5RyfaGvAxUeyggc6vxMwkqJUYxcYl4f0x84Ro1zJHzEVN4Lx0C8IAby3zxH+pAoGShc1OMmAazVami329je3sbFixfzvonj8Ri3bt3Cu+++i8FggM3NTXz+85/H5z73OVSr1fx8hRSyKoUnsJAH5NGeQAOtVvMBqxVEsbVaLZw/fx6+KuKSSB4WrV9UnAQSHsPFO89li9eJRMpQJZ95TCakyhdvIT9z0V6tVtBd25B8uzpcx0OSLEMfqdypZJMkycGKSjcRKx3BwDCM+5LIfQlH8X0/X/zP5/N8TggwGkBMZSEkkSiVSuh2uyiVSveBCFQ+AgFKgw2ByLIsuB4QhgvMphEWwRRRtCTezE1kft/du3exv7+fN+hlk15eDxIGQyDURJEki6BFYNMgR2B7L7DX7wOfKwGOIaxbW1u4dOkSLly4IMnuwNnZGd5+5w2MRocYj0Npan4vLwQCmpx7Q4UN04LK3EhN+jT4cqymGBXosdWLC0sqiLrioc5kEZRKWO18PseNGzcQRRGSxEQQWAiCZXXQKDKRJkIGIwNJQgKIeyQQORN8UN6LAD5MhFAux8GG8MvG9WG43LdsYG8ilM9RZCGOjeW+yEQQLhvEJ4mBMFzeC+AXzeILKeQHSAzDyEkSdT7E+EcCp4kPsTGUdku+8owRh2koW8UtbryuodYGxAZHqmZ3Oh14krNH3OFxqYrmWerbe2SK3rlECCtJYiw9bEejEU5OTvLG9bdv38b+/j7u3r2bR8bQAExsi1T174WkDBAXiY1cs2jcg4qIITby7+o86PkgBtF72e12sbu7i0uXLmFnZwflchlhGOL4+Bi3bt3CYDDAxsYGfvEXfxE///M/XxDAQv5cKUhgIQ/Io0ngkiAkKz3/IE3hL1++jGq1mntHqKyp/CCLdO1ZSYQkYsUzBFGa/EzCpj0yPDevX5FCK57nwTSXgOL7y5LPlh3D80oolWtwHDu3UkJCYUgE6dWjIibQBUEAwzDyhHVa5kgoLPEOUrlrwMpWyA/vJxSvZqPRwMbGBhqNRk6eDdW6wRSvJEFrPp/noMvvkiRDGCV5gRSSwPl8noe0DAYDLKT5PEGUQFOWfEQIGJFcJmLlJBnkZxIvDXQEOJ6D9wrJZdDkl/vomePzazQa2NnZwbVr13Dp0iV0u10YhoHTs1O88ca3cXJ6G6PBAkmyNBAsJJQ3E+8cVOsR3heNBJZlIZLeTZki0M5K65FEvL71ej3Pj6GXz3Ec1Gq1nLDz/dWfTdPEa6+9hjAKYWRLb1yWmYBhYJlJd8/rt5TVfy/n79EiHj5g+TtD7ZJ/8gAedo9erm48Sn/OkKnx3PvGyPc7joPPfKYggYUU8oMkpmnmXrhQcvohlbPpDTRUhU6SLxrGSlIVlGSSkTOJ5PMTD/kXouu4repgEiCuGXjtQPXmi6Ior84ZC1HlsVgx7pGchWGIyWSC4XCIwWCA8Xh8HzZqbKDxmePl+Xj/JMn8rEkg//IzRd+zvh6xn/jOeaQHcG9vD1euXMHu7i6q1SriOMbx8THefvttnJycYH19HZ///Ofx8z//86gUDeEL+Q6kIIGFPCDvRQK1IqNYloXNzU3s7OzkSjoVr8hisciVJ/enKr+KClMrRUv1cqOiN8QrSKWciLfGlIpjURTBl0apS3JWkmtYkvhdhudFABz4fhmWxPxPJpP7FvKaJHiel4OMIZ5LACiXy6hKcZlWq5UDVKlUApTllOe1VIUyCj9HUZSHZnqSt5BJyW4dSkPSFa6U716OO4HvJzBgwffLKJfv73NHAObvNVnheVLVV2k6neagRi9oKFZUzrstoTl8rpkq6uKsVGXj+fkeQEiEBjh6Ac+fP4+nnnoKFy9eRKfTgW3b6Pf7eP3G67jx+uuYTMZYzJfVXCeTCabT6X3vAsdDAOcc0/u7WCwAqdBK4scxc5yG5G2Wy2WY8p5MpZpdpVKBaZoYj8cYDof58+CcQhZMr732Khx7iM9+doFLl0PUakCnM8MnPjHH5tYcQRAjTSJ87IcDfOhDc2ysL3DaixCFy/Bd/a48VIwE1eoMl68YGI9j7J2b4Uc+HmA+DzEeOYCRodVe4MMfWqDZDDEaxdg7F+JDLwSIkhDTiY0sAzqdOT79YxHWuhEODmM0Gik+9rEArUaIyTTEE9ciPPdciMUiQppE+NTfCPDsszO4totPf/pzaDSKnMBCCvlBElOIYKVSwWw2w3g8RrIScaGxhXqdGEidzigKYnn6kF6x1HPECQjJIh7RCFpRDdCJScRFHhflfYKXuX08jyFeRRoaHVUFOxSDNXGReEBSpnFakzz9O65hKMQhjXeQeyTR43e8b+KxLUVvuMYgNnY6HVy8eBFPPvkkdnd3UavVkKYpDg8P8frrr2N/fx/NZhO/9Eu/hF/4hV/I1yKFFPLnSUECC3lA3osEPkwajQaee+45ZNK/jwqRipgKlsovFSKoFa0hoXuGkDEqUksVfYF40KCAguegItbeH9u2EYYBAKDV7KBUqiDLgCxNkaYPNjbndVJpGZFIE/RELHlU4CSF9Batr6+j3W6jIo3MW61WHr4Sq6qgEKWfCWkgcVkF2Ega606k7QQBgucwVTWy5XcWojhBFGWoNxrY2tpCs9mEId5EkjdtoSR50efhOCNVEZNzTBCtSdVTPg8+C47LVu08OK98trQS8xlVq9U8J69er2N7extXrlzB3t4eqtUKkiTB6ckJ3njzDdy69TqOj48xGYcIggUWi3vJ9Pp6mXhdeS96bBwzQZYLGb5jfCbaABEEy/eHi5lIGhXTUMDfch5i8Ya+/vpr8P1T/O1fsfDlLy0QhAYuXojRai2rgX74wxkMzPH8cxbOTmO0WiF+5qdtfO1PQiTJ0viwKpl4FWEA3W6EX/7lGM+/EOHmzRH+7t+t4M0bZ/jM52r46n+fo1w28NGPzXDtaoJOJ8blSwkuXAjhegGeedrG7dsJ5jMbV65kSNMZPvThCJVShIsXYpy/EKPZirG5YSKMEmxvB9jZiYEsxIc/YuLddxOcnJbxY5/+ebRaBQkspJAfNDGlinan00Gapuj3+zluEIMhOslUhsRUoiWIhZ1OB/V6HbVaDa1WC2XV64/rBOI/z8d/83okepAev0xVIIZR/xIneS6eJxNiSDJVqVSQCskkHhL/ifWGak3FsRITOR7eu6NyzR2VF7k6Lm4cM/fbqp8vDcE0ZpdKJbRaLZw7dw6XLl3C+vo6fN9HEAQ4ODjAG2+8gdu3b6Pb7eLXfu3X8LnPfQ5+UQSmkL+AFCSwkAfkL0ICXdfFiy++KIU7loSHC2EqOFtC6QzxsJjiAYQiDvQekZCQdFGRUwE7qhE6F+skamma5gv8klQYM4QIZUhRLpXh+y6SZIokMTBfzBFF8XJVjSX5SZIkt1rS6kdg09ZFAgsBgKST98TCJgxlYUgh78dSISuZkAlfiqLQuwjV2F4TM22RXAJKipKXYjqLYFsOWs0GumtrqNfr+fMgweFYCW4knAvJb0iFFBGYaIn0Jc8TAm56Hng/BF99jC1hLb4UusmEeOpQIdu20W63ceHCBWxvb6NUKiGOEwz6A7x7813s77+Fw8NTTKcLBEGMOL5H3FevR9FjI/hC9fXTYE3gpwW7pCrU8f3S7zWvQ9KpP/M3f/Zn34LtDPHTP23hG19PEYYO2q0Mw5GDr/x3A089YcAwFqhWS/j6N1y89pqBT3zSxVtvBRgMlgul95IwAuazGa5ccTEcRNjYMPGff9/Chz7k4K03lx7za9cWePOtGL7v4Pz5BLNZiLsHKZ57zsGrryTo90sYjIDFPMNTTyaYzhJsbTn4kz9dhmKVyy7+5E+AVhvwvAzjiYmrV4Aky3B46OHHfuwXCxJYSCE/oGJIDvzm5iZc18Xp6WmOQcQKrfuJCVCtDKj7qUfL5TLa7TbW1tZQk+qcGuc1WeK5XckxJDEi3kcSARSLsY4b1xYcD3V2uVzO8+o8z8vPQcwjRuvfEiN5Do5tdZ3Bdcuq8J54f8QLQ0gmjYumSs0oSUqLI7nym5ubOH/+PNbX1+G6LoIgwMnJCd59913cvXsXFy5cwK//+q/jx3/8x3OMLqSQ71QKEljIA/KdkkDDMHDx4kU88cQTgPLSWeJhoYKlcqQiJXki4SJAaBAwVANZ/huinDXponKlsnddNyctvI7rukiipXWvXK6gXq+hVLLh+xUkaYowvFdmmha+LMvykEgIaSCBhUo6JyA4EmICFS7qi9erXq/nXi/272OPoo2NDWxtbWF9fR2NRgO+FJmZSP9BhopOp1NMVNsJXmuxWGAwGGAwHGI2CxBFMdJ0OUelUgmWJOaTBHI+fClqU6/X0Wg0ckCGhLPyWgRATboeBvqcM/289fPkmGu1GjY2NtBsNnPwq9fruHLlCq5cuZID3Ww+w8Hdu7h58y0cHR1iOp1jsSDo30vUT5UlV4+D17dUU2M+O75TnA+Oqd1uw7bt3NpL0E9UniffOb14WH1np9MpXnvtNTjOED/9kwZefz1CGDqo1YAoMnDndoYnnzIwn4eoVEp44w1gNgU++lEbL70UY9hfhjI/VGR3BsD3Qzz5pI3DgxBb2w7+5GsZPvJRC6+8HMG0HOzuxTg7TVGuOFgsgLMzA5cuW9jaNPHVP0kxmbioVBf4mz8RIY5MfOMbGS5dtvHOOwmqVRPVKpBlC1y6bOG1V228+66H45MU21sRnn6qhGee/UWUy0Wz+EIK+UEVQwy3m5ubqFQqODk5yQugaYOaxmLqQ1sMtbYYTy0xdBKbS6USms0marVaHn6qi6Csr69jfX099yY6Ep3BvH2OgykT1MkQI+BischzBWlINcUQ6qlIHQgmcL1A8srIFY4/Ufnx0UoEEQRfiIvch4cYKKGwEar2Qa1WQ7fbRa1Wy8eztraGq1ev4sKFC2g0GgCA0WiUF3d77rnn8Pf+3t/D888/n5+vkEL+IlK0iCjkAflOW0S0Wi388A//MGq1GpIkwVwqSJIEBtIniGCRqIRvLq4zIXWWFO3ggpuWRipWKk0CC62LqwSAlrOtrS1Uq1XYytrmeR5arRa2tjZQr1eQZSlOTwc4PDxGr9fL88YYinl4eIiTkxNEUYSKJMsHUiiG4Fgul/MQUFsVD6lWqyiXy/m8cB6Mld50FBKPyWRyH8Bp4sHfOo6DSDyCs9kM49EQlh1gPgeqlWXoTbvTQavVgmVZOaGxxKNFgmEp62cYhhiPxzg5OckriE4mk/uAm8+Czy6UPAwKSRmfBRTxcqQf4traGiqVSm61rdfruH79Oq5fv46NjQ0AwOnpKW7ffhevvfoKjk/20e9PMZuFmM3mCMNlOwYCqwZi3pe+tqmIL++XAF+v19FqtdDtdtFut+E4Tn5P+jeeCtWxlNfZFit2JJZxXnOxWOALX/hdeP5t/MP/oYR/9s9myNISLl6KUKkA+/sxLl6y8fZbAZ5/voqXXw5hmRFeeLGC3/iNDPNZDcYjAH15b8tWD9vbI/ytzzn44hfH+IVfrOA//LshfvKnmvjffmeKza0KtjZm8EsZ0tRGv29jf38Z6rm34+FLX84AOLh2LcTVayn+v/8lw2js4cMfYnEfE34J8L0Yg4GFl77pYTZz0GiEePqZBdbW2vhbf+u30O0+tTrEQgop5AdQkiTBjRs38IUvfAFf+9rX0Ov1ACnKZtvLYmvEf0+iSFqtFqrVaq6LS9IAnoSOawbiEz1gNKglkiqxahQNpagadbCp+g1HkgM+Ho8xm82QiLGZRk+SSgjuQkgZscsUw64nNQGm0yl6vR4ODw/zyqHhSkVUjoHX51omWzGUauGccF3CHHji9cbGBp555hlcu3YNNSnUc3x8jHfeeQdHR0f48Ic/jF/91V9Fq9W677yFFPIXkcITWMgD8mhPoIFqpYIMy5L4zzzzDLrdbr5wTsRSFkm1MC6iqQRJfiAKkQSBn6lEVxfzJEx6Ec/joSxpVNy05rkSDro6ljRNYVk2ZChIJW+RHjNaB1MpbqMX+IbKVeCxCwnPXJ73/mb3/LcnhUg4Hkt500gAaeFkLiDvMRVCrQu0BEGAwWCwLGO9mCPLUpimi3KlBtM0EUbLyqBxHKNUKmF9fR07OzvY2trC1tYWNjY28oa5nvJwQgBR/yWQkYiSdGnyRRDkMfp5aY+j7/t5vuX6+jqee+45PPvss9je3oZt2+j3enjn3bfw9juv49bt2+idTcQLuHyvTDEEcBx8tzhObhw/j9fPw1JFa2zbvi/MSHs9MyHglUoFnuchFe82JEfQlKIxi5WKq3Ec49vf/jbSLMDWho1SyYJpWhiNU6yt2wBsvPqKhVu3XdTqBrpdC2lm40tfNnB6WgFg3nP5Ue77J0l8CsOw8cabFpIU2Nr08NK3MsymHppNB3fuZOh0fZycmHjnHQubmy4aDRsvvWQiDG102hYcz4BtG/BcF9Opjf07wMaGg96Zidu3LVQqDjzPgmW5iOIUl64s5/Mb3/Dw8Y//IprNIhy0kEI+CGKaJtbW1nDt2jWkaYqbN29ivtISKVKRI8Q1YscqYbPFoOmspBkQi7iemE6nGA6XvX2pa4mfPIbYmIoHcDQaYTqdIpCcbr1uWKgIn2q1ivX1dezt7eHcuXPY3d3F1tYWOp1OjlfEaWI5//0wIW7oe+H9EE81NtIYWa/Xl7gtJPr8+fP4yEc+guvXr6PT6SDLMhwfH+P27dtIkgQ/8zM/g1/6pV9CrVZbGUEhhfzFpPAEFvKAPMoTaBgGut02ZrMZ1tY28MILL8C2bYxVk3V6qAzJJ6Bli+F0hrRdiFTBEypHrCzkebyhwvpIJG3VuJ3noHL1fT+3Qlak8TzzvPi5Wq2hXi/DslLMZlMcnwxwfHSK6XTpCWTy+XA4xOnpKWZSKtuRXLJMhZJwnyMJ8bVaLc8XIOklGBgSSkjSyc/0jBFAed+mIoH0EpKAkoAYhoH19TIqlQ66a1uwLRtpuvS4EmTo7fKk591c+iTp8thUBYvFAv1+H2dnZxhLD0FTLJYEXhKwRHI3+Xz0fRLkPZXnwGusra3h6aefxlNPPYV2u40oinB0dIg3bryOt96+gcPDI/QHI8xmC4RhgDS5p6YMFf7L9w4PIYEEbVprueBwpaek53moVCpYX1/HxsYGyuVy/g4TwMtSZIjPQ5+Dc8HnwWsnSYL/4//4XcxmfdRqUnAgNpGkGVw3Q5ZKf74EKJVS2FaGODWwmC/78T1AAB8qGUxzeb4gADwPcOwUi8BAlhmw7WUjes8H0hiIQhOOl8E0U2lOD9g2YJgpbDsFUgNhaCJJl/l/SWIgSZbnN00gSZZ9DV2Xc1vH//w//wauXl2GghdSSCEfHJnNZvjiF7+If/Wv/hXu3r2bG34zFaZP3KYhrdls5hVDacgjdlCnE9O4RiCRjJRnjbgIVURtNBrdFxLK39hSEIb5+YbKS69J24X19fWchEVSIXs0GuU9dGPVFmMymaDf76Pf72MymSCWlhQkshobiSGGrG/02oXrBU9CT3k/nudhb28Pzz33HC5evIhyuYzZbIbDw0McHx9jc3MTP/ETP4Hd3d0ccwsp5K8iBQks5AF5FAkEANu2UK3W8Oyzz6LdbueWt4XkqlFxp2Kto8LnApnHLMSzQ8saVsIlSOj0Xx5HEDAlvIRETytFKleGZZalWTj/XSqV4HouHNtCkszR6/dxfNTHbLYcF0NCJ5MJer0e+v1+3iagJMngiYS5UrHz3jUB4v1Zqu2FJSGF2mJKUqjvj4DF72IJkyWhDoIgL9+9sVGF7zfQaq2hWq3AdZfzDrFOksBYEr7IsFeGyxCY0jTNAZAtEEikSIZ4fcgz08BmrIStuisFcSqVCvb29vDkk0/i0qVLaLfbSJIEd/bv4LVXv4XXXnsVh0eHmE0DyXGMkCTL4j18/pREwotJBEnAKJxzElCOyZMwXkcqnq6trWFtbQ3VahUGCwlJixD9O258z/g+6zEAQJom+MIXfhe1eg+NulTSW9WyhoF7jd+zFeKXN/t7D9G9AtW+1R8aq9fO5Nr63xmQafKpz6N/fO9kpVIV/8M//Oc4d+5J9X0hhRTyQZEkSfDuu+/iC1/4Ar74xS9iLP11iW/EHFOiIyKJorCVAZfH01DI83Lj2iJ5CAGkwS5SxWGoj+fSnsqyLNSkKiirk7qSi06yZonh2BAD9Xg8zvMIOV5TPIjD4RC9Xg+TySQnkzT2En+IjYZUxSZecC2j8UTPQa1Ww+XLl/H000/j/PnzKJVKmM1mOD4+xnw+x7Vr1/CRj3wElaL/XyHfRSlIYCEPyHuRQM/zcP369ft6AkYSg09FTyscRBFSiVJRktRw0UwxVQsJUyxljiSd8zsCgVaspVIJjUYDdWnszeMssdAxJLHZbKLdbqNer+dgYNk20iTEaNTH6ekJptMwbx+xWMwxmUxxenqK09PTvNm6LbkAlgp15ThJDALV8mGVKFkruXk8hkSJIBHHcU7UCFacn1SsndPpFFEUotawYaKMSqUG3y/B95ck2JFKpww15ZgIQHwupoQ2jqX/3XQ6RajyO+hJM1S/RI6fv+dmqTBQT8IosyxDvV7HhQsXcO3aE9jd3UGpVEIYhjg4uItvf/sVvPnWt3Fw9xij0QRhGCGK7hVkMVcIpiEeVQI/AZggzPvyJCzYllxSV8KCfEn4r9VqWFtbQ6PRgKmq1palUijfEz4/27aRqKpyXJSQoHOc//v//q9RbwzRat4rp/5weQhxW9nzV1PQDydxD8ryu/v54rK1/X1ikATW8A/+wW9ib68ggYUU8kGW2WyGb3zjG/i93/s9vP7661hIyCYxzZYw0ERFr1DPkhRp/b66UYgvkCJzxFheh9gYS6TLfD5HKhXDK5VKHg1EI64hpI/G3kilG+i1h2EYWEgBtuFwmN+fLesATfT0GoVYyHvjekTjKdcpnU4HV69exbVr19DtdmFLnv58Pkez2cSTTz6JbrebX6eQQr5bUpDAQh6QR5FAwzBw5coVPPXUU3BdN/d+kARSuRMA6CHh4pyAYMgCnufkK0iFz4U8CQh/Q9KViOeK4EKvX00a1Jpi5TMlhBFCVFqtFtrtdh6SQlJg2xaSJMJkMsR0OsZ4PMN8HiMMAyRJitlshsFggNPTU/T7fQRBkCt5CJBROVPRmxJaMp/Pc4siAYF/CRg8DwREoOZFJ8Hr42whnPP5HLPZBI6bYDHPUCpVYTs2LNPKK66Zpom5VFGL4xiehEHqMJRAcgxHo1EOchoQCWQalDlWPgdHPIas8uZLpdMoilCr1bC3t4sLFy5KyXEP4/EId/Zv4datN/DmG+/g9PQMoxEbAN97bwiqFI6Z7xfftWQll08TQI7PXckbbTabaDab8CRUNZHwVlZz1V5mTfT5PvO506hBi/K/+Be/jfl8BNPMHuJ9e5hk9yiaIf/JVgnio07AXwppUz9ZPqJMOfZWad0jziknWj2aUqlU8T/9T/8YV65cW/2qkEIK+YBJkiQ4OzvDl7/8Zfz+7/8+bt26hclkkpMlS7VESsTDF6iewsRQjXFQawLiJM8RSNG56BF9dEkEF5LmQKy3xEBJvZ6KgZS5jcQvV7yFNMSORqPciJqq3H9iI8dK3NbjJYZ6EoGijaOGYaDVauHChQs4f/58XmAukyJ3Ozs7eYuOQgr5XkhBAgt5QB5FAlnJcWdnB7bk+i0krDNVxUsiyQ+ggqTVjmSIxIyLaU2IMlVwBIpU2cpaSOW5utD3PC8neJYKs+Dv6vU6dnZ20Ol0UCqVYApRAwDHdWBbFkwzxWIxR79/irt3e+j3BzmRYSEWWg01QTGF3HF8WbYsnkPSqv83473wvDye56IYytsF5Snld0beDD6C42QIghS27cJxbJjmPZDidTjXpZXS1xwjLauRhNdAgS9BHIqkm1KMx5d2E7VaDfV6HZVKBYaAfSZtIRhy2Wg04LouZrMZ7h7cxjvvvIWjwwMcHw8wmUwEuJfePRI8Pm/OEcfF+VrdD/F0EvT5Hmgw5rgr0qi+0Wjk7wTkGXHh4EoYryc5kavnz8RgwcXOfD7HP/2n/xTj8QD1RoDLFzOEEXDrpoXMsHDuXIhaFTg8NFEqAfV6gjAE3nrbwHi0DIkCMpRKMbY2LYzHEdLMRq+XYXPTwGIBjMYxzu1l6HRS9HombNvHjTciIFtauMn9lv/JUK2G2NtLEATAnTsegtCEgRS12gKtloOz0wzXnswwm2Z48y0LSbxcdOj3UUulUsU/+kf/CFevXl39qpBCCvmAShAEuHPnDv7bf/tv+NKXvpQXj0lUmD5xhwZjiqk8fdrAt6rbibE6mkjrKVNVr+Y5tH4mDnBtQiLpSUgqCSBxMVzJ2SfucLxcX3B8UB5O4ky1Ws2N1MRk0zTRaDSwubmJTqeTGx3r9To2NzexsbEBp+j7V8j3WAoSWMgD8jAS6DgOLl26hPX1dURRlIcahmF4X8w+lWoqrRJI0Gj9W6iiMZZUY+TvSTKofCHKXZMNrZxJEBmylyQJSqUSarUaXAn34EaCuLm5iZ2dnbwnHAlSlqXwPA++X4LrWpjNhhiPh7h18xAHhyfo9wcIgqX1ciwtHEiYCESJeKIslf/HsWqwssR7FEgoiiZ5BMFMvFmcU/07EqRUwkJN00SrZWM2S5Flyzk0hCTz+EglyVeldQbBjePjvfBZagLFz1AEiXmWzIngcZRKpZKTv5wYpgkmkwmOjvZxeLiP09M+JuM5BoMhJuMJ5oul5zQWD7JWTwR/yiro6n22WGB5PMfniLeyLAVfGEpMEHbE4MDjIdf1VZsMS7zPfCcdCevhPC8WC/yTf/KbMIy7+OX/a4bj4zlsywLg4M23Ely5EmM0NPH22wY+9SkTJycRgAy7eyX8b/8CGE2q8NwE15+eo9M2MJsmiGIH3/xmhk9/GhgOI5QrwM52gqMjA6ORg1YLuHMnw6uvVmEYtvC/JQF03QU+8YkYnU6AUsnGf/2vFt5918e5czF+8icDDIYp/ssf2HjueaDTDvHGGz5eeskHkGL5yDVEGABSVCpN/KN/9L/g6tXCE1hIIYXcLySDX/nKV/ClL30J77777n15dNTlqao0TazJJN+dKSZQRk8Kf68JGTGMRI14qrGL1zDESMljHSnqxrxE4g/HyI2YxGtaK1Wxif2MhimVSjmmkHiaUnCMxdoYsdPtdvPKpNrgWEgh30spSGAhD8gqCTQMAxsbm7h+fRkGenZ2lufGZZLjZ4nlS3uRIOSRi+RMGrCHYQhPQhJJVGazGRaSyK2JBJWxKU1eSWC435Dkcy7GDVX235E+grZt5+F9jUYDe3t72N3dRaVSycfF/w2W3qEyHMdGmoY4PT1Dr3eG/bsnGPT7mE6X4Yrj8VjyBJf7CA78a0u+AJRVk0DiiFcJAObSCH5JRO8PayQZIciYYuGMVPGdJbjY8DwLSQKY5rI6ZJrey4+gRZTzUpEQUZJAgilWKmqWpNk8xZZqoyRAroRWmuKhtG0b5XIZ1WoV7XYba90uGs0WDMPAaDTEoD/AdD7GaDDE0ekt9E5nGI5GGA2X/ZyWwL/AYrEM81lVTbwO9xvKC6hBXgM9743Pg+8J74V5orVaLf+e1mA+D/6Wz8ORgjJlKS6TyaKFY57NZvit3/6nuHL5Nn700zZ+53cMdDvARz68wCIAPD/G/h0XN25k+IXPu/jjP4pwdGzjl34pwVf/e4Kv/PcOWs0YP/tzMb710hwXL5ioVIFvfjPFpz5l4PQsQLfr4VsvmXjjDR9pYqG7NsSP/Vgdv/GbGQyU7iOBtdoMn/lsjMl4gY11CzfesPHVr5bhexn+xqem2NsD/vk/d/DiCymeuh7gpZdszOY2PvphA8cnMeoNE5VKhnIJOD1J0GjYeOPNMv5v//ffxs52kRNYSCGFPFyCIMDBwQFeeuklfPnLX8a3v/3t3OhJrCM2EsuJ71wTkKgRP6nfNS5S19MQB+WNI4YRJ3gu4mgmxJQpDJmsaTRm83zERkYb8Zzcz40YSVyyLAslVal7bW0N9Xodtm3nnr9qtQpXvJCFFPL9kqJPYCEPyGSlT6Dv++h0OqhUy2jUqzCMZaUsWva0kqUSz8QSR+sZiQ0tYbF4syALdypRrbQhjWhJ6DLViJUK3pXqXI7qNcTvIF7FWMo4k8BoxU1AIaFZ/tuG75fyIisZFmg1mmh3Wuh0uuh217C1tYW9vV1sb+9gfX0dtVoNmQpxIbjpjWRWAxHHQc9aRXrS0ZNIEIGQIH2/y++WBKfRdJEmJizbgWN7cN17+QqmWCw1cHIjsfEkWb0mrTUY1qnJc7vdRrPZzEGORKharWJjYwMXL17E1atXcenSJWxtbaFULmOxmOHo6BgHd/cxGPSQpkNMxwuMx3P0+yOc9XqYjCd5WHEmpI7vC0GegKs3rFiIud9QCwKScs4fv+P7QGstSa0ruRd8zyiZqgTHd9yQSqkk0mmaYjgcYn9/H2+99TquXR2hXgX++MseLMPA7t4C9ZqBUimB45ro9VJcveLg1VeBgwMPT14LEUQZ3n6rgmo1wgvPe/jTr89x9YqBy1ci+H6EC+eB2SyF6zp4+WUHBwc+gsBEGAX4mZ/28Ed/FABYGh9k5MiyDLVagiefAPbOA/v7Bm7d8hAsTNQbIXZ3DHzzmwauXwfW1mKEEdBsJBgODXzrzzI89WSGyXiBNI1hGBEODlI893wJ167+IkqlNXWtQgoppJB7Yts2ms0mLl26hI985CN47rnn4Hle3nZpVUdDkTXiOw1zvuRmE9+JbcQHYiZJlKmKy61uxAKoXH3+jsJrcW3CdAeGbXJrNptotVpoNpu5N5Ebwz0vX76cY+Pu7i7W1tawvb2NCxcuYGNjI49C0XhfSCHfDylIYCEPiCaBlmVhfX0drVYLaZJhPl/koZOGYWA+nyNT1S8zlUNGkmcpkkirmqEapeuwSk2SeBy9hq7r5hY8Aofruuh2u9jZ2cH29jbq9Xq+0KdC5bGe5+Xhi+H/v723i7Xkuu47/3tX1fm853539+0Pdjeb3U02KYkUSSmRJUo27AiOZpwoDoLxSx5mMBhjXv0kwxk4cGKMIWNkyLJlKfaT4ZlMZjDzNjAmY8ACHEeSRVkUSUuUSIlNsrtv38/zfU6d+trzUPtfvW7dS9qRncSdu35E8Z5TZ9euvXdVn7P/tdZeK0mqKJgUqRRpnOA7V6Dd7mBzcwurK8sIgwKddg9R9CDCZKfTxdraGi5duoSrV6/i/PnzaDabiOO4cmeRAlgKFNnGQljjZN9DsY6tKYLkhN46VVqjGgBCBEGIMIxgYFG4B3mKAu++yB8vXjv2tVlLp9EQ0TDZZtYTemvi5uYmHnnkEVy7dg1PPPEEbt26hatXr+LMmTNot9vIsgyHBwfY3t7G/v4ukmSI+XyK2cxhNJlgNCojsnENqXxQwLHg/cKN94WcMMhxYzv5l5ucVLAPdGXlWHCyEfjgQ9YLbo45hSInDM4H5WES48PDQ+zt7WE0GmE+n+Ott96CsRP8xI9H+M53Ztg6l+PmTYs7dxySJMRL32rhzt0QTz8N/ODNGO1mir/3U138v/82x3DYxlI3xVNPhfiLV2OcPRtibzfCn/y7EGfOBBgOU2ydL1N9bG9naHcs8izGCy8s4StfSWoiECgKg9HQ4d52jAsXGvj+93PkaYDZ3ODM2RyXLwEvvWzRP8jQbue4drWFxSLGZGLx5ps5nnwqwP6BQ5oCLne4e9/iqVtLuHz5H6HV0mTxiqK8N0EQoNPp4Pz583j66afxsY99DJcuXaoCn2UiF5/8/if13yAp0Pjwjvvl9zbLmRPcSXm8fBjIB3ystyUCnfH3s+UjgvJ3mSKVD0Q3NjZw8eJF3LhxA08++SRu3bqFy5cv4+zZszh79iwuXLiAc+fOVevj2T5F+c+BuoMqx6A7qDEGGxsbuHr1Kqy1SNNyIXaaZtWXbubdNnIRsRNiDVbiE2nDP5mTX/CcnFtvGeTkO/LpCwovGJs+qlYYhpX7pPPRs/h0jl+snU4HCx/pkoFGMhER8+LFi3jkkUfQ6/Vg/LoATvj5A9Nud9ButxCGEaIoxNJSF8srSwByTKeH2N+fIFlkmM/LxeKzWbmOjWI2TVNMJhPcv38f77zzDvr9fiV25I8bf5godihUaPmkNZHjx/Lcn1autwWWegaDQQLnAkRBgMALco47f6xa3h2SPzxyvPlaWmQpHldWVrCysoJer1el41jyQXjKe6NMstvv97G7u4f9/T30+4eYTkdIFkPEC2CRZMiyHFlWIJ7PcHBwiMFgULn9SNefvJaGIRAPEiju/rIfTt4/xou8brdbidxer4der1eJa4rCtbU1LPkIs7x3eT45TsZbAaUFkxOOZrOJf/Nv/nfkxT4+8bEZbj0FzKYWf/4t4PAwwoULOb73vQYGgwL/5J8U2DqXYzIp8O1vG7z4zSVkmcHaaoaf/vspXn45QafbQp4GeOXVHB/7mMVgULr4/t2PAMu9AK++EuDevSleeGEVX/oyYEy5rqW8/g7WZnj++RQffDbD3Ts5/uzFAh//6Br+7R9NsXUO+MD7LV77XoYXPm4xHqf4+tcMul2DD/8dg/vbObrdCG+8kSOMgDBw2Nkx+NjHNvHpT/8uNjc1WbyiKP/hpD7o2f7+Pr75zW9WaweHw+ExMWiEtxDnBvytgHioXIh1ezyeDxchvEH4mqKR3i2hf8hqRWRPWU7OE5rNJpaXl7G6ulr9PtKLhvMVK5LAt0Q07r/st0tR/lOhIlA5BkXg0tISbty4gbW1NYxGIy8Cyy/VOI6rL0fr16plWXbkS45fuPycX8oUivKLml/iEJZD+WXMCTbE5L7RaFRiJAjKlAgrKyvo+iAksQ9DnWUZIr/wWy7IbvtF4KYmxuDdUNvefTSKIqysLGNtbQ2tVgNZvkCymCLLLOZxisl4gtFoVAY3mUyQZSnyvIxeNhwOq6iiFDypSB1B4cv+8Yeu7YOtpD7QCIUGx4vjxC2MCuRZgCgK0Vvqobe8jMgHpqFA4bWhgDQ+4Il0beEY8XVLpN6ggJQ/bmmaYjQeY+f+fezs3Pfir4/RaIDZbIDhcILZNC3dVIW4n04nODg4xOHhIWazGRKfE4kPAzIRHRTiB5vINhBOGPjDT2jlZD+a3pWV15dPjtlvjhvbwHun5dd4Fj73FI+FtzZHPkhREAT4/Oc/j+HwEK1Wjk7HoSiA2SxAUQBhWCBJLIoCWFrK0WgUKAqL6dQiSco+Ro0UTzwxx8ULXfzxV8qon0li0G455IVDURh0uzmCoJz0fOpTDXz162O8+YNVGHM0SI4xDu12jlarwCI2iONyjeF0CgSBQ6MBZJlDp+uQZwbTqUUQOLQ7BYoccM4gTQ1gyjQWeQ6sry/h13/9y3jsMQ0MoyjKXw/+Jh0cHODVV1/Ft771Lbz++uvY3d1F5q2EkbD6GR85mw/q6oKRvxecOzjvNcTfAO7jdyREQDon1pBLCyB/H+gxw9ddsYSD55Oo4FP+NqMiUDnG/fv3cenSJVy6dAk3b95EGIYYj8vgHZxgU5hA+PBzk/AzCNc9igF+znr45U3xSGTd/GLnJLztg3tEPrk6v8Bp4eGPByf5De/G0fH5evjFbUW46NRH0pTuH10fupkiIgwtnFsAxsBaIMsM4jjBaDjGwUEfo1HpasqttBjOMB6PMRqNqkAi0tpFpODh01KW4/gEwpIXhha9nsU8DhBFDZzZPIutrdIqWhRlnkPmTKLFksJmZWUFq6urWBLuMPxseXkZbb8WIxKJ4ilMB4MBdnZ2sLu7i/G4jJ6aJD7Yy2iIQX+GOF4gCCIsL5eJ13m9Z7MZ+v0++v1+Zd2d++S+LMPrKe8JPhSQ95qphefm60Cs++N15BNZ3oOyzo5352n6daOFD7zDceG+KIqqiYB0JZIPK37pl34J/f5h1ab3xoGJ/MqmOwAFoqhAo+EwnQYwCI7llH9Q1mFlOcNkapDn9XUl4utdftP/Necl3W7Xp4hQEagoyt8sfAh3eHiI73znO/j2t7+N27dvYzweV2USH5lcehtJ4cfvdf52dTodnDlzBmtra2g2m9Xv2MKnf1j4SNn8fqeFjyIvqq0N5O8Jhamc1yjKw4KKQOUY9+/fxxNPPIFHH30Uq6urcD7gSexTOfCJWSrW5knLC78IWVZO1nOf2qEpokqyPk7I5V9u/Nx4IUhrWdO7K3Y6neqc8mmh9eGY+eSuI9w0KCJp4UmSBJPJBNPpFLPZDI1GA2tra1hbWzs24Y+iBhqNEJ1OG2Fo0WiEKFwOawIsFhniOMFsNsdsNsNkUq5/o9AZj8eYTCYYj8fVmgj4Hz6KICLHmmIwryVRj6IAnXaIIOyg1e5guderhF3hg5WMx2PkeY5Wq3XEhYVPOtt+zVsoAsVEItgOr39p8RxgNBpiNBpjOp0gTWfI0gVGkwn29/rY2dnDbDZHUZTrMDvdLpa6S2i1SlGeZRkmkwkODg4qt12m3JD3E+8pXnP+sMv7gp8b70pLgSwfEtQFH+th33g/8R6RY9Hyyd+NiDTK8mtra9ja2sL6+jqaPlpcGIaI4xif+cxnMBgceuVlawoMlXgrPzNCBHK/xJRp24+JQJY7qu6MkXXIcztxLl/GsQ0ATOE/Y5seHMX/c28pAr+oeQIVRflPxmg0wu3bt7G9vY3t7W3cvn0bu7u7lTcJxMPm8rfxwXr6hvccWl9fR6fTQRzH6Pf7mE6ngPf+kQHQer3ywWXLL49oiJx/rE/+lijKw4iKQOUYu7u7eP7557G1tVVNNItaQBb+hZ+E02ojxYmruVtwPyfifGIH7w7ialYfTv6NF4G0hPHYho+o2RRWvsBbfxgAhm3nxD0SuQspBCkii6KoBNvBwQEODg4QBAFWV1dx7ty56oeBwpE/BOX5SzEYNSycAxpRCOfY9jKgDi1yFIIMIsI1cbQM8ulkfbwomjOf9oHWQaBAq5kjS1uApSWxHFuKI/kDR/HH9lP4cdz5FHaxWCD2AW6m06l3be0jjieYzxfI8gUW8xSz+QAHhzMcHBxgNpsjz8rolZ1OB+1OG42oHCMK/ziOcXBwgN3dXQyHwyNWSt4HvJcgLKPsj7w35L3APtTLQ7jO8pqzLOtnHRT6SyJct6wH/n7vdru4cOFC5TYd+lyYeZ5jNpvhX/yLX8FksoOrVwze+AHQ7Vosrzgc7OdYW3NYW8tR5BZ374aYTqNSeBkp7CSmFF8nWO/q5Q0KdLoZLl3KkecFDg8ixAvgzJkcUQTcvx9gMgnRbhW4eClFo5FjZydEPDe49EiOPHfY3m74NkmOnqfb7eKLX/yiWgIVRfnPSpZlmE6nmEy4LGOAg4MDHB4ewjlXrVVPxZIK/i5y7rCxsYGtrS1sbm6i7SOS8wEi5xWBWvmU/wJREagcY29vDx/96EfRbDZRFOXatizPYQB0Oi0kyQJpmsM5wBjA2tK/vm7J4j5Otgkn1vI1hR78ei852Zd1wa8F5BezfNJHIdhqtbC+vo7NzU20Wq3KtZCCSkJRsOTXjAVBgDiOMRwOsb+/j729PcRxjKWlpSq/D9MkUAA2GmVKhpbPMdhqN9FsOIRhKQyDsAlXZLC24ddUlmMaxzHmcSkC59MZYu+qSfH1QOQddYml0LG2FA4GBZwbIQo3EYQhwrB0C+UPGK1cTW+tqo95skgQL2LM5zMkaYYkXmAezzCbzjCbzzGZlJbL+WyM8WSCJJlgNkuQ5wtMZwXmsylmswd58oKgtJB2/Po445/I8v10OsXe3h4ODg4qayiFYOpdg3kvweealCKP140CkA8TqjHxUExSMEqxVz8m8A8JlpeXKzdYeY+GIuVIo9HAuXPnqmi0gV9fwrJxHONf/stfgXNv4n/8+SV89teneOx6E889Z/Gtl0Z48laAdttiNGzh639msLvbAOBdoJ17ILcq0edF4Akc/fp2MKbA2bMJfuyjBZY6C+ztBbi3nePWLYPxOMSLL4bY3W1gYyPDhz+c49z5OUb9EH/6pwY/9jGL1ZUFvvnNCN99rYW1VbqcAtY6WOswnzt0uwEWiy4+97l/hevXNTCMoiiKojyMqAhUjrG/v48f//Efryx/aZoiSVNYA2ysL2M6j5EsMuR5AWsNjDk68ebknXCiTdHhRHAYTrSl4OOkXQofUwscE3pff3jRSFfPjk/g3e12sbW1hTNnziCKorIP3nqWibQNFFWhSCgfRRGSJMFoNMJoNKqsdkVRVHn0aBHkE0Na1VqtNlqtBlrtFlrNJsIwQKvVhA1ytJo9BBaIGk0/wy+DpDgARf4gnyLbyf7KvldjQangHIARBoM/Qm/5U+i01xBGAax5IBR5fC5yF+Z5jsVi4dM0zDGbTTGdTDCLYyziGIvFHItFjPl8ivFkhMl4gjSNEccZkiQFXABnHLL0aKRSim1a1Wh1i/xaQwCYzWYYDAbVNpvNjlhD5cMEPq2lcGP/5f1B4ScfPnCsgppFkCKwIdZwBP5hQqfTqdZ90gXopPMtLy/j3LlzWF5ers7NhxGhD+bzy7/8P8EGb+BXf6WJ//V/W+DCxQhb53K88YM51tc7+KM/CjAedzCfW2S5gaEI/JFxlbUuijKcPTvHhz60wFLXYjbLsHU+xGvfM/iLV1u4f7+BRgNYWprhE5+IsbrSxP/xfwIf+TGLa9dmeOXlEMNRiEevOGzv5LhwPkAYZmg2HSZjh0YjwGS6gp//+d/HBU0WryiKoigPJZonUDnGbDbD7/7u71Y+9hRdQRAgTUo3s7r1j/C9nMg77+ZJ6pP1+iQeNcuXnIhzYm5F/jcjXDs4EacgCf26rpZIOGtEPqLCr7njX75mn0LvStntdmGtrdwiKQ7lGsLy7xST8QQDX2Y0mpRr5yalS+V0MirXBs6miONpGXE1j1EUDtYycT2jV3bQ6RyNRsat0+mg3YrQ6fTRbN7GnTv/HzY3txCaAkAPRVG6jTIgzXA4xMHBAfb29rCzs4Pt7W3cvXsX9+7dxfb2NnZ3t7G3u4t+fxcHB/sYDg9xeHCAfv8Ag+EQk8kM8TxBmjo4B1gbIrAP1kPIscx8fkgKUCKvO0XobDar3EClOOfY876rw3uP5fm+Xo8UhJFf2C/FH62kSyLKGwUrz8/7rOHXlDApMO9B61OMhN5S6ZzDV77yx7DmED/19yxe/36G1VWLbifHbJ4hCFp48cUQ83kThTPe0vfgIciPinPl8e1WhiefytHtArdvO5w5Z9FuGSz1gEUM7OxaGJPjmQ8WOHumwIvfCHB4GOH8eYf1tRTWGKyuZigKix/8EPjA0wXgcnQ6OZZ6BYYDh/e/v4MbN/4R2m3NE6goiqIoDyMqApVjTKdTfPnLX64m59YahOGD1ACcq5YT3nJCzgksRV/uXTvlxJ8TZvhJufx7EtZb6KxIMVEXb/BWGIoFuj9SOLAtxkcH6/gAL7QEUaiwXbTESUEIL0goJAPv/pf5tXkyuth8Pke8iBEvFojnsRCIM4zHM4wmUwz6Q/T7QwyGA4xGIxweHmI0GuDw8D4m4zEO+7s+sfoQcVymTphOS2vZbFYGl4njGNPpCAcHr+Dtt7+GyXiO+XyMd97exXzRw/7+Ie7fv4/t7W3cv7+N+/fvY293Dwf7ezg4PMBwuI/B4BDTaR+H/QPE8zFGozGSxQLzeZmzbzicYDyeYxGnyLNS/FF0c1x5XTketOTVy0krLEU4g+YsvBss67PegvngfnuwvpT1ZT6VhDvh3sMJluWwZgGk8Ov1epWojnwUOZbn/cGHD1wvyLUitCDWyy0WC3zlK38M4BDPPtvBv/7XKfKigc0zIe7cSXHhosXycoGNdYvZrMAiLgOxvNe/hb8aDkFQ4PpjM3zykwV2dwtsbwfodoFOp0CzaTAeZVhbjbCxEeMnfyrH/l6B3b0WwrDA+lqK1TUHGwQo8gzLywGGQ4fHrgXYuQ8kqUGaAfe2Azx5q4fLl/+hJotXFEVRlIcUdQdVjrG3t4fnn38eSZLA+WiIcqILEciFE3eKJbmPcGItN070ZRn5mpYaaY2Ra+Q4+Y98OGcKtKWlpSr6FwUFJ/yMiNlqteCceyDaRFASKS6lkIAQpYUPkiPbI8tzvAKRgJ39oFiNorAK3gIUCKyBQ47ABkizFGEYIc9TNJtNP7kvXSmthQj6Asxm97BYvIm1ldexvfM4kqSLTmcLqXDTzPMchStQ5DnyvIxcmmU5FosEzuWI4xTGAElSrvNM0xSLRYIkWSDPj65JLM/7IFAPrz3XMVLkUXTxvmFbuD/P8yp/Iq2pcRxX9xvHnX+luON73iNSyLOd8nhagqMoOhL4hVY/66135fiWa0Sl9VhaB7mfVmfWK885mUzwa7/2PyNN7+AnfqKFP/zDFGfPBrh6xeHNtxa4cgXo9QpMxiFee62B4VCsCfyRKd1BrS1w9eocz38ox/17Dve2Q+RZgStXCsAY3L4NrKw0kOcL3Hw8x8GBxaDfwO5eikcfNbC2wL27IYKgwMWLBfb2HDY2IuzsADZwCAKHw0Pgg0+v4b/9734P58+rO6iiKIqiPIyoCFSOsbu7i6effvqIpSX0bpgUgXLCKi1CdQFITG1dm5ywEyky4d1QeW5O1ClMKcisd8XrisTmGxsb2NzcRBAElVCLogi9Xq9KFttoNCoxRxHDdWl1N1gKPeNFJ8eCglEKYfaRY8FjpFjhWJXnsAiCCJFfxwdTBo7h2DSbPu2BDZC7Aq4oAOdQoEzcnaYLFG6EIvsuZrPrKBAisKU7rDWmXDJo4N1DcyTJAot4gSTNkWXlusPSwleOL/vxbteR8Lo5IaY5bvI683pyDAORHmQ+n6Pf72MwGGA8HiOOY8BbXev1EHkfWWFV5v3Acebn0kU49NY8WoO51pDl2VbrHxzIKKoUehBWYbqQ8j5LfVCbOI7x+c9/HpPxIZZXLAYDIAyBZtMhnjtETVcmfc/LxOx5/jdhCSxFIAA0mzmWlx2yHFjEBkni0G4DzgFxbNBsGjhXoNN2KByQZRbzWYHukkGWAbOZgQ2AdqtAUQDWGCSZQRl4psyJubm5hM9+9kt47JpGB1UURVGUhxEVgcoxdnd38eSTTx6ZcFOUcKINP7GncJPCQYqcOqzTekugFJqorT+kcOAEP/RBN2htCrz7J4Xg8vJylfycgTtSn5jcecsRJ/Ddbreqj9YyuhlSaFLwsS2c5AfC0gef0D1JEhQ+FQX7xfVpHA/WL/tPgsAiChuIGqWFsPysnHhnWYY8y5AXIkdjliLPCjhXwFoHYxMEpgcYhywrkGUpAAfnDApXlnOFd5ksHGC8OuS1BVCI/Hzyusv2cxwpoPI8r8Jzpz6YDa8nr9tJIq3w7qD9fh/D4RDT6RQLnxaDn8t7w9bWF/J+lK95fTm2vNYUnVaIQikOea7ArxFcWVnB8vJy9WCh2WwCXpSyPRSBQRBU7abATJIEn/vc5zAaDWHKgJ/HYFfKzx7040enFPN8XdVf5p04sR3ydOWDgKNl6p/7VwAMlpaWNFm8oiiKojzEqAhUjkERCC94SuHxwBoWBA+iTnIf4UT53ZATejmR54SfZQIR1ZHCgKKLZTnRp6Wm3W5jbW0NKysr6PV6OHPmDLrdbmXlo2g1wjqX+STomQhmQvEnrT88J8UQxVxdFBci4ijLUVjlYo0h+8pj2O96P9leWYblWE8pYjO4Asjy8nylWAGMCWDtcXHBesprmwOujDea+2iwFDvsP89HARxFEZy3AtJ6KgUvr2Gj0YDxeSSttZWLZVEU6Pf7Va5AWmHZZ9bDfrPNbAvbJseDDwooNHl+XsuGTyvihIszhSPdhRn1letHH9z/eXUMhSP7CQBNn2YkDENMJhN86Utfwng8rtr+AJECAgamevfXtQRSqD2o/di/Qnck60RVorQp89XRNrDE0c8cut0OvvjFL6kIVBRFUZSHFBWByjF2d3fxzDPPVO59trLY5VhdW8Z0EiPLHiTyrsNJvEQKivo+luXEvS4k+JdWJSkGOOGnYOt0Otjc3MTa2lq1hT5Yx3w+r0Qa6y28K6i0QlFYtnyaAIo5tjkIAuQ+2Am8eyDbzDIQwpHr4ShW2OdcBM+h4JFuhfwMwjWW52s0GtU5KL74Xga2oSCEuC4cW27sm+yDLC8FT1Bbh8dx4NjBrxeFb3Oj0ajGAEAV5TRNUwwGA+zt7WEwGGA+nx8JEMO28fyE+9k+tonXTb6WopBjRstet9utgsLUA72UkVnLSLK8trLfmQhKw4A3PNZaizRN8Qd/8AeYjPvorc7xwWcKNBoOb7wR4fabIS5cKLC6muOtt5oYT0LaAat+/aicLAJLAdduJ3ji8Qwb68DLLwODIfDsB4FO1+FP/73FYtEBvCx9gEOjscCNGw77+wY7O+W/sUuXFvjQh7r4p//093DunK4JVBRFUZSHkeMzeEXxgiAQUTBLAoyG0yMihRN0TmCdFzdy4l4XEvJY7pf74OvjJJuTblqTGo0GOp0Oer1eFdURXhSkaYrxeFwdJ61LtGAV3hVxPp/DOVetKWSUSFqM6ObJdmfeVTRNU1hv1WJ9hP133kpohWtjkiRVu+TG81BMcM0aRYURFrs0TTGZTKpE9mVk0TJdxWw2q0SU8+6stHAtLy9XogZeqLE9zos/9pPnJBRzdJ88SazwPklFnr/Ci1peN1oPaWmkMGM/eY3l8WwTN7btpPeErymCrbXodrvY2NjAuXPncPnyZVy5cgUXLlzA2tpaNS4UeVJEWhEoJvSpRxIREdYYg7aPNgsfqbbX68EYYHlthv/hv3c4sx5jPAQakUGzucDzz8X4uZ9Lce3aDEB23GL3I2KMEMkGlZXRGmBt1aLZzHFua4YXPhHjhY8v8MHn5rhwYYpP/8MEoZ3DmBQ2WMDYBNYuEIYLPPnkAp/+9BiXL09gbIKoMcfm5hxPPJGg1aq3QFEURVGUhwVNEaEcYzab4fd///crMSEFgjEPrFOkLhrk5/XXzluMuN/WLImchAciSIfxFif5OvNulizPsnTXa7VaWF5eRrPZRFEU1aQ+E1Yz2S++pwiRnx3t/wOBkfh1gDw/66WYkP2lyKjXV/+MfaMgkmPC80ooDikuKU5oTeMxFC6y/xACnWPLcWcbURP43MexYn1Fzc0V4tqyn+zfYrGoxGJaW48Ze9dcOT4cT44/95/0Gfdb/7Cg1+thfX0da2trVTAYay2SJMFkMsF4PK4eBnCcZB8gXGRpqSz8+sHIu5g2m010fKL5TqcDYwy+8Y2v4vGbB3jkEeD/+r9DDEYG47HF2hrw2GMxVtcCHB4WuHs3RJ6HfyN5AiWVddG/j2NgPDLYOJMjDB3G4xyPXQOsLTCf53j2Qy0EZoSf/CmHK48scOFijo2NBBcuFrh+PcQPfpDh6tUc/9V/7fDUkzm63RAXL/0sms0zR86rKIqiKMrDgVoClRMJfPAPWkNQWRosrH3gmoh3EXrytdxHpLAgnIjTCiQxxlQTcU7K4ziurJK0WjpvYYK3dlEY0CIVijWEdZHCje1I07RM7F5zI+WYyLKyvRRmFDJSqPB8hP2v183zsT5pIaOAGY1GmM/nRwQVBVbqA+IwoT3LUTxn3mrHY41fJ8k2ceO5WZYilH2CH2f2P/Tr72RdRgQUkvVSuHKspBjMvYi1QujxL19TsMKPHzdrLdrtdiXKgiDAfD7HYDDAzs4O7ty5g3feeQfb29vo9/tHRKm8L7Msw3Q6xXA4xHA4xHg8ru4/joO0IgdBgCQp8zoCQLMJpGmBXi/Hz/03Fv/4Zxe4cmWCzbPA/sEcV64k2NzIccLqvb8BjgrKIMhw82aM81sG33+tHMfFIkeSZFjqNjA4HOADT+d45GKI970/xNmtHOcvZFjqJNjbi7HUW+C55wz+7OsxXnyxQJaXOUIVRVEURXk4URGoHMM5h8lkgsy78XHyzck7y9SPkVsd7uPkmuJACh9SFx4UCzyeE3b5miKGgUdarVY1oaf4SL1gtMLdz3jrFLyAoesfhQwFI9tFsUXhIvtLEcI+Bd66J8UJx5L1RyLKKNsqBRN8nzkmsp2hD1DC9rMNdbHE/rI9LCdfy37I6yfPzXHmuEEIXl4rWssSkRxe1muMqaxn7GPmLYqoWYZZN0W2bJf8zHlrK6//0tJS5SbsnMN4PMbh4SH29/cxGAwwnU6R+0AvgQ/8Qksp651MJjg4OEC/38doNMJoNKoeCMjckuzjwq85Xfi1pUUBvP12gKVOiHNbCe7cmaHTzrG2liPPA7zzDrCyEmF9PYfB0Qcef9MY4/DIIymeel+Ge3czjCcGyysB7t0zuH3bYGUtwg9eT/HooyHu3otRFIDLA4xGFsvLIc5sApcfaSCKLFpth2bbIV04FYGKoiiK8hCj7qDKMabTKX7nd36nmhBz8i7FAifkFANyH2F5ctIxEO6OUijBu+GxDYVw6aRQkGIq9C6g7XYbvV4PKysraLfbsGJNnhQdPBfbLcUTxQTFDssasTaPIqc+PuyL3NgfHsty7Etd4PBcxAlrI89Vvw5EjiHrOaks+ysFI5ECi+flxnqk4ONnuXBlZdnQWwYptrjPeuts7COLFv7hAs/HfkjY/np/2Beei/2W7XEiRQjFsBwPWVfm1/1RKMr7zomHGJEPIsM1pHKsv/nNb6LfzzGZZrj2aIggiHD7rQD7e01877U2Xnm1iTxrot83GA5DOHf0mv/18WMFAMZhfb3AxgbQ7kSwtoHbbxZYW2+g047w1a8FuHuvgXa7hZdecjg4NHjzdoRXXmnh9e8HGA5beO21ELdvO2ydbyLPQvQPu3jqqU9jaWmzfmJFURRFUR4CNDqocozd3V184AMfqCa0nKCfJCjqYqW+v/6ek3tO8KVYciekgqAV0DmHZrOJdrtdTcg56WegGCb37vV61XpAeGFh/Roxio9ERD6VbS38+jha2milqosUwnawzRKOV+EtablIv8Bj+Fl9jFETwXXRKeuU/4Tl+BqRWkJeG3kNKV7k/nqd3MdxpJhmOSMeEFBwsQ2Bz73X8KkijLfYOm+ho2UujmPEcYzJZIIkSap+SHg8kWPG+4DjKkUhha7xVky2LfQWVVqOuWaQoq/RaFRb6F2Mec5Wq4XV1VWsrq4esTpbL+o/+9nPYjA4RBgVaLcKOABpauEKIC8s8gxoNgsUBZBmFnCir6YepfMBDu4/wHuU6SgcGlGBZrOANQ5pZpGmZfJ6Y4B5HCLPHTodh2QBBAGQ5wZpamFQoNlyyHPAGIdmE3CFQafTxf/yuS/j+nVNEaEoiqIoDyPqDqqcCCf1zpXJxV1RAChw+ZGzeN9TV/DII2eqIDHc6py0j9RFBsWDFDec3FN00PWTE35O9NvtNrrdLpaWliohKIUKXRUpJuuixQhLkrT4SLEn31NM0AIpxSgtk1KssA2JCDpSeIE7n88xmUyqZOnsO8Un37MNcqxPakNYs16GIurlSXWwbbTqUWiyDXVrpxwH1lkISyGtaDyOn/N6si0ntYHCXI6lbP9JopDU+yHHj3WzTfI6yjrYJo6d3Me+ZX5d6crKCtbW1rC8vIylpaVq4/pAYwwcSiE1GocYjyPEcYhFEiDLDACDxSJAmgaAqwm+d/9n8y642lbHIE0DTCYRRuMG5vMQWRZiOo0wnkTIMgPnLGbTAFkWIF4ESFNbqlFYLBbl/jQNMRmHmE4DzOYh3H9cL1ZFURRFUf4joiJQOQYnxpz0l28N4IAwNGg2Q4ThyYEh5MSaE3fuk+KEcIJNESgn3XTJYz0UE1aE7T/JbbPwKSBms1k18Z/P55hOp5XYojBMkqRKrQCRj4/tsLUgJBQubHPuo11Op9MqTQMD1lB4yGO4P47jqo1cZzaZTKqNbeV7BnahICPsc13QSNFCIUlhxzqkeGOdsj72L/UCmuVYRm48d+6tlrGI8kn4mu1gG9I0xXw+PyKS+Rmvg9xXb6+E7ZHU6zL+4YIMEOSEZbM+ns67gOZ5jkajUeWfZNAZ1hl6l2RaPYECBqnfchhk1fsHgi2tNlf9dzLO0QroABQAEgCZeJ+K9+VWnpPBZ3Jf5oF6M1UbHxxnkMGYDMYUgMnKY1wBOAeYtNyQ12PPKIqiKIryEKHuoMox9vb28PTTT5cTdboTAnBFgTC0MAbInUOWlm5unAvWJ+R8X//LSTYn6/IW5OSbE/bCW+q4NRoNrKysoNfroeUTf9MKxvWAzWYTubc8cc0WRQxqbqbGW6doeaoLCCkqKAZYD0SfpNCoCyPj15nFPpgIhSwFEOuU4kbWJ88lx5hl6sfJY/he7pdtYxkIAQhhvav3S7pdZt7q924ik9eEOQ+lkKbwGwwGODw8xHg8ro6T/ZT94n3BtspygU/ZQKsohTvPab07MC218t6Rlly6hLK90hIZhiF6vV6VW5DjFXrXUT6YSJIE//yf/zKS5A5+5mcM7u8UONhvIAwSXLnqsFgY3L1ncfdOgWeetmh3yn9Hr79u8Pr323AIYWv/llCNhYMNUjz1VIatrRyDgcXLL1tcupjj5k1g/yDCN/4MsEGACxcSvO8ph8GgwFtvOZw/b3HunMOdO8D3vt9EmkS4+ugCN26UQXlefBFY6hq8733A4aHD3bsGZ88CZ88VuP1DYGcP+NDzBnlRYPveGv7ZP/s9XLnyeL2ZiqIoiqI8BKglUDnGESFhmHK6fJ2kOeJFhjw7/uygLkjISSJDihA5YefEXoox4y03dPls+MTcPJ89wVrHuiiyaPmhpYZlM+EuKF0iFz7fXhzHlZWKVj0KJIogaaEzteigUkDy2CPjWxM0FGjOW6Zk+yi42G+2g+VoXZxOp0esjLEPvsJjeQzbXO9T5q10FDjsR3BC0ni2le2DT5tAkRX5yKocK2kFpcUz9VFbJWyXHCs5ZrKc8Va48Eg6kwdt4+dybOt1USRS4DoRtTTzDwva7TY6nQ5CsT5Qjv14PMb+/j52dnZQFDna7RjPfwgYDkqL9qVLOdZWCySLFM88neCJJ6a4dcsBLscinuNTn8qxtDSrkry/G+trCZ56KkUYxvjIRwpsnTvEJz9pMBiMMR7mAAx6Szkef3yO1dUZrl5N8MLHF7j22BRBMMeHP+ywsrIAUCBPgeGwwOXLM3zgA3O8//0xer05Ll5c4OaNHPN5hmYzweOPx7h4Icb1xzLE8xTzOSCehSiKoiiK8pChIlA5kfcSc/z8vThpol0/PvfWOm60yFhvSeOknJYbWpUaPsBL7l0P6UYYCGsQvNshy1AYUeBQ3BTCGgeR/04KMpahaGL7WDYX6w5zEcxFig/2XZ6XZZ1Yu0jxSWHENhgvmuvH1d9T9PA41MS3hOeFOI8UiYUQ2RR2FHUsw3KEbeUYFd4tNY5jTKdTjEajysWVidpTv9aT7eC4ctylgOU4sn6Wl9dNto9lKRLlWMq66oKdUASyDgCV+y9TQsQ+oM1oNMLh4SEODg7K628dzp7JcP2axfJyGVzl7r0Q337ZotEwOHMmQ14Ab7wR4qWXGljuhdjYTE5e1uex1mFjvQBcjh+8ESAIQly/4fD00yluXLd43wcyhFGGThtYWXF4880McWxxZrPAxnqOM5sZbt7M0W0lKBxwfyfEvbspNtZDuCLD2bMW3/lujskEWF21uHcvg3MGzhi4wiIMHZ5+BljfWCAI36OhiqIoiqL8reb4zFBRPHXhUBcXzjmgZq2p9ovX3Cgq5OdSSHDSTpe90EdvpOjjubNasA9Zr/GWuCzLKmsYo08mSXJEeFCkFUVxxE2TroHsp2yPkQFzvJikCyGti2wbxVwuLG4ck9yvJZR9IFKIoWY1lchxpZDlcRRNHA9pnaxvHFsplNgG1mG9kJXjzvOx7ayL/aPVj+sbuR6TW+HTfrTbbSwtLWF5eRkrKyvodruIfARRXle+5nmk2OR7tpn3AT+XrpqdTgetVqu6VkEQHLFYQohC+GvJNmRZhvl8jvF4fGzdJu+z4XCIg4ODsq0OGPQDvPRSgfs7QOGALAMWizLCJmBQ5ECaGiwWDq2WRZoB76YCjSk3GzgADknmEIZAGBQYTQy+9e0clx8BNjcSGFvA2gJp4pBlwO5OhK99LcLt28B8blDAwiDF6toU/+BnGvjGiwXeudNCEBhkGVAUBlEjxzPPFGi3gFdfbeD27S7+nz9s4s0fZvg7H3ZY6p7cTkVRFEVR/vajeQKVY0ynU/zWb/1WNYm23irzblDcoCZYOHnnhFxuUkzK/STwVj05yWdZigxjTDWxb7fbCLy7YrfbRafTgfXpIFCLOGmFuOVrJ9wfifG55ijkKMogLKU8jsdKUQURBIViicdRXFFgsp+BSG1QF21yDNgGirFQBCVhX2m942sKap6T+2W76/1DTWyyP5l372SfIMQTBVTmk6hLccqxBIB2u42VlRWsr69jY2MD3W4XzjnMZjOMx+NKqPNe4RjzPffJdhvhjsv+8V6iyGXf6+7BchzY1yiKqqifHD+WpzBcLBZVmxkY6PbtNxE1xvjpnw5x9+4CnW6I9fUUN2/mePSqg7EO3/++wxNPRFhdjfH880C/n+HrX20hyxpliogTtH95LVI8+2yAra0FVnoW/+6rGZ77YBvxYoqrVzp4880ZHn+8BefmePa5CMY63LsfIgoNnngiwMGBw3hocOOmxYeez3Bua4a9vQDxIkKnk+DZ5wI0Gw7OZbh6NYO1BSbjCI2GweXLCW7dchiPQjz+xM+i2z1Tb6KiKIqiKA8BGhhGOcbOzg5u3boFVNa/AM4VyIscZUjQo+50hIKPyNdy4s79FAw8znorHEWE8ZY6eDEFYZULggCdTqfKC9jtdhH6tVycuDd8QBhuQRCg7RPIU5BQ7CwWCzjnqnVfzq9zo8ChKGC7KBak6KFAYhkrUk1IIelqkShZB8eI7aXAoojieLM+CsDCu2xS6LBOjl/orXsULPP5vOoLRRSviTxfdkJKjfpx8hjZd/j7geOW5znCmtWPkV2zLMNkMqnW0x0cHGA2mwHefVaKM7ZFnp9wHCO//lMKQD4soAiWdfIv75/cC/YwDNHtdqt7gkKQ9wbXW2beMp36NaPOOXz9a18DzAAf/3iB/iDHZBKgyHOcO2fQP3TY3QsxnVk8/niBZiPFcAjs7DRxcNgECgNj7AkisKw7CDJcvJhgYyPDoG9w916IRy4VWFvPcXho0e8Da6shJtMMFy/mGI8tdvdCnNkssNTNsb0TIEuB5RVgdcVhdSXHeGKwsxMiSRwuXcwxngCLhcX58znCwOGw38DhocO5sw4mKHCwv4Zf+7Xfw7VrT9QbqSiKoijKQ4CKQOUYOzs7eOKJcnJXTroBwKBwBVZXljAePxARvH3qtxGFQP01J/KcxFOs8DNO2jmZ5oSdQoMTc07ql5eXq3WCDe82KkUIJ/usQ54z9WvwOOm3Xkgx8AkFDAWiFWvcQu+qar2gpGBju40Xiuy/FEoswzobPtCNOyEYifHWyESky6i3PfRCmec0IoomBRj7IgUeakF5wtr6RSkI85qbJa8hz8FyTgjFUFgnpRhr++Ts1lrM53OMRiMMBgMMBgOMRqMjVsCTBCDbyTFje9kmXkPeO9L6yXrYntALZCniAm9RpuuoFK2orQmU4p7jnKYpfvjmD5FnCZqtMrVKUZTXpEzE7pDl5T0ahkBgHLICyDOUHvoO7yECATgHax3CqHT1zAuLwDiEoUPqn9MEFiiK0l20KAzywiEMyn/LWVpaGa11sNbA2gIA3UDLNpXtBcLQwRhX1pGXKWKcc2g2u/jt3/4SbtzQZPGKoiiK8jCiIlA5xs7ODh5/vAz9zok3Maac9BvzIJAIThCBhMfWhYN8z0m+3GTd0qpjrUXbp4JYWlo6EqyEoir01iMKiHo7KJQo3CAC3VAQyT5D5L+T1jEpmth/fsb3si8USzxvOY5HraMUklKosT6em+eRwpLn4n4KMrnJPrG/ch+FEoS4Yn2yTrZXtkGKoMK7ujZElFDrxTLPyWsJ7zY6m80qAcj1glL88a+E7eNriOtHd0+e23pxyLIcZx5narkDKRyl5TDyKS+CIKiuj6yDY1EUBV5++WUkaVK6ddbwLfZv/OdH/1SvZJcdmCewfFf93xkYn1+Q5d2RugTyn+mJBSA+OOnftAHg0O0u4Ytf/G0VgYqiKIrykKIiUDnGzs4Obt58MLnjZJ3IiXN9El5HChwpeOr7KdrkZN8Jq0zDr10LvSWQuQJptaMYotDghJ5igBN3Ci+2l32TIoKCk4LGeQEmg7jU+0ShgROEHIUB66dYk+JJEngXWVqZnBCWrJOCS14Lnpvnqo8xoXgxwloJf15axur1FCdESJVtSn3AGHeCZY5/uS/wVjiKMlo16V5JyyvL14+XfZXjJ/tatwDy3pL3iKyPAk8GjZGf0YJJEchz8XpyrKy1SJIE3/jGN5AkMawF2u3SgpdmpYTKcosiL8VU6CNsNpuANQ5pahAvgHYbCAKHPDdIEiCKgMhb/haJ8ccDUcOhyAEDh1bboCgc4nlp6Wu1SmtfmgHGlXXkRRmYBs7ABmVQmvL8Do3IASitfoCBCRyKAkgTIAhLa2KWGIQh0Gws4be/+EUVgYqiKIrykKIiUDlGXQTKiTdOEHzGiwQjxJX8TE7OuUmxRwHFCTU3lpUuhe12G8vLy5UlsN1uIxTrBinWch/Ug5Yd1o+aCOK5KMo4madooMigCKHYgRBr7APbIYUQI2RStLEcBQnPybHjcRQ4zgthijMKJlolCdtHUUahw74ReQ3q18F4wYNaYBgIt1JZlvtPGnMKJf4N/Xo7+DbxmmQ+4ibFH4V2KtJ28Hzc2Ecp6E6672i941+I9hZFUQm/ho8EK68NN2MMms1mtS6QZSGuOa87hXOSJHjllVfgiimu31jgytUMycJib98isA537zWwv9dAGOZ4/PECo+EMH/67Fos4RZI08NV/7/CRH3NotlKMhyHu3rPY2iqwsVFgPA5w+3aIt99uwrkCzz1n8Nbbc5w/77C1lSNLLW7fDjAcBnj+Qzmcy7G9bbDUdTh71mA8LrB9L8T+vsWlR0K89JJF4Swev5ng2rUFms0cs1mE8dhiczNBllvcu2vQaAJJGuL2Dw22tlq4e7eFL3zhX+HGDU0WryiKoigPIxodVDnGdDrFF77wBaBmXSGcjP9l++vvUVsTKMtRlDmRCkBOyOnaRwsPRSD3cbIvhZk8P7xQsEIMUuictOXeukWhthDpHtiPwLseFt4NkPXLPrEdPJ+0XvE9z8lz8TO2Q0LBJQUSfN9YH4/lazmu9TbJMeJYsz2sl+1gXRTr8KLK1QL7cB3d6uoqNjY2sLm5iY2NDayurlaBfFZWVtDpdGDEA4SGiOxKN1+O8UnXhMfVx7cQLsp8z+P4mRRv8nqwPzwf+8ZzcD8Fa+xTj7Bs5nMiHh7u4+zZEX72HzvcuZNhZydCrwdcuTLHcBjg8LCB9fUYzz5b4OBwip/+ZIgf/nCKn/rJNl773hgf/WiE+/cX2NoyuHnTIYpmmM8DBNbhyacK9PuADRL8xCcMFosBPvnJFv7iLzI0GwVeeMFgPJniyVsWb7+dYjRyuHnDIM8NJpMUH/2oxf3tKZ5/voW3344xnTYAl8PaFI8+VmAwMHjzTWBzM8eZMxlWVgKk6RzXrjXQamXIixyDQQd//1M/g431TSiKoiiK8vBx1M9PUQRSKBApEOR+fvZe1MtDTNRRE0mJTwIvRVHgXTWttyA5byWDt7gtfP45TsgpeuTknLnq6gICNUEk+0hhJMUHhQAThrO9bDPrpxVPblLUsI2y77Q20vV04VMQMB8dRQfbh5qQgXDt5PjUxW8mIlpS3PL8sk3y+hjhFiqPk+fl5xyLhU+mzvx5/X4f0+m06oO1Fq1WCysrK9jY2MD6+jqWl5fRbDZhfFAc3gP18/Lasp3c2A72U7ZFXqc4jisLpGwzN44xrz37ws9ku1i388GMrHW4ciVDnhl87WttvPFGG/2BRdQoXTSNAbbOAdNphvncotU26PUcbJjDmBytlkOnUwaHyXODLLO4d6+JP//zEO22xebmAk8+6XB3O8alSyHeeXuOb7+0gldfbSPPU1y+XKDdAbpdgyg0KHKL3d0mXvpWA2kSoLcc4rA/x6OPFnDOoD+IMJ0GaDQ6+NaflyLVuQi7uw28/oZFUTRhjcNjj4UIgzkuXHCIHmRTURRFURTlIUNFoPKe1CfZR3kgEmkB4/u64Kvvq9dVFyDOh+GXk/UsyyqroBVpHjgJl4m7E5/eoS4MGICECeTjOEbqo0LSEsV0ExQ0uY/AGfh1hSeJBfZNiiuKBtZ/0hhwfKWokWNDMSPrS4TLJI+T9ck66uc0wu3U1dbzJUJI189BkSfrkdZQnkdaCOtjYIxBp9NBr9ercjuur6/j8uXLuHLlCjY2NgAAk8kEw+EQ0+m0Or98GMAtF1E5Txo/luMYFyKQDvvG6yfHnMJR9l0eUxd/qc9FyTFwznnxVqDdcgiCHM5lsMafw5QRN9ttgzg2SDOLogCmE2AyWeDCRQNrHZaXLQ4OIrz8CuCcReFytNoOReEQNTJcvRLiB68bTCcBul0LY1JEUY4otFjEpXiMY4skCeBgUOQFGs0cQQDEi9I1dGW1bFIQABcu5tjbc+j3I6ytAa1WgXfeCfGd7zTxwzcbOOwDrZbD5pkUH/sY0OtVQ6YoiqIoykOGikDlPaGA4CR5dXUJjUYAoLRm1AWGFB11wSP3cWJdF2rwrnp073Q+QIqMHjmfz4FaJE8pFIxIwi5FTxRFVXoJI/LxSTFFl0iKTIojipj6GkOKQymCpdiQ4kGKGHeCm6EcAzmGgQ+kwiA3dJOEcMeUUPRwP9+zH+wnxzgUUU7fTWBxvxXr4Cj42Ha2Va7hJM1mE2trazh//jwuXLiAM2fOYG1trUrxAS/++v0+BoMB4jhGcYJbJ2pClvvluEpYRsJ28rqhZjmU10wKP4pDCuVMRGuFuMeDIIArLN5+u4nh0OETLyR47vkEK6sFZtMAWRoAMJjNHNrtAlFoMJkEaLWa6B8azOch9veb+OpXQ/zJn7Sxvd1EFAW4davA+z/g8M4dh2YzwGiUY3evie++1gBMiBc+HuOZZxLc2w5w+3YL29sNvPZaA7u7EQCD69czPPdcjvu7Oe7vRFjqhej3yzY3GgXObEb47ncLOIRYWTZIswh371os4hDOhdjZMdi+BywWAdLUoTasiqIoiqI8ROiaQOUY0+kUv/mbvwlUws7CGAfAoNlsIMtoeSnLS7FHjLAO8nP5nkKD71mea8oYqZHun1KQUJB1Oh2srKyg2+2i0WigKIpKPFA0Uaxwk+vMuE+KFQqBVFjHpLCk6JN/60ICQhBIocT2Ex7POjhOHAspMGWdcrzr4keOtxxXeYwRIkgKQZahwJICkPso9mSbKLQCkZqBfeJ5Go3GseAqPC5JEgyHQxweHmI0GiHxVly5QaxZZH9k/2Tf+Ff2mbBNsq/1MeNf+Zr3CNvsvCty5IPLdDqdqm9BEGB7+z6mU+CwD4RhgCQJsbcfYG8vwv5BhDi2cEWKm4+HODh0ODwIMZs18NZbDXzvtQbG4wh33okwnTZQFLZ0CU0D7B9EeOMNi9WVBt65Y7C93cJ4HGE4BBqNEKNRiFdeDnGw38JoHGB31yJZhHCFQZYZDIYNfOe7IZKFwQefifD1PwNm0zL/YV4EePutsq3OGIyGAXZ2AjgXIGoE2N8DdvcsnGvh3r0mPvKRf4DVVV0TqCiKoigPIxodVDnGzs4Obty4UU2CrYgwGQSl65pzBZwDrD06eSZSeEiBIgUTxZUUQlEUodPpIPLRHI0XCxQG1idX73a72NjYwNbWFra2trC8vIw8zzEajTAajbBYLKoJP9tDQQJvQSvEukA56ednmV9HmKYprHdDDUWUSykgpMAzXuRSSNXFjDwX21aItXayXayDLpoQFlC2VVpAWa8RkTmJvA78PBBiWJ6P7anXbYUlkP1kuSiKjkRsZb3wKTvoastE8bm3tNICOBqNMJvNqo3J2Nlm9oHXhuMphRmR/ZbvZV/ZH4q5+j0CkTJEPlDgPtkfCnb4a/Liiy8iSRYIggJR5OBc6Z5Zfm5ROIcwyPDYY8D+fo7ZPARgfEoGizAE8sygcIAxQBjlCKzzgrDAxqbBZOwwmwaAMQjDAmFYru9LUwPnDILAJ6V3ZXqJICjbkaYG7XaKa9cMvvNdIM+aAJxPQWH8v2sHa4Es47g5OGdgTJmAvt3u4gtf+B1cv64pIhRFURTlYURFoHIMikAixQXfQ4igk8pwsk1RgZr7Jo+HyOnHiTQTjBc+KArd7liegqzVaqHX62Ftba2KQNlut5Gm6ZGALVktkiZqgigUqR0owCDEWezXDhpvDaSwYRm+p2Bi3bQoUqBQfBBXS0shBRWheGS9VqQxYHsppvg520ORw2sjN55fjisFIQUe3R8pPlknr6MUkRybdrt9ZIzY9zAM0el0quifoV9zGccx+v1+FTAm9oFaptMpptMpMr8OlAIrq0VQlf2Q72V7ZZ85PnJf6CPOSiFHpAhkf5vNJrrdbiV4I+96zLqttXjrrbewiBcIQgtjAtjAwsChKMq2WhsgCAyCIEccp0iSHDAWxreZ/yYi79JcPmRIkeUF4Mo1hXClSASALM8BcT81mxStIYKgFPdpysBGOZzL4VyCNLMwsHBwcEUtGq0B4PxDEedQ+AcdQWARRQ38xm/8Bq5fv/6gvKIoiqIoDw0qApVj7Ozs4Pr169UkGTXLipxAy/0STrTl5JwCg8IBQoRxos1UEFJIcOJPMcj6wjCsXEY7nQ7W1tawvr6OpaUlBEFQCRiKI7Y1TdNKbACoBABqViW6SgKoLFOmliJB1ivbxveZjypZ1Kx7PAc31pGLYDeckMtyEEJM7pci0Yo0Dzwm9OssrRe2FAuyTrmxLSwj90EI8YZPyE6MT/XQ9LkCebwUT91uF1EUwTmH+XyOwWCAwWCA8Xh8RAhSxLNfrhahlW3HCdZA+Rn7RBEn+xl4l1wp5NjXUERztcJiSDHLHINNn0ew1Wqh0+lgaWkJ8GMEIYTZLtblquBHC+R5aeWOhMWUYpkPE5IkQbyIkSalddSaMnpo6tfMJklSRVqlNd3aAEWRV6Ka9ZTC3sEBcMWDIEyFt7Zbb6ll4JvYW8Qp5uM4xi/+4i/i8uXL1TgriqIoivLwoCJQOcaPIgKNyPVnvAWKgkMKFAorWjg4EednzWYTS0tL1To/CpEwDNH0aQMKES0zrQU6WVtbw9raGprNJuAn3UYkDufklpNhHk8xYK2tJtVFUVSujZwQU9DZWoAUK4QXRRatkFJMEZbl2FlhneK5KHrxHmv/OO6lpeiBQLM1t1sAaLVaVf49jmEqLJWyfRxnvmZdEAKL141t5zWgOOKYwAsqKfBDsQYxjmOMx2MMBgNMJhPM53MkPgDLbDarxDrHRo4L28Nx51+W5znsCZFMZfsp8HhNQy/+IdpO108+eKBYowBcWlqqclfymrBu3n+8B51z1f3L60NBKdcW8jryfqLYY58WiwXG4zEA4MyZM9jY2Kju/cy7M3MMeb15X7KNCx/Blfd2GIbVPnn/Gi/wW60WBoMBfuEXfgGXLl2qxklRFEVRlIcHFYHKMU5yB5Wv5XtOUikEOFnke07QnRda1osnTrh5PAUgg8Jwk5NxBuAIgqBy0eSENvVrx6zIO9fwwWI4qZeTceetShQNUuDQejefz5H79BDNZrOaMOd+jRwn+LSGOR/JlFYVabWiGJPCAEI8S7HGNrBNFCpyLDnO8r0UgRxrtoltphDjuFI4USBk3hWV9bK+yAfU4XEsx7ZxPFhWiikpgFgPRRjrm81mGAwG6Pf7VXqI6XSK2WyGNE2r8ZKiqX5/SXHI+5Qb28Zz19sXChdblq9b+drtduUG2ul0qs8oDjkuvGc6Pg0G3Zvl2FFYsc0ct8g/HIH/NyFFO4Ux7604jjGfz9Hr9XD+/Hn0ej0URVGNmxRxuUhpwXshyzLMZrMq4i7bQQHofNoU48U3hPDf29vDZz7zGbUEKoqiKMpDiopA5Rg7Ozt48sknATGZ5uSY8DUnzPXXLC/FhPEixHoLYavVqib3FFO0gnBSzol76C1HkQgck/q1f7m3NHKSa7zFgpNwToJpvaGVJRBJ2+Vkme9pKSSyL6gJYPaj8OsYKVZYf308KAxlfa4m/uTYs57ci0iKqXpdvC6yXr6XAg0iEirE5J71SaFSvwbcOIZyg2936F18KYB4zQsvXvmX7c2yDNPpFIPBoAoQQ2sohRKFKvsm/3KTWGFdZf/YzrCW2oMbx4jjFHg3VlqnKf4obCmSMv8gIssyBEFQPbBot9tHLIN8SOD8Okm2ife6fM/7lGOUCrdM3ie9Xg+rq6tot9vIsgyTyQSTyaRy7ZT3IC2qQRBUddFFNPRrNPnwAz6tB+9x1kOm0yl+9Vd/FY8++mi1T1EURVGUhwcVgcoxptMpdnZ26ruryeh7YbxoeTc42aZgkXVyEl4/z7uVoWAhUgjISX19X/289WPf7X2deh3kr3Is3mW/3Mf663W9W/v/KvDYk8rX99fL1K9D/XW9TRz/k/pRh2NGoSgF8rv9/avyV2lr/bN6OQo0flb/nO0nLEsRxTLyL96lPSftI7zfWQdFo/z8pLGTr03tYYRE9qN+/npd0u1aURRFUZSHCxWBiqIoiqIoiqIop4gHj6kVRVEURVEURVGU/+JR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UBGoKIqiKIqiKIpyilARqCiKoiiKoiiKcopQEagoiqIoiqIoinKK+P8BWSuOv2t4cmEAAAAASUVORK5CYII="/>
          <p:cNvSpPr>
            <a:spLocks noChangeAspect="1" noChangeArrowheads="1"/>
          </p:cNvSpPr>
          <p:nvPr/>
        </p:nvSpPr>
        <p:spPr bwMode="auto">
          <a:xfrm>
            <a:off x="63499" y="-136526"/>
            <a:ext cx="2851733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4" y="376590"/>
            <a:ext cx="4629796" cy="33056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1950" y="629816"/>
            <a:ext cx="2118049" cy="2071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VGG16 fine – tune</a:t>
            </a:r>
            <a:br>
              <a:rPr lang="vi-VN" smtClean="0"/>
            </a:br>
            <a:r>
              <a:rPr lang="vi-VN" smtClean="0"/>
              <a:t>Resnet50 so sánh</a:t>
            </a:r>
            <a:br>
              <a:rPr lang="vi-VN" smtClean="0"/>
            </a:br>
            <a:r>
              <a:rPr lang="vi-VN" smtClean="0"/>
              <a:t>Tham số được điều chỉnh trong lúc train để cho kết quả tốt nhất</a:t>
            </a:r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01" y="3682226"/>
            <a:ext cx="4240818" cy="21163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28587" y="3959290"/>
            <a:ext cx="1499119" cy="1144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Best model</a:t>
            </a:r>
            <a:endParaRPr lang="vi-VN"/>
          </a:p>
        </p:txBody>
      </p:sp>
      <p:sp>
        <p:nvSpPr>
          <p:cNvPr id="13" name="Right Arrow 12"/>
          <p:cNvSpPr/>
          <p:nvPr/>
        </p:nvSpPr>
        <p:spPr>
          <a:xfrm>
            <a:off x="2808514" y="1595535"/>
            <a:ext cx="942392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ight Arrow 13"/>
          <p:cNvSpPr/>
          <p:nvPr/>
        </p:nvSpPr>
        <p:spPr>
          <a:xfrm>
            <a:off x="5044426" y="1665514"/>
            <a:ext cx="1445922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ight Arrow 15"/>
          <p:cNvSpPr/>
          <p:nvPr/>
        </p:nvSpPr>
        <p:spPr>
          <a:xfrm>
            <a:off x="3106509" y="4386943"/>
            <a:ext cx="942392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>
            <a:off x="5230129" y="4396274"/>
            <a:ext cx="1538581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8699500" y="4396274"/>
            <a:ext cx="942392" cy="3638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 19"/>
          <p:cNvSpPr/>
          <p:nvPr/>
        </p:nvSpPr>
        <p:spPr>
          <a:xfrm>
            <a:off x="10001768" y="4127241"/>
            <a:ext cx="1549529" cy="929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mtClean="0"/>
              <a:t>Class name</a:t>
            </a:r>
            <a:endParaRPr lang="vi-VN"/>
          </a:p>
        </p:txBody>
      </p:sp>
      <p:sp>
        <p:nvSpPr>
          <p:cNvPr id="21" name="Down Arrow 20"/>
          <p:cNvSpPr/>
          <p:nvPr/>
        </p:nvSpPr>
        <p:spPr>
          <a:xfrm>
            <a:off x="7653043" y="2902716"/>
            <a:ext cx="475861" cy="886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2024610" y="792040"/>
            <a:ext cx="216379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Phân đoạn vùng não &amp; tiền xử lý 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9713" y="414644"/>
            <a:ext cx="20745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Đưa vào huấn luyện mô hình trích xuất đặc trưng và phân lớp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56854" y="3480529"/>
            <a:ext cx="16940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Phân đoạn vùng não &amp; tiền xử lý 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41403" y="3695655"/>
            <a:ext cx="167728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Đưa vào mô hình dự đoán</a:t>
            </a:r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240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FPT</dc:creator>
  <cp:lastModifiedBy>ACER FPT</cp:lastModifiedBy>
  <cp:revision>2</cp:revision>
  <dcterms:created xsi:type="dcterms:W3CDTF">2025-10-01T12:47:44Z</dcterms:created>
  <dcterms:modified xsi:type="dcterms:W3CDTF">2025-10-01T15:11:58Z</dcterms:modified>
</cp:coreProperties>
</file>