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Montserrat"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137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210" y="624"/>
      </p:cViewPr>
      <p:guideLst>
        <p:guide pos="1378"/>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77ffc91a43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77ffc91a4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77ffc91a43_2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77ffc91a43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g77ffc91a43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 name="Google Shape;996;g77ffc91a43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77ffc91a43_2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77ffc91a43_2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g77ffc91a43_2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8" name="Google Shape;1008;g77ffc91a43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77ffc91a43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4" name="Google Shape;1014;g77ffc91a43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77ffc91a43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77ffc91a43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852b96984d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852b96984d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852b96984d_5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852b96984d_5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852b96984d_5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852b96984d_5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g852b96984d_5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3" name="Google Shape;933;g852b96984d_5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852b96984d_5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852b96984d_5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77ffc91a43_2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77ffc91a43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g77ffc91a43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0" name="Google Shape;970;g77ffc91a43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g77ffc91a43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77ffc91a43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25450" y="1056000"/>
            <a:ext cx="62931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4200"/>
              <a:buNone/>
              <a:defRPr sz="4200">
                <a:solidFill>
                  <a:schemeClr val="accent2"/>
                </a:solidFill>
              </a:defRPr>
            </a:lvl1pPr>
            <a:lvl2pPr lvl="1" algn="ctr">
              <a:spcBef>
                <a:spcPts val="0"/>
              </a:spcBef>
              <a:spcAft>
                <a:spcPts val="0"/>
              </a:spcAft>
              <a:buClr>
                <a:schemeClr val="accent2"/>
              </a:buClr>
              <a:buSzPts val="3600"/>
              <a:buNone/>
              <a:defRPr sz="3600">
                <a:solidFill>
                  <a:schemeClr val="accent2"/>
                </a:solidFill>
              </a:defRPr>
            </a:lvl2pPr>
            <a:lvl3pPr lvl="2" algn="ctr">
              <a:spcBef>
                <a:spcPts val="0"/>
              </a:spcBef>
              <a:spcAft>
                <a:spcPts val="0"/>
              </a:spcAft>
              <a:buClr>
                <a:schemeClr val="accent2"/>
              </a:buClr>
              <a:buSzPts val="3600"/>
              <a:buNone/>
              <a:defRPr sz="3600">
                <a:solidFill>
                  <a:schemeClr val="accent2"/>
                </a:solidFill>
              </a:defRPr>
            </a:lvl3pPr>
            <a:lvl4pPr lvl="3" algn="ctr">
              <a:spcBef>
                <a:spcPts val="0"/>
              </a:spcBef>
              <a:spcAft>
                <a:spcPts val="0"/>
              </a:spcAft>
              <a:buClr>
                <a:schemeClr val="accent2"/>
              </a:buClr>
              <a:buSzPts val="3600"/>
              <a:buNone/>
              <a:defRPr sz="3600">
                <a:solidFill>
                  <a:schemeClr val="accent2"/>
                </a:solidFill>
              </a:defRPr>
            </a:lvl4pPr>
            <a:lvl5pPr lvl="4" algn="ctr">
              <a:spcBef>
                <a:spcPts val="0"/>
              </a:spcBef>
              <a:spcAft>
                <a:spcPts val="0"/>
              </a:spcAft>
              <a:buClr>
                <a:schemeClr val="accent2"/>
              </a:buClr>
              <a:buSzPts val="3600"/>
              <a:buNone/>
              <a:defRPr sz="3600">
                <a:solidFill>
                  <a:schemeClr val="accent2"/>
                </a:solidFill>
              </a:defRPr>
            </a:lvl5pPr>
            <a:lvl6pPr lvl="5" algn="ctr">
              <a:spcBef>
                <a:spcPts val="0"/>
              </a:spcBef>
              <a:spcAft>
                <a:spcPts val="0"/>
              </a:spcAft>
              <a:buClr>
                <a:schemeClr val="accent2"/>
              </a:buClr>
              <a:buSzPts val="3600"/>
              <a:buNone/>
              <a:defRPr sz="3600">
                <a:solidFill>
                  <a:schemeClr val="accent2"/>
                </a:solidFill>
              </a:defRPr>
            </a:lvl6pPr>
            <a:lvl7pPr lvl="6" algn="ctr">
              <a:spcBef>
                <a:spcPts val="0"/>
              </a:spcBef>
              <a:spcAft>
                <a:spcPts val="0"/>
              </a:spcAft>
              <a:buClr>
                <a:schemeClr val="accent2"/>
              </a:buClr>
              <a:buSzPts val="3600"/>
              <a:buNone/>
              <a:defRPr sz="3600">
                <a:solidFill>
                  <a:schemeClr val="accent2"/>
                </a:solidFill>
              </a:defRPr>
            </a:lvl7pPr>
            <a:lvl8pPr lvl="7" algn="ctr">
              <a:spcBef>
                <a:spcPts val="0"/>
              </a:spcBef>
              <a:spcAft>
                <a:spcPts val="0"/>
              </a:spcAft>
              <a:buClr>
                <a:schemeClr val="accent2"/>
              </a:buClr>
              <a:buSzPts val="3600"/>
              <a:buNone/>
              <a:defRPr sz="3600">
                <a:solidFill>
                  <a:schemeClr val="accent2"/>
                </a:solidFill>
              </a:defRPr>
            </a:lvl8pPr>
            <a:lvl9pPr lvl="8" algn="ctr">
              <a:spcBef>
                <a:spcPts val="0"/>
              </a:spcBef>
              <a:spcAft>
                <a:spcPts val="0"/>
              </a:spcAft>
              <a:buClr>
                <a:schemeClr val="accent2"/>
              </a:buClr>
              <a:buSzPts val="3600"/>
              <a:buNone/>
              <a:defRPr sz="3600">
                <a:solidFill>
                  <a:schemeClr val="accent2"/>
                </a:solidFill>
              </a:defRPr>
            </a:lvl9pPr>
          </a:lstStyle>
          <a:p>
            <a:endParaRPr/>
          </a:p>
        </p:txBody>
      </p:sp>
      <p:sp>
        <p:nvSpPr>
          <p:cNvPr id="10" name="Google Shape;10;p2"/>
          <p:cNvSpPr txBox="1">
            <a:spLocks noGrp="1"/>
          </p:cNvSpPr>
          <p:nvPr>
            <p:ph type="subTitle" idx="1"/>
          </p:nvPr>
        </p:nvSpPr>
        <p:spPr>
          <a:xfrm>
            <a:off x="1996800" y="3051625"/>
            <a:ext cx="51504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2"/>
              </a:buClr>
              <a:buSzPts val="1800"/>
              <a:buNone/>
              <a:defRPr>
                <a:solidFill>
                  <a:schemeClr val="accent2"/>
                </a:solidFill>
              </a:defRPr>
            </a:lvl1pPr>
            <a:lvl2pPr lvl="1" algn="ctr">
              <a:lnSpc>
                <a:spcPct val="100000"/>
              </a:lnSpc>
              <a:spcBef>
                <a:spcPts val="0"/>
              </a:spcBef>
              <a:spcAft>
                <a:spcPts val="0"/>
              </a:spcAft>
              <a:buClr>
                <a:schemeClr val="accent2"/>
              </a:buClr>
              <a:buSzPts val="2800"/>
              <a:buNone/>
              <a:defRPr sz="2800">
                <a:solidFill>
                  <a:schemeClr val="accent2"/>
                </a:solidFill>
              </a:defRPr>
            </a:lvl2pPr>
            <a:lvl3pPr lvl="2" algn="ctr">
              <a:lnSpc>
                <a:spcPct val="100000"/>
              </a:lnSpc>
              <a:spcBef>
                <a:spcPts val="0"/>
              </a:spcBef>
              <a:spcAft>
                <a:spcPts val="0"/>
              </a:spcAft>
              <a:buClr>
                <a:schemeClr val="accent2"/>
              </a:buClr>
              <a:buSzPts val="2800"/>
              <a:buNone/>
              <a:defRPr sz="2800">
                <a:solidFill>
                  <a:schemeClr val="accent2"/>
                </a:solidFill>
              </a:defRPr>
            </a:lvl3pPr>
            <a:lvl4pPr lvl="3" algn="ctr">
              <a:lnSpc>
                <a:spcPct val="100000"/>
              </a:lnSpc>
              <a:spcBef>
                <a:spcPts val="0"/>
              </a:spcBef>
              <a:spcAft>
                <a:spcPts val="0"/>
              </a:spcAft>
              <a:buClr>
                <a:schemeClr val="accent2"/>
              </a:buClr>
              <a:buSzPts val="2800"/>
              <a:buNone/>
              <a:defRPr sz="2800">
                <a:solidFill>
                  <a:schemeClr val="accent2"/>
                </a:solidFill>
              </a:defRPr>
            </a:lvl4pPr>
            <a:lvl5pPr lvl="4" algn="ctr">
              <a:lnSpc>
                <a:spcPct val="100000"/>
              </a:lnSpc>
              <a:spcBef>
                <a:spcPts val="0"/>
              </a:spcBef>
              <a:spcAft>
                <a:spcPts val="0"/>
              </a:spcAft>
              <a:buClr>
                <a:schemeClr val="accent2"/>
              </a:buClr>
              <a:buSzPts val="2800"/>
              <a:buNone/>
              <a:defRPr sz="2800">
                <a:solidFill>
                  <a:schemeClr val="accent2"/>
                </a:solidFill>
              </a:defRPr>
            </a:lvl5pPr>
            <a:lvl6pPr lvl="5" algn="ctr">
              <a:lnSpc>
                <a:spcPct val="100000"/>
              </a:lnSpc>
              <a:spcBef>
                <a:spcPts val="0"/>
              </a:spcBef>
              <a:spcAft>
                <a:spcPts val="0"/>
              </a:spcAft>
              <a:buClr>
                <a:schemeClr val="accent2"/>
              </a:buClr>
              <a:buSzPts val="2800"/>
              <a:buNone/>
              <a:defRPr sz="2800">
                <a:solidFill>
                  <a:schemeClr val="accent2"/>
                </a:solidFill>
              </a:defRPr>
            </a:lvl6pPr>
            <a:lvl7pPr lvl="6" algn="ctr">
              <a:lnSpc>
                <a:spcPct val="100000"/>
              </a:lnSpc>
              <a:spcBef>
                <a:spcPts val="0"/>
              </a:spcBef>
              <a:spcAft>
                <a:spcPts val="0"/>
              </a:spcAft>
              <a:buClr>
                <a:schemeClr val="accent2"/>
              </a:buClr>
              <a:buSzPts val="2800"/>
              <a:buNone/>
              <a:defRPr sz="2800">
                <a:solidFill>
                  <a:schemeClr val="accent2"/>
                </a:solidFill>
              </a:defRPr>
            </a:lvl7pPr>
            <a:lvl8pPr lvl="7" algn="ctr">
              <a:lnSpc>
                <a:spcPct val="100000"/>
              </a:lnSpc>
              <a:spcBef>
                <a:spcPts val="0"/>
              </a:spcBef>
              <a:spcAft>
                <a:spcPts val="0"/>
              </a:spcAft>
              <a:buClr>
                <a:schemeClr val="accent2"/>
              </a:buClr>
              <a:buSzPts val="2800"/>
              <a:buNone/>
              <a:defRPr sz="2800">
                <a:solidFill>
                  <a:schemeClr val="accent2"/>
                </a:solidFill>
              </a:defRPr>
            </a:lvl8pPr>
            <a:lvl9pPr lvl="8" algn="ctr">
              <a:lnSpc>
                <a:spcPct val="100000"/>
              </a:lnSpc>
              <a:spcBef>
                <a:spcPts val="0"/>
              </a:spcBef>
              <a:spcAft>
                <a:spcPts val="0"/>
              </a:spcAft>
              <a:buClr>
                <a:schemeClr val="accent2"/>
              </a:buClr>
              <a:buSzPts val="2800"/>
              <a:buNone/>
              <a:defRPr sz="2800">
                <a:solidFill>
                  <a:schemeClr val="accent2"/>
                </a:solidFill>
              </a:defRPr>
            </a:lvl9pPr>
          </a:lstStyle>
          <a:p>
            <a:endParaRPr/>
          </a:p>
        </p:txBody>
      </p:sp>
      <p:grpSp>
        <p:nvGrpSpPr>
          <p:cNvPr id="11" name="Google Shape;11;p2"/>
          <p:cNvGrpSpPr/>
          <p:nvPr/>
        </p:nvGrpSpPr>
        <p:grpSpPr>
          <a:xfrm>
            <a:off x="191056" y="3920210"/>
            <a:ext cx="2052698" cy="2052613"/>
            <a:chOff x="3088025" y="3941925"/>
            <a:chExt cx="600450" cy="600425"/>
          </a:xfrm>
        </p:grpSpPr>
        <p:sp>
          <p:nvSpPr>
            <p:cNvPr id="12" name="Google Shape;12;p2"/>
            <p:cNvSpPr/>
            <p:nvPr/>
          </p:nvSpPr>
          <p:spPr>
            <a:xfrm>
              <a:off x="3359125" y="3941925"/>
              <a:ext cx="39025" cy="39000"/>
            </a:xfrm>
            <a:custGeom>
              <a:avLst/>
              <a:gdLst/>
              <a:ahLst/>
              <a:cxnLst/>
              <a:rect l="l" t="t" r="r" b="b"/>
              <a:pathLst>
                <a:path w="1561" h="1560" extrusionOk="0">
                  <a:moveTo>
                    <a:pt x="383" y="0"/>
                  </a:moveTo>
                  <a:lnTo>
                    <a:pt x="1" y="383"/>
                  </a:lnTo>
                  <a:lnTo>
                    <a:pt x="398" y="781"/>
                  </a:lnTo>
                  <a:lnTo>
                    <a:pt x="1" y="1176"/>
                  </a:lnTo>
                  <a:lnTo>
                    <a:pt x="383" y="1560"/>
                  </a:lnTo>
                  <a:lnTo>
                    <a:pt x="780" y="1163"/>
                  </a:lnTo>
                  <a:lnTo>
                    <a:pt x="1177" y="1560"/>
                  </a:lnTo>
                  <a:lnTo>
                    <a:pt x="1560" y="1176"/>
                  </a:lnTo>
                  <a:lnTo>
                    <a:pt x="1164" y="781"/>
                  </a:lnTo>
                  <a:lnTo>
                    <a:pt x="1560" y="383"/>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407500" y="3990300"/>
              <a:ext cx="39050" cy="39025"/>
            </a:xfrm>
            <a:custGeom>
              <a:avLst/>
              <a:gdLst/>
              <a:ahLst/>
              <a:cxnLst/>
              <a:rect l="l" t="t" r="r" b="b"/>
              <a:pathLst>
                <a:path w="1562" h="1561" extrusionOk="0">
                  <a:moveTo>
                    <a:pt x="384" y="1"/>
                  </a:moveTo>
                  <a:lnTo>
                    <a:pt x="1" y="383"/>
                  </a:lnTo>
                  <a:lnTo>
                    <a:pt x="398" y="780"/>
                  </a:lnTo>
                  <a:lnTo>
                    <a:pt x="0" y="1177"/>
                  </a:lnTo>
                  <a:lnTo>
                    <a:pt x="384" y="1561"/>
                  </a:lnTo>
                  <a:lnTo>
                    <a:pt x="781" y="1164"/>
                  </a:lnTo>
                  <a:lnTo>
                    <a:pt x="1177" y="1561"/>
                  </a:lnTo>
                  <a:lnTo>
                    <a:pt x="1561" y="1177"/>
                  </a:lnTo>
                  <a:lnTo>
                    <a:pt x="1164" y="780"/>
                  </a:lnTo>
                  <a:lnTo>
                    <a:pt x="1561" y="383"/>
                  </a:lnTo>
                  <a:lnTo>
                    <a:pt x="1177"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455875" y="4038700"/>
              <a:ext cx="39050" cy="39025"/>
            </a:xfrm>
            <a:custGeom>
              <a:avLst/>
              <a:gdLst/>
              <a:ahLst/>
              <a:cxnLst/>
              <a:rect l="l" t="t" r="r" b="b"/>
              <a:pathLst>
                <a:path w="1562" h="1561" extrusionOk="0">
                  <a:moveTo>
                    <a:pt x="384" y="0"/>
                  </a:moveTo>
                  <a:lnTo>
                    <a:pt x="1" y="383"/>
                  </a:lnTo>
                  <a:lnTo>
                    <a:pt x="399" y="780"/>
                  </a:lnTo>
                  <a:lnTo>
                    <a:pt x="1" y="1177"/>
                  </a:lnTo>
                  <a:lnTo>
                    <a:pt x="384" y="1560"/>
                  </a:lnTo>
                  <a:lnTo>
                    <a:pt x="781" y="1163"/>
                  </a:lnTo>
                  <a:lnTo>
                    <a:pt x="1178" y="1560"/>
                  </a:lnTo>
                  <a:lnTo>
                    <a:pt x="1562" y="1177"/>
                  </a:lnTo>
                  <a:lnTo>
                    <a:pt x="1165" y="780"/>
                  </a:lnTo>
                  <a:lnTo>
                    <a:pt x="1562" y="383"/>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504275" y="4087050"/>
              <a:ext cx="39050" cy="39050"/>
            </a:xfrm>
            <a:custGeom>
              <a:avLst/>
              <a:gdLst/>
              <a:ahLst/>
              <a:cxnLst/>
              <a:rect l="l" t="t" r="r" b="b"/>
              <a:pathLst>
                <a:path w="1562" h="1562" extrusionOk="0">
                  <a:moveTo>
                    <a:pt x="384" y="1"/>
                  </a:moveTo>
                  <a:lnTo>
                    <a:pt x="0" y="384"/>
                  </a:lnTo>
                  <a:lnTo>
                    <a:pt x="397" y="781"/>
                  </a:lnTo>
                  <a:lnTo>
                    <a:pt x="0" y="1178"/>
                  </a:lnTo>
                  <a:lnTo>
                    <a:pt x="384" y="1562"/>
                  </a:lnTo>
                  <a:lnTo>
                    <a:pt x="781" y="1164"/>
                  </a:lnTo>
                  <a:lnTo>
                    <a:pt x="1178" y="1562"/>
                  </a:lnTo>
                  <a:lnTo>
                    <a:pt x="1560" y="1178"/>
                  </a:lnTo>
                  <a:lnTo>
                    <a:pt x="1163" y="781"/>
                  </a:lnTo>
                  <a:lnTo>
                    <a:pt x="1561" y="384"/>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552675" y="4135450"/>
              <a:ext cx="39000" cy="39025"/>
            </a:xfrm>
            <a:custGeom>
              <a:avLst/>
              <a:gdLst/>
              <a:ahLst/>
              <a:cxnLst/>
              <a:rect l="l" t="t" r="r" b="b"/>
              <a:pathLst>
                <a:path w="1560" h="1561" extrusionOk="0">
                  <a:moveTo>
                    <a:pt x="384" y="1"/>
                  </a:moveTo>
                  <a:lnTo>
                    <a:pt x="0" y="384"/>
                  </a:lnTo>
                  <a:lnTo>
                    <a:pt x="397" y="781"/>
                  </a:lnTo>
                  <a:lnTo>
                    <a:pt x="0" y="1178"/>
                  </a:lnTo>
                  <a:lnTo>
                    <a:pt x="384" y="1560"/>
                  </a:lnTo>
                  <a:lnTo>
                    <a:pt x="780" y="1163"/>
                  </a:lnTo>
                  <a:lnTo>
                    <a:pt x="1177" y="1560"/>
                  </a:lnTo>
                  <a:lnTo>
                    <a:pt x="1560" y="1178"/>
                  </a:lnTo>
                  <a:lnTo>
                    <a:pt x="1163" y="781"/>
                  </a:lnTo>
                  <a:lnTo>
                    <a:pt x="1560" y="384"/>
                  </a:lnTo>
                  <a:lnTo>
                    <a:pt x="1177" y="1"/>
                  </a:lnTo>
                  <a:lnTo>
                    <a:pt x="780" y="397"/>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601050" y="4183850"/>
              <a:ext cx="39025" cy="39000"/>
            </a:xfrm>
            <a:custGeom>
              <a:avLst/>
              <a:gdLst/>
              <a:ahLst/>
              <a:cxnLst/>
              <a:rect l="l" t="t" r="r" b="b"/>
              <a:pathLst>
                <a:path w="1561" h="1560" extrusionOk="0">
                  <a:moveTo>
                    <a:pt x="383" y="0"/>
                  </a:moveTo>
                  <a:lnTo>
                    <a:pt x="1" y="384"/>
                  </a:lnTo>
                  <a:lnTo>
                    <a:pt x="398" y="779"/>
                  </a:lnTo>
                  <a:lnTo>
                    <a:pt x="1" y="1177"/>
                  </a:lnTo>
                  <a:lnTo>
                    <a:pt x="383" y="1560"/>
                  </a:lnTo>
                  <a:lnTo>
                    <a:pt x="781" y="1163"/>
                  </a:lnTo>
                  <a:lnTo>
                    <a:pt x="1178" y="1560"/>
                  </a:lnTo>
                  <a:lnTo>
                    <a:pt x="1560" y="1177"/>
                  </a:lnTo>
                  <a:lnTo>
                    <a:pt x="1164" y="781"/>
                  </a:lnTo>
                  <a:lnTo>
                    <a:pt x="1560" y="384"/>
                  </a:lnTo>
                  <a:lnTo>
                    <a:pt x="1178" y="0"/>
                  </a:lnTo>
                  <a:lnTo>
                    <a:pt x="781"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649450" y="4232225"/>
              <a:ext cx="39025" cy="39025"/>
            </a:xfrm>
            <a:custGeom>
              <a:avLst/>
              <a:gdLst/>
              <a:ahLst/>
              <a:cxnLst/>
              <a:rect l="l" t="t" r="r" b="b"/>
              <a:pathLst>
                <a:path w="1561" h="1561" extrusionOk="0">
                  <a:moveTo>
                    <a:pt x="383" y="1"/>
                  </a:moveTo>
                  <a:lnTo>
                    <a:pt x="0" y="383"/>
                  </a:lnTo>
                  <a:lnTo>
                    <a:pt x="397" y="780"/>
                  </a:lnTo>
                  <a:lnTo>
                    <a:pt x="0" y="1178"/>
                  </a:lnTo>
                  <a:lnTo>
                    <a:pt x="383" y="1561"/>
                  </a:lnTo>
                  <a:lnTo>
                    <a:pt x="780" y="1164"/>
                  </a:lnTo>
                  <a:lnTo>
                    <a:pt x="1178" y="1561"/>
                  </a:lnTo>
                  <a:lnTo>
                    <a:pt x="1560" y="1178"/>
                  </a:lnTo>
                  <a:lnTo>
                    <a:pt x="1163" y="781"/>
                  </a:lnTo>
                  <a:lnTo>
                    <a:pt x="1560" y="383"/>
                  </a:lnTo>
                  <a:lnTo>
                    <a:pt x="1176" y="1"/>
                  </a:lnTo>
                  <a:lnTo>
                    <a:pt x="780" y="398"/>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304900" y="3996125"/>
              <a:ext cx="39050" cy="39025"/>
            </a:xfrm>
            <a:custGeom>
              <a:avLst/>
              <a:gdLst/>
              <a:ahLst/>
              <a:cxnLst/>
              <a:rect l="l" t="t" r="r" b="b"/>
              <a:pathLst>
                <a:path w="1562" h="1561" extrusionOk="0">
                  <a:moveTo>
                    <a:pt x="384" y="1"/>
                  </a:moveTo>
                  <a:lnTo>
                    <a:pt x="0" y="384"/>
                  </a:lnTo>
                  <a:lnTo>
                    <a:pt x="397" y="781"/>
                  </a:lnTo>
                  <a:lnTo>
                    <a:pt x="0" y="1178"/>
                  </a:lnTo>
                  <a:lnTo>
                    <a:pt x="384" y="1560"/>
                  </a:lnTo>
                  <a:lnTo>
                    <a:pt x="781" y="1163"/>
                  </a:lnTo>
                  <a:lnTo>
                    <a:pt x="1177" y="1560"/>
                  </a:lnTo>
                  <a:lnTo>
                    <a:pt x="1561" y="1178"/>
                  </a:lnTo>
                  <a:lnTo>
                    <a:pt x="1164" y="781"/>
                  </a:lnTo>
                  <a:lnTo>
                    <a:pt x="1561" y="384"/>
                  </a:lnTo>
                  <a:lnTo>
                    <a:pt x="1177" y="1"/>
                  </a:lnTo>
                  <a:lnTo>
                    <a:pt x="781" y="397"/>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353275" y="4044525"/>
              <a:ext cx="39050" cy="39000"/>
            </a:xfrm>
            <a:custGeom>
              <a:avLst/>
              <a:gdLst/>
              <a:ahLst/>
              <a:cxnLst/>
              <a:rect l="l" t="t" r="r" b="b"/>
              <a:pathLst>
                <a:path w="1562" h="1560" extrusionOk="0">
                  <a:moveTo>
                    <a:pt x="384" y="0"/>
                  </a:moveTo>
                  <a:lnTo>
                    <a:pt x="1" y="384"/>
                  </a:lnTo>
                  <a:lnTo>
                    <a:pt x="398" y="781"/>
                  </a:lnTo>
                  <a:lnTo>
                    <a:pt x="1" y="1178"/>
                  </a:lnTo>
                  <a:lnTo>
                    <a:pt x="384" y="1560"/>
                  </a:lnTo>
                  <a:lnTo>
                    <a:pt x="781" y="1163"/>
                  </a:lnTo>
                  <a:lnTo>
                    <a:pt x="1178" y="1560"/>
                  </a:lnTo>
                  <a:lnTo>
                    <a:pt x="1561" y="1178"/>
                  </a:lnTo>
                  <a:lnTo>
                    <a:pt x="1164" y="781"/>
                  </a:lnTo>
                  <a:lnTo>
                    <a:pt x="1562" y="384"/>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401675" y="4092900"/>
              <a:ext cx="39025" cy="39025"/>
            </a:xfrm>
            <a:custGeom>
              <a:avLst/>
              <a:gdLst/>
              <a:ahLst/>
              <a:cxnLst/>
              <a:rect l="l" t="t" r="r" b="b"/>
              <a:pathLst>
                <a:path w="1561" h="1561" extrusionOk="0">
                  <a:moveTo>
                    <a:pt x="384" y="1"/>
                  </a:moveTo>
                  <a:lnTo>
                    <a:pt x="0" y="383"/>
                  </a:lnTo>
                  <a:lnTo>
                    <a:pt x="397" y="780"/>
                  </a:lnTo>
                  <a:lnTo>
                    <a:pt x="0" y="1178"/>
                  </a:lnTo>
                  <a:lnTo>
                    <a:pt x="384" y="1561"/>
                  </a:lnTo>
                  <a:lnTo>
                    <a:pt x="781" y="1164"/>
                  </a:lnTo>
                  <a:lnTo>
                    <a:pt x="1178" y="1561"/>
                  </a:lnTo>
                  <a:lnTo>
                    <a:pt x="1560" y="1178"/>
                  </a:lnTo>
                  <a:lnTo>
                    <a:pt x="1163" y="781"/>
                  </a:lnTo>
                  <a:lnTo>
                    <a:pt x="1560" y="383"/>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450050" y="4141300"/>
              <a:ext cx="39025" cy="39025"/>
            </a:xfrm>
            <a:custGeom>
              <a:avLst/>
              <a:gdLst/>
              <a:ahLst/>
              <a:cxnLst/>
              <a:rect l="l" t="t" r="r" b="b"/>
              <a:pathLst>
                <a:path w="1561" h="1561" extrusionOk="0">
                  <a:moveTo>
                    <a:pt x="383" y="0"/>
                  </a:moveTo>
                  <a:lnTo>
                    <a:pt x="1" y="383"/>
                  </a:lnTo>
                  <a:lnTo>
                    <a:pt x="398" y="780"/>
                  </a:lnTo>
                  <a:lnTo>
                    <a:pt x="1" y="1177"/>
                  </a:lnTo>
                  <a:lnTo>
                    <a:pt x="383" y="1560"/>
                  </a:lnTo>
                  <a:lnTo>
                    <a:pt x="780" y="1163"/>
                  </a:lnTo>
                  <a:lnTo>
                    <a:pt x="1178" y="1560"/>
                  </a:lnTo>
                  <a:lnTo>
                    <a:pt x="1561" y="1177"/>
                  </a:lnTo>
                  <a:lnTo>
                    <a:pt x="1164" y="780"/>
                  </a:lnTo>
                  <a:lnTo>
                    <a:pt x="1561" y="383"/>
                  </a:lnTo>
                  <a:lnTo>
                    <a:pt x="1178"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498450" y="4189700"/>
              <a:ext cx="39025" cy="39000"/>
            </a:xfrm>
            <a:custGeom>
              <a:avLst/>
              <a:gdLst/>
              <a:ahLst/>
              <a:cxnLst/>
              <a:rect l="l" t="t" r="r" b="b"/>
              <a:pathLst>
                <a:path w="1561" h="1560" extrusionOk="0">
                  <a:moveTo>
                    <a:pt x="383" y="0"/>
                  </a:moveTo>
                  <a:lnTo>
                    <a:pt x="1" y="383"/>
                  </a:lnTo>
                  <a:lnTo>
                    <a:pt x="397" y="779"/>
                  </a:lnTo>
                  <a:lnTo>
                    <a:pt x="1" y="1176"/>
                  </a:lnTo>
                  <a:lnTo>
                    <a:pt x="383" y="1560"/>
                  </a:lnTo>
                  <a:lnTo>
                    <a:pt x="780" y="1163"/>
                  </a:lnTo>
                  <a:lnTo>
                    <a:pt x="1177" y="1560"/>
                  </a:lnTo>
                  <a:lnTo>
                    <a:pt x="1560" y="1176"/>
                  </a:lnTo>
                  <a:lnTo>
                    <a:pt x="1164" y="779"/>
                  </a:lnTo>
                  <a:lnTo>
                    <a:pt x="1560" y="383"/>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546850" y="4238050"/>
              <a:ext cx="39000" cy="39050"/>
            </a:xfrm>
            <a:custGeom>
              <a:avLst/>
              <a:gdLst/>
              <a:ahLst/>
              <a:cxnLst/>
              <a:rect l="l" t="t" r="r" b="b"/>
              <a:pathLst>
                <a:path w="1560" h="1562" extrusionOk="0">
                  <a:moveTo>
                    <a:pt x="383" y="1"/>
                  </a:moveTo>
                  <a:lnTo>
                    <a:pt x="0" y="384"/>
                  </a:lnTo>
                  <a:lnTo>
                    <a:pt x="397" y="781"/>
                  </a:lnTo>
                  <a:lnTo>
                    <a:pt x="0" y="1178"/>
                  </a:lnTo>
                  <a:lnTo>
                    <a:pt x="383" y="1561"/>
                  </a:lnTo>
                  <a:lnTo>
                    <a:pt x="780" y="1165"/>
                  </a:lnTo>
                  <a:lnTo>
                    <a:pt x="1176" y="1561"/>
                  </a:lnTo>
                  <a:lnTo>
                    <a:pt x="1560" y="1178"/>
                  </a:lnTo>
                  <a:lnTo>
                    <a:pt x="1163" y="781"/>
                  </a:lnTo>
                  <a:lnTo>
                    <a:pt x="1560" y="384"/>
                  </a:lnTo>
                  <a:lnTo>
                    <a:pt x="1176" y="1"/>
                  </a:lnTo>
                  <a:lnTo>
                    <a:pt x="780" y="399"/>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595200" y="4286450"/>
              <a:ext cx="39050" cy="39000"/>
            </a:xfrm>
            <a:custGeom>
              <a:avLst/>
              <a:gdLst/>
              <a:ahLst/>
              <a:cxnLst/>
              <a:rect l="l" t="t" r="r" b="b"/>
              <a:pathLst>
                <a:path w="1562" h="1560" extrusionOk="0">
                  <a:moveTo>
                    <a:pt x="384" y="0"/>
                  </a:moveTo>
                  <a:lnTo>
                    <a:pt x="1" y="384"/>
                  </a:lnTo>
                  <a:lnTo>
                    <a:pt x="399" y="781"/>
                  </a:lnTo>
                  <a:lnTo>
                    <a:pt x="1" y="1178"/>
                  </a:lnTo>
                  <a:lnTo>
                    <a:pt x="384" y="1560"/>
                  </a:lnTo>
                  <a:lnTo>
                    <a:pt x="781" y="1163"/>
                  </a:lnTo>
                  <a:lnTo>
                    <a:pt x="1178" y="1560"/>
                  </a:lnTo>
                  <a:lnTo>
                    <a:pt x="1562" y="1178"/>
                  </a:lnTo>
                  <a:lnTo>
                    <a:pt x="1165" y="781"/>
                  </a:lnTo>
                  <a:lnTo>
                    <a:pt x="1562" y="384"/>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250675" y="4050375"/>
              <a:ext cx="39025" cy="39000"/>
            </a:xfrm>
            <a:custGeom>
              <a:avLst/>
              <a:gdLst/>
              <a:ahLst/>
              <a:cxnLst/>
              <a:rect l="l" t="t" r="r" b="b"/>
              <a:pathLst>
                <a:path w="1561" h="1560" extrusionOk="0">
                  <a:moveTo>
                    <a:pt x="384" y="0"/>
                  </a:moveTo>
                  <a:lnTo>
                    <a:pt x="1" y="383"/>
                  </a:lnTo>
                  <a:lnTo>
                    <a:pt x="398" y="779"/>
                  </a:lnTo>
                  <a:lnTo>
                    <a:pt x="1" y="1176"/>
                  </a:lnTo>
                  <a:lnTo>
                    <a:pt x="384" y="1560"/>
                  </a:lnTo>
                  <a:lnTo>
                    <a:pt x="780" y="1163"/>
                  </a:lnTo>
                  <a:lnTo>
                    <a:pt x="1178" y="1560"/>
                  </a:lnTo>
                  <a:lnTo>
                    <a:pt x="1560" y="1176"/>
                  </a:lnTo>
                  <a:lnTo>
                    <a:pt x="1164" y="779"/>
                  </a:lnTo>
                  <a:lnTo>
                    <a:pt x="1560" y="383"/>
                  </a:lnTo>
                  <a:lnTo>
                    <a:pt x="1178" y="0"/>
                  </a:lnTo>
                  <a:lnTo>
                    <a:pt x="780"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299075" y="4098725"/>
              <a:ext cx="39025" cy="39050"/>
            </a:xfrm>
            <a:custGeom>
              <a:avLst/>
              <a:gdLst/>
              <a:ahLst/>
              <a:cxnLst/>
              <a:rect l="l" t="t" r="r" b="b"/>
              <a:pathLst>
                <a:path w="1561" h="1562" extrusionOk="0">
                  <a:moveTo>
                    <a:pt x="383" y="1"/>
                  </a:moveTo>
                  <a:lnTo>
                    <a:pt x="0" y="384"/>
                  </a:lnTo>
                  <a:lnTo>
                    <a:pt x="397" y="781"/>
                  </a:lnTo>
                  <a:lnTo>
                    <a:pt x="0" y="1178"/>
                  </a:lnTo>
                  <a:lnTo>
                    <a:pt x="383" y="1562"/>
                  </a:lnTo>
                  <a:lnTo>
                    <a:pt x="780" y="1165"/>
                  </a:lnTo>
                  <a:lnTo>
                    <a:pt x="1178" y="1562"/>
                  </a:lnTo>
                  <a:lnTo>
                    <a:pt x="1560" y="1178"/>
                  </a:lnTo>
                  <a:lnTo>
                    <a:pt x="1163" y="781"/>
                  </a:lnTo>
                  <a:lnTo>
                    <a:pt x="1560" y="384"/>
                  </a:lnTo>
                  <a:lnTo>
                    <a:pt x="1177" y="1"/>
                  </a:lnTo>
                  <a:lnTo>
                    <a:pt x="780" y="399"/>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347450" y="4147125"/>
              <a:ext cx="39025" cy="39050"/>
            </a:xfrm>
            <a:custGeom>
              <a:avLst/>
              <a:gdLst/>
              <a:ahLst/>
              <a:cxnLst/>
              <a:rect l="l" t="t" r="r" b="b"/>
              <a:pathLst>
                <a:path w="1561" h="1562" extrusionOk="0">
                  <a:moveTo>
                    <a:pt x="383" y="0"/>
                  </a:moveTo>
                  <a:lnTo>
                    <a:pt x="1" y="384"/>
                  </a:lnTo>
                  <a:lnTo>
                    <a:pt x="398" y="781"/>
                  </a:lnTo>
                  <a:lnTo>
                    <a:pt x="1" y="1178"/>
                  </a:lnTo>
                  <a:lnTo>
                    <a:pt x="383" y="1561"/>
                  </a:lnTo>
                  <a:lnTo>
                    <a:pt x="780" y="1163"/>
                  </a:lnTo>
                  <a:lnTo>
                    <a:pt x="1177" y="1561"/>
                  </a:lnTo>
                  <a:lnTo>
                    <a:pt x="1561" y="1178"/>
                  </a:lnTo>
                  <a:lnTo>
                    <a:pt x="1164" y="781"/>
                  </a:lnTo>
                  <a:lnTo>
                    <a:pt x="1561" y="384"/>
                  </a:lnTo>
                  <a:lnTo>
                    <a:pt x="1177" y="0"/>
                  </a:lnTo>
                  <a:lnTo>
                    <a:pt x="780" y="398"/>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395850" y="4195500"/>
              <a:ext cx="39025" cy="39025"/>
            </a:xfrm>
            <a:custGeom>
              <a:avLst/>
              <a:gdLst/>
              <a:ahLst/>
              <a:cxnLst/>
              <a:rect l="l" t="t" r="r" b="b"/>
              <a:pathLst>
                <a:path w="1561" h="1561" extrusionOk="0">
                  <a:moveTo>
                    <a:pt x="383" y="1"/>
                  </a:moveTo>
                  <a:lnTo>
                    <a:pt x="1" y="384"/>
                  </a:lnTo>
                  <a:lnTo>
                    <a:pt x="397" y="781"/>
                  </a:lnTo>
                  <a:lnTo>
                    <a:pt x="1" y="1178"/>
                  </a:lnTo>
                  <a:lnTo>
                    <a:pt x="383" y="1561"/>
                  </a:lnTo>
                  <a:lnTo>
                    <a:pt x="780" y="1164"/>
                  </a:lnTo>
                  <a:lnTo>
                    <a:pt x="1177" y="1561"/>
                  </a:lnTo>
                  <a:lnTo>
                    <a:pt x="1560" y="1178"/>
                  </a:lnTo>
                  <a:lnTo>
                    <a:pt x="1162" y="781"/>
                  </a:lnTo>
                  <a:lnTo>
                    <a:pt x="1560" y="384"/>
                  </a:lnTo>
                  <a:lnTo>
                    <a:pt x="1177" y="1"/>
                  </a:lnTo>
                  <a:lnTo>
                    <a:pt x="780" y="398"/>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444225" y="4243900"/>
              <a:ext cx="39000" cy="39025"/>
            </a:xfrm>
            <a:custGeom>
              <a:avLst/>
              <a:gdLst/>
              <a:ahLst/>
              <a:cxnLst/>
              <a:rect l="l" t="t" r="r" b="b"/>
              <a:pathLst>
                <a:path w="1560" h="1561" extrusionOk="0">
                  <a:moveTo>
                    <a:pt x="384" y="0"/>
                  </a:moveTo>
                  <a:lnTo>
                    <a:pt x="0" y="384"/>
                  </a:lnTo>
                  <a:lnTo>
                    <a:pt x="397" y="781"/>
                  </a:lnTo>
                  <a:lnTo>
                    <a:pt x="0" y="1178"/>
                  </a:lnTo>
                  <a:lnTo>
                    <a:pt x="384" y="1560"/>
                  </a:lnTo>
                  <a:lnTo>
                    <a:pt x="781" y="1163"/>
                  </a:lnTo>
                  <a:lnTo>
                    <a:pt x="1177" y="1560"/>
                  </a:lnTo>
                  <a:lnTo>
                    <a:pt x="1560" y="1178"/>
                  </a:lnTo>
                  <a:lnTo>
                    <a:pt x="1163" y="781"/>
                  </a:lnTo>
                  <a:lnTo>
                    <a:pt x="1560" y="384"/>
                  </a:lnTo>
                  <a:lnTo>
                    <a:pt x="1177"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492600" y="4292300"/>
              <a:ext cx="39025" cy="39000"/>
            </a:xfrm>
            <a:custGeom>
              <a:avLst/>
              <a:gdLst/>
              <a:ahLst/>
              <a:cxnLst/>
              <a:rect l="l" t="t" r="r" b="b"/>
              <a:pathLst>
                <a:path w="1561" h="1560" extrusionOk="0">
                  <a:moveTo>
                    <a:pt x="384" y="0"/>
                  </a:moveTo>
                  <a:lnTo>
                    <a:pt x="1" y="383"/>
                  </a:lnTo>
                  <a:lnTo>
                    <a:pt x="398" y="779"/>
                  </a:lnTo>
                  <a:lnTo>
                    <a:pt x="1" y="1176"/>
                  </a:lnTo>
                  <a:lnTo>
                    <a:pt x="384" y="1560"/>
                  </a:lnTo>
                  <a:lnTo>
                    <a:pt x="781" y="1163"/>
                  </a:lnTo>
                  <a:lnTo>
                    <a:pt x="1178" y="1560"/>
                  </a:lnTo>
                  <a:lnTo>
                    <a:pt x="1560" y="1176"/>
                  </a:lnTo>
                  <a:lnTo>
                    <a:pt x="1164" y="779"/>
                  </a:lnTo>
                  <a:lnTo>
                    <a:pt x="1560" y="384"/>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541000" y="4340675"/>
              <a:ext cx="39025" cy="39025"/>
            </a:xfrm>
            <a:custGeom>
              <a:avLst/>
              <a:gdLst/>
              <a:ahLst/>
              <a:cxnLst/>
              <a:rect l="l" t="t" r="r" b="b"/>
              <a:pathLst>
                <a:path w="1561" h="1561" extrusionOk="0">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196475" y="4104575"/>
              <a:ext cx="39025" cy="39025"/>
            </a:xfrm>
            <a:custGeom>
              <a:avLst/>
              <a:gdLst/>
              <a:ahLst/>
              <a:cxnLst/>
              <a:rect l="l" t="t" r="r" b="b"/>
              <a:pathLst>
                <a:path w="1561" h="1561" extrusionOk="0">
                  <a:moveTo>
                    <a:pt x="383" y="1"/>
                  </a:moveTo>
                  <a:lnTo>
                    <a:pt x="0" y="384"/>
                  </a:lnTo>
                  <a:lnTo>
                    <a:pt x="397" y="781"/>
                  </a:lnTo>
                  <a:lnTo>
                    <a:pt x="0" y="1178"/>
                  </a:lnTo>
                  <a:lnTo>
                    <a:pt x="383" y="1560"/>
                  </a:lnTo>
                  <a:lnTo>
                    <a:pt x="780" y="1163"/>
                  </a:lnTo>
                  <a:lnTo>
                    <a:pt x="1176" y="1560"/>
                  </a:lnTo>
                  <a:lnTo>
                    <a:pt x="1560" y="1178"/>
                  </a:lnTo>
                  <a:lnTo>
                    <a:pt x="1163" y="781"/>
                  </a:lnTo>
                  <a:lnTo>
                    <a:pt x="1560" y="384"/>
                  </a:lnTo>
                  <a:lnTo>
                    <a:pt x="1176" y="1"/>
                  </a:lnTo>
                  <a:lnTo>
                    <a:pt x="780" y="397"/>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244825" y="4152975"/>
              <a:ext cx="39050" cy="39000"/>
            </a:xfrm>
            <a:custGeom>
              <a:avLst/>
              <a:gdLst/>
              <a:ahLst/>
              <a:cxnLst/>
              <a:rect l="l" t="t" r="r" b="b"/>
              <a:pathLst>
                <a:path w="1562" h="1560" extrusionOk="0">
                  <a:moveTo>
                    <a:pt x="384" y="0"/>
                  </a:moveTo>
                  <a:lnTo>
                    <a:pt x="1" y="384"/>
                  </a:lnTo>
                  <a:lnTo>
                    <a:pt x="398" y="781"/>
                  </a:lnTo>
                  <a:lnTo>
                    <a:pt x="1" y="1176"/>
                  </a:lnTo>
                  <a:lnTo>
                    <a:pt x="384" y="1560"/>
                  </a:lnTo>
                  <a:lnTo>
                    <a:pt x="781" y="1163"/>
                  </a:lnTo>
                  <a:lnTo>
                    <a:pt x="1178" y="1560"/>
                  </a:lnTo>
                  <a:lnTo>
                    <a:pt x="1561" y="1176"/>
                  </a:lnTo>
                  <a:lnTo>
                    <a:pt x="1165" y="781"/>
                  </a:lnTo>
                  <a:lnTo>
                    <a:pt x="1562" y="384"/>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293225" y="4201350"/>
              <a:ext cx="39025" cy="39025"/>
            </a:xfrm>
            <a:custGeom>
              <a:avLst/>
              <a:gdLst/>
              <a:ahLst/>
              <a:cxnLst/>
              <a:rect l="l" t="t" r="r" b="b"/>
              <a:pathLst>
                <a:path w="1561" h="1561" extrusionOk="0">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341625" y="4249750"/>
              <a:ext cx="39000" cy="39025"/>
            </a:xfrm>
            <a:custGeom>
              <a:avLst/>
              <a:gdLst/>
              <a:ahLst/>
              <a:cxnLst/>
              <a:rect l="l" t="t" r="r" b="b"/>
              <a:pathLst>
                <a:path w="1560" h="1561" extrusionOk="0">
                  <a:moveTo>
                    <a:pt x="384" y="0"/>
                  </a:moveTo>
                  <a:lnTo>
                    <a:pt x="0" y="383"/>
                  </a:lnTo>
                  <a:lnTo>
                    <a:pt x="397" y="780"/>
                  </a:lnTo>
                  <a:lnTo>
                    <a:pt x="0" y="1177"/>
                  </a:lnTo>
                  <a:lnTo>
                    <a:pt x="384" y="1560"/>
                  </a:lnTo>
                  <a:lnTo>
                    <a:pt x="780" y="1163"/>
                  </a:lnTo>
                  <a:lnTo>
                    <a:pt x="1177" y="1560"/>
                  </a:lnTo>
                  <a:lnTo>
                    <a:pt x="1560" y="1177"/>
                  </a:lnTo>
                  <a:lnTo>
                    <a:pt x="1163" y="780"/>
                  </a:lnTo>
                  <a:lnTo>
                    <a:pt x="1560" y="383"/>
                  </a:lnTo>
                  <a:lnTo>
                    <a:pt x="1177" y="0"/>
                  </a:lnTo>
                  <a:lnTo>
                    <a:pt x="780"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390000" y="4298100"/>
              <a:ext cx="39025" cy="39050"/>
            </a:xfrm>
            <a:custGeom>
              <a:avLst/>
              <a:gdLst/>
              <a:ahLst/>
              <a:cxnLst/>
              <a:rect l="l" t="t" r="r" b="b"/>
              <a:pathLst>
                <a:path w="1561" h="1562" extrusionOk="0">
                  <a:moveTo>
                    <a:pt x="383" y="1"/>
                  </a:moveTo>
                  <a:lnTo>
                    <a:pt x="1" y="384"/>
                  </a:lnTo>
                  <a:lnTo>
                    <a:pt x="398" y="781"/>
                  </a:lnTo>
                  <a:lnTo>
                    <a:pt x="1" y="1178"/>
                  </a:lnTo>
                  <a:lnTo>
                    <a:pt x="383" y="1562"/>
                  </a:lnTo>
                  <a:lnTo>
                    <a:pt x="780" y="1164"/>
                  </a:lnTo>
                  <a:lnTo>
                    <a:pt x="1178" y="1562"/>
                  </a:lnTo>
                  <a:lnTo>
                    <a:pt x="1560" y="1178"/>
                  </a:lnTo>
                  <a:lnTo>
                    <a:pt x="1164" y="781"/>
                  </a:lnTo>
                  <a:lnTo>
                    <a:pt x="1560" y="384"/>
                  </a:lnTo>
                  <a:lnTo>
                    <a:pt x="1178" y="1"/>
                  </a:lnTo>
                  <a:lnTo>
                    <a:pt x="780" y="399"/>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438400" y="4346500"/>
              <a:ext cx="39025" cy="39050"/>
            </a:xfrm>
            <a:custGeom>
              <a:avLst/>
              <a:gdLst/>
              <a:ahLst/>
              <a:cxnLst/>
              <a:rect l="l" t="t" r="r" b="b"/>
              <a:pathLst>
                <a:path w="1561" h="1562" extrusionOk="0">
                  <a:moveTo>
                    <a:pt x="383" y="1"/>
                  </a:moveTo>
                  <a:lnTo>
                    <a:pt x="0" y="384"/>
                  </a:lnTo>
                  <a:lnTo>
                    <a:pt x="397" y="781"/>
                  </a:lnTo>
                  <a:lnTo>
                    <a:pt x="0" y="1178"/>
                  </a:lnTo>
                  <a:lnTo>
                    <a:pt x="383" y="1561"/>
                  </a:lnTo>
                  <a:lnTo>
                    <a:pt x="780" y="1163"/>
                  </a:lnTo>
                  <a:lnTo>
                    <a:pt x="1176" y="1561"/>
                  </a:lnTo>
                  <a:lnTo>
                    <a:pt x="1560" y="1178"/>
                  </a:lnTo>
                  <a:lnTo>
                    <a:pt x="1163" y="781"/>
                  </a:lnTo>
                  <a:lnTo>
                    <a:pt x="1560" y="384"/>
                  </a:lnTo>
                  <a:lnTo>
                    <a:pt x="1176" y="1"/>
                  </a:lnTo>
                  <a:lnTo>
                    <a:pt x="780" y="397"/>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486775" y="4394900"/>
              <a:ext cx="39025" cy="39000"/>
            </a:xfrm>
            <a:custGeom>
              <a:avLst/>
              <a:gdLst/>
              <a:ahLst/>
              <a:cxnLst/>
              <a:rect l="l" t="t" r="r" b="b"/>
              <a:pathLst>
                <a:path w="1561" h="1560" extrusionOk="0">
                  <a:moveTo>
                    <a:pt x="383" y="0"/>
                  </a:moveTo>
                  <a:lnTo>
                    <a:pt x="1" y="384"/>
                  </a:lnTo>
                  <a:lnTo>
                    <a:pt x="398" y="781"/>
                  </a:lnTo>
                  <a:lnTo>
                    <a:pt x="1" y="1178"/>
                  </a:lnTo>
                  <a:lnTo>
                    <a:pt x="383" y="1560"/>
                  </a:lnTo>
                  <a:lnTo>
                    <a:pt x="780" y="1163"/>
                  </a:lnTo>
                  <a:lnTo>
                    <a:pt x="1177" y="1560"/>
                  </a:lnTo>
                  <a:lnTo>
                    <a:pt x="1561" y="1178"/>
                  </a:lnTo>
                  <a:lnTo>
                    <a:pt x="1164" y="781"/>
                  </a:lnTo>
                  <a:lnTo>
                    <a:pt x="1561" y="384"/>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142225" y="4158825"/>
              <a:ext cx="39025" cy="39000"/>
            </a:xfrm>
            <a:custGeom>
              <a:avLst/>
              <a:gdLst/>
              <a:ahLst/>
              <a:cxnLst/>
              <a:rect l="l" t="t" r="r" b="b"/>
              <a:pathLst>
                <a:path w="1561" h="1560" extrusionOk="0">
                  <a:moveTo>
                    <a:pt x="384" y="0"/>
                  </a:moveTo>
                  <a:lnTo>
                    <a:pt x="1" y="383"/>
                  </a:lnTo>
                  <a:lnTo>
                    <a:pt x="398" y="779"/>
                  </a:lnTo>
                  <a:lnTo>
                    <a:pt x="1" y="1176"/>
                  </a:lnTo>
                  <a:lnTo>
                    <a:pt x="384" y="1560"/>
                  </a:lnTo>
                  <a:lnTo>
                    <a:pt x="781" y="1163"/>
                  </a:lnTo>
                  <a:lnTo>
                    <a:pt x="1178" y="1560"/>
                  </a:lnTo>
                  <a:lnTo>
                    <a:pt x="1561" y="1176"/>
                  </a:lnTo>
                  <a:lnTo>
                    <a:pt x="1164" y="779"/>
                  </a:lnTo>
                  <a:lnTo>
                    <a:pt x="1561" y="383"/>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190625" y="4207175"/>
              <a:ext cx="39025" cy="39050"/>
            </a:xfrm>
            <a:custGeom>
              <a:avLst/>
              <a:gdLst/>
              <a:ahLst/>
              <a:cxnLst/>
              <a:rect l="l" t="t" r="r" b="b"/>
              <a:pathLst>
                <a:path w="1561" h="1562" extrusionOk="0">
                  <a:moveTo>
                    <a:pt x="383" y="1"/>
                  </a:moveTo>
                  <a:lnTo>
                    <a:pt x="0" y="384"/>
                  </a:lnTo>
                  <a:lnTo>
                    <a:pt x="397" y="781"/>
                  </a:lnTo>
                  <a:lnTo>
                    <a:pt x="0" y="1178"/>
                  </a:lnTo>
                  <a:lnTo>
                    <a:pt x="383" y="1561"/>
                  </a:lnTo>
                  <a:lnTo>
                    <a:pt x="781" y="1165"/>
                  </a:lnTo>
                  <a:lnTo>
                    <a:pt x="1178" y="1561"/>
                  </a:lnTo>
                  <a:lnTo>
                    <a:pt x="1560" y="1178"/>
                  </a:lnTo>
                  <a:lnTo>
                    <a:pt x="1163" y="781"/>
                  </a:lnTo>
                  <a:lnTo>
                    <a:pt x="1560" y="384"/>
                  </a:lnTo>
                  <a:lnTo>
                    <a:pt x="1178" y="1"/>
                  </a:lnTo>
                  <a:lnTo>
                    <a:pt x="780" y="397"/>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239000" y="4255575"/>
              <a:ext cx="39025" cy="39000"/>
            </a:xfrm>
            <a:custGeom>
              <a:avLst/>
              <a:gdLst/>
              <a:ahLst/>
              <a:cxnLst/>
              <a:rect l="l" t="t" r="r" b="b"/>
              <a:pathLst>
                <a:path w="1561" h="1560" extrusionOk="0">
                  <a:moveTo>
                    <a:pt x="383" y="0"/>
                  </a:moveTo>
                  <a:lnTo>
                    <a:pt x="1" y="384"/>
                  </a:lnTo>
                  <a:lnTo>
                    <a:pt x="398" y="781"/>
                  </a:lnTo>
                  <a:lnTo>
                    <a:pt x="1" y="1178"/>
                  </a:lnTo>
                  <a:lnTo>
                    <a:pt x="383" y="1560"/>
                  </a:lnTo>
                  <a:lnTo>
                    <a:pt x="780" y="1163"/>
                  </a:lnTo>
                  <a:lnTo>
                    <a:pt x="1177" y="1560"/>
                  </a:lnTo>
                  <a:lnTo>
                    <a:pt x="1561" y="1178"/>
                  </a:lnTo>
                  <a:lnTo>
                    <a:pt x="1164" y="781"/>
                  </a:lnTo>
                  <a:lnTo>
                    <a:pt x="1561" y="384"/>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287400" y="4303950"/>
              <a:ext cx="39025" cy="39025"/>
            </a:xfrm>
            <a:custGeom>
              <a:avLst/>
              <a:gdLst/>
              <a:ahLst/>
              <a:cxnLst/>
              <a:rect l="l" t="t" r="r" b="b"/>
              <a:pathLst>
                <a:path w="1561" h="1561" extrusionOk="0">
                  <a:moveTo>
                    <a:pt x="383" y="1"/>
                  </a:moveTo>
                  <a:lnTo>
                    <a:pt x="1" y="383"/>
                  </a:lnTo>
                  <a:lnTo>
                    <a:pt x="397" y="781"/>
                  </a:lnTo>
                  <a:lnTo>
                    <a:pt x="1" y="1178"/>
                  </a:lnTo>
                  <a:lnTo>
                    <a:pt x="383" y="1561"/>
                  </a:lnTo>
                  <a:lnTo>
                    <a:pt x="780" y="1164"/>
                  </a:lnTo>
                  <a:lnTo>
                    <a:pt x="1177" y="1561"/>
                  </a:lnTo>
                  <a:lnTo>
                    <a:pt x="1560" y="1178"/>
                  </a:lnTo>
                  <a:lnTo>
                    <a:pt x="1164" y="781"/>
                  </a:lnTo>
                  <a:lnTo>
                    <a:pt x="1560" y="384"/>
                  </a:lnTo>
                  <a:lnTo>
                    <a:pt x="1177" y="1"/>
                  </a:lnTo>
                  <a:lnTo>
                    <a:pt x="780" y="398"/>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335800" y="4352350"/>
              <a:ext cx="39000" cy="39025"/>
            </a:xfrm>
            <a:custGeom>
              <a:avLst/>
              <a:gdLst/>
              <a:ahLst/>
              <a:cxnLst/>
              <a:rect l="l" t="t" r="r" b="b"/>
              <a:pathLst>
                <a:path w="1560" h="1561" extrusionOk="0">
                  <a:moveTo>
                    <a:pt x="383" y="0"/>
                  </a:moveTo>
                  <a:lnTo>
                    <a:pt x="0" y="383"/>
                  </a:lnTo>
                  <a:lnTo>
                    <a:pt x="396" y="780"/>
                  </a:lnTo>
                  <a:lnTo>
                    <a:pt x="0" y="1178"/>
                  </a:lnTo>
                  <a:lnTo>
                    <a:pt x="383" y="1560"/>
                  </a:lnTo>
                  <a:lnTo>
                    <a:pt x="780" y="1163"/>
                  </a:lnTo>
                  <a:lnTo>
                    <a:pt x="1176" y="1560"/>
                  </a:lnTo>
                  <a:lnTo>
                    <a:pt x="1560" y="1178"/>
                  </a:lnTo>
                  <a:lnTo>
                    <a:pt x="1163" y="781"/>
                  </a:lnTo>
                  <a:lnTo>
                    <a:pt x="1560" y="383"/>
                  </a:lnTo>
                  <a:lnTo>
                    <a:pt x="1176"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384150" y="4400750"/>
              <a:ext cx="39050" cy="39000"/>
            </a:xfrm>
            <a:custGeom>
              <a:avLst/>
              <a:gdLst/>
              <a:ahLst/>
              <a:cxnLst/>
              <a:rect l="l" t="t" r="r" b="b"/>
              <a:pathLst>
                <a:path w="1562" h="1560" extrusionOk="0">
                  <a:moveTo>
                    <a:pt x="384" y="0"/>
                  </a:moveTo>
                  <a:lnTo>
                    <a:pt x="1" y="383"/>
                  </a:lnTo>
                  <a:lnTo>
                    <a:pt x="398" y="779"/>
                  </a:lnTo>
                  <a:lnTo>
                    <a:pt x="1" y="1176"/>
                  </a:lnTo>
                  <a:lnTo>
                    <a:pt x="384" y="1560"/>
                  </a:lnTo>
                  <a:lnTo>
                    <a:pt x="781" y="1163"/>
                  </a:lnTo>
                  <a:lnTo>
                    <a:pt x="1178" y="1560"/>
                  </a:lnTo>
                  <a:lnTo>
                    <a:pt x="1561" y="1176"/>
                  </a:lnTo>
                  <a:lnTo>
                    <a:pt x="1164" y="781"/>
                  </a:lnTo>
                  <a:lnTo>
                    <a:pt x="1562" y="383"/>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432550" y="4449125"/>
              <a:ext cx="39025" cy="39025"/>
            </a:xfrm>
            <a:custGeom>
              <a:avLst/>
              <a:gdLst/>
              <a:ahLst/>
              <a:cxnLst/>
              <a:rect l="l" t="t" r="r" b="b"/>
              <a:pathLst>
                <a:path w="1561" h="1561" extrusionOk="0">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088025" y="4213025"/>
              <a:ext cx="39025" cy="39025"/>
            </a:xfrm>
            <a:custGeom>
              <a:avLst/>
              <a:gdLst/>
              <a:ahLst/>
              <a:cxnLst/>
              <a:rect l="l" t="t" r="r" b="b"/>
              <a:pathLst>
                <a:path w="1561" h="1561" extrusionOk="0">
                  <a:moveTo>
                    <a:pt x="383" y="0"/>
                  </a:moveTo>
                  <a:lnTo>
                    <a:pt x="0" y="383"/>
                  </a:lnTo>
                  <a:lnTo>
                    <a:pt x="397" y="780"/>
                  </a:lnTo>
                  <a:lnTo>
                    <a:pt x="0" y="1178"/>
                  </a:lnTo>
                  <a:lnTo>
                    <a:pt x="383" y="1560"/>
                  </a:lnTo>
                  <a:lnTo>
                    <a:pt x="780" y="1163"/>
                  </a:lnTo>
                  <a:lnTo>
                    <a:pt x="1177" y="1560"/>
                  </a:lnTo>
                  <a:lnTo>
                    <a:pt x="1560" y="1178"/>
                  </a:lnTo>
                  <a:lnTo>
                    <a:pt x="1163" y="781"/>
                  </a:lnTo>
                  <a:lnTo>
                    <a:pt x="1560" y="383"/>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136400" y="4261425"/>
              <a:ext cx="39025" cy="39000"/>
            </a:xfrm>
            <a:custGeom>
              <a:avLst/>
              <a:gdLst/>
              <a:ahLst/>
              <a:cxnLst/>
              <a:rect l="l" t="t" r="r" b="b"/>
              <a:pathLst>
                <a:path w="1561" h="1560" extrusionOk="0">
                  <a:moveTo>
                    <a:pt x="383" y="0"/>
                  </a:moveTo>
                  <a:lnTo>
                    <a:pt x="1" y="383"/>
                  </a:lnTo>
                  <a:lnTo>
                    <a:pt x="398" y="779"/>
                  </a:lnTo>
                  <a:lnTo>
                    <a:pt x="1" y="1177"/>
                  </a:lnTo>
                  <a:lnTo>
                    <a:pt x="383" y="1560"/>
                  </a:lnTo>
                  <a:lnTo>
                    <a:pt x="780" y="1163"/>
                  </a:lnTo>
                  <a:lnTo>
                    <a:pt x="1177" y="1560"/>
                  </a:lnTo>
                  <a:lnTo>
                    <a:pt x="1561" y="1177"/>
                  </a:lnTo>
                  <a:lnTo>
                    <a:pt x="1164" y="781"/>
                  </a:lnTo>
                  <a:lnTo>
                    <a:pt x="1561" y="383"/>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184775" y="4309800"/>
              <a:ext cx="39025" cy="39025"/>
            </a:xfrm>
            <a:custGeom>
              <a:avLst/>
              <a:gdLst/>
              <a:ahLst/>
              <a:cxnLst/>
              <a:rect l="l" t="t" r="r" b="b"/>
              <a:pathLst>
                <a:path w="1561" h="1561" extrusionOk="0">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233175" y="4358200"/>
              <a:ext cx="39000" cy="39025"/>
            </a:xfrm>
            <a:custGeom>
              <a:avLst/>
              <a:gdLst/>
              <a:ahLst/>
              <a:cxnLst/>
              <a:rect l="l" t="t" r="r" b="b"/>
              <a:pathLst>
                <a:path w="1560" h="1561" extrusionOk="0">
                  <a:moveTo>
                    <a:pt x="384" y="0"/>
                  </a:moveTo>
                  <a:lnTo>
                    <a:pt x="0" y="383"/>
                  </a:lnTo>
                  <a:lnTo>
                    <a:pt x="397" y="780"/>
                  </a:lnTo>
                  <a:lnTo>
                    <a:pt x="0" y="1177"/>
                  </a:lnTo>
                  <a:lnTo>
                    <a:pt x="384" y="1560"/>
                  </a:lnTo>
                  <a:lnTo>
                    <a:pt x="781" y="1163"/>
                  </a:lnTo>
                  <a:lnTo>
                    <a:pt x="1177" y="1560"/>
                  </a:lnTo>
                  <a:lnTo>
                    <a:pt x="1560" y="1177"/>
                  </a:lnTo>
                  <a:lnTo>
                    <a:pt x="1163" y="780"/>
                  </a:lnTo>
                  <a:lnTo>
                    <a:pt x="1560" y="383"/>
                  </a:lnTo>
                  <a:lnTo>
                    <a:pt x="1177"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281550" y="4406550"/>
              <a:ext cx="39025" cy="39025"/>
            </a:xfrm>
            <a:custGeom>
              <a:avLst/>
              <a:gdLst/>
              <a:ahLst/>
              <a:cxnLst/>
              <a:rect l="l" t="t" r="r" b="b"/>
              <a:pathLst>
                <a:path w="1561" h="1561" extrusionOk="0">
                  <a:moveTo>
                    <a:pt x="384" y="1"/>
                  </a:moveTo>
                  <a:lnTo>
                    <a:pt x="1" y="384"/>
                  </a:lnTo>
                  <a:lnTo>
                    <a:pt x="398" y="781"/>
                  </a:lnTo>
                  <a:lnTo>
                    <a:pt x="1" y="1178"/>
                  </a:lnTo>
                  <a:lnTo>
                    <a:pt x="384" y="1561"/>
                  </a:lnTo>
                  <a:lnTo>
                    <a:pt x="781" y="1165"/>
                  </a:lnTo>
                  <a:lnTo>
                    <a:pt x="1178" y="1561"/>
                  </a:lnTo>
                  <a:lnTo>
                    <a:pt x="1560" y="1178"/>
                  </a:lnTo>
                  <a:lnTo>
                    <a:pt x="1164" y="781"/>
                  </a:lnTo>
                  <a:lnTo>
                    <a:pt x="1560" y="384"/>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329950" y="4454950"/>
              <a:ext cx="39025" cy="39025"/>
            </a:xfrm>
            <a:custGeom>
              <a:avLst/>
              <a:gdLst/>
              <a:ahLst/>
              <a:cxnLst/>
              <a:rect l="l" t="t" r="r" b="b"/>
              <a:pathLst>
                <a:path w="1561" h="1561" extrusionOk="0">
                  <a:moveTo>
                    <a:pt x="383" y="1"/>
                  </a:moveTo>
                  <a:lnTo>
                    <a:pt x="0" y="384"/>
                  </a:lnTo>
                  <a:lnTo>
                    <a:pt x="397" y="781"/>
                  </a:lnTo>
                  <a:lnTo>
                    <a:pt x="0" y="1178"/>
                  </a:lnTo>
                  <a:lnTo>
                    <a:pt x="383" y="1560"/>
                  </a:lnTo>
                  <a:lnTo>
                    <a:pt x="781" y="1163"/>
                  </a:lnTo>
                  <a:lnTo>
                    <a:pt x="1177" y="1560"/>
                  </a:lnTo>
                  <a:lnTo>
                    <a:pt x="1560" y="1178"/>
                  </a:lnTo>
                  <a:lnTo>
                    <a:pt x="1163" y="781"/>
                  </a:lnTo>
                  <a:lnTo>
                    <a:pt x="1560" y="384"/>
                  </a:lnTo>
                  <a:lnTo>
                    <a:pt x="1177" y="1"/>
                  </a:lnTo>
                  <a:lnTo>
                    <a:pt x="780" y="397"/>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378325" y="4503350"/>
              <a:ext cx="39025" cy="39000"/>
            </a:xfrm>
            <a:custGeom>
              <a:avLst/>
              <a:gdLst/>
              <a:ahLst/>
              <a:cxnLst/>
              <a:rect l="l" t="t" r="r" b="b"/>
              <a:pathLst>
                <a:path w="1561" h="1560" extrusionOk="0">
                  <a:moveTo>
                    <a:pt x="383" y="0"/>
                  </a:moveTo>
                  <a:lnTo>
                    <a:pt x="1" y="383"/>
                  </a:lnTo>
                  <a:lnTo>
                    <a:pt x="398" y="780"/>
                  </a:lnTo>
                  <a:lnTo>
                    <a:pt x="1" y="1177"/>
                  </a:lnTo>
                  <a:lnTo>
                    <a:pt x="383" y="1560"/>
                  </a:lnTo>
                  <a:lnTo>
                    <a:pt x="780" y="1163"/>
                  </a:lnTo>
                  <a:lnTo>
                    <a:pt x="1177" y="1560"/>
                  </a:lnTo>
                  <a:lnTo>
                    <a:pt x="1561" y="1177"/>
                  </a:lnTo>
                  <a:lnTo>
                    <a:pt x="1164" y="780"/>
                  </a:lnTo>
                  <a:lnTo>
                    <a:pt x="1561" y="384"/>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a:off x="8769625" y="3768025"/>
            <a:ext cx="229075" cy="1063850"/>
            <a:chOff x="6963625" y="2302750"/>
            <a:chExt cx="229075" cy="1063850"/>
          </a:xfrm>
        </p:grpSpPr>
        <p:sp>
          <p:nvSpPr>
            <p:cNvPr id="55" name="Google Shape;55;p2"/>
            <p:cNvSpPr/>
            <p:nvPr/>
          </p:nvSpPr>
          <p:spPr>
            <a:xfrm>
              <a:off x="6963625" y="2302750"/>
              <a:ext cx="229075" cy="137775"/>
            </a:xfrm>
            <a:custGeom>
              <a:avLst/>
              <a:gdLst/>
              <a:ahLst/>
              <a:cxnLst/>
              <a:rect l="l" t="t" r="r" b="b"/>
              <a:pathLst>
                <a:path w="9163" h="5511" extrusionOk="0">
                  <a:moveTo>
                    <a:pt x="4582" y="1"/>
                  </a:moveTo>
                  <a:lnTo>
                    <a:pt x="1" y="4582"/>
                  </a:lnTo>
                  <a:lnTo>
                    <a:pt x="930" y="5511"/>
                  </a:lnTo>
                  <a:lnTo>
                    <a:pt x="4582" y="1860"/>
                  </a:lnTo>
                  <a:lnTo>
                    <a:pt x="8232" y="5511"/>
                  </a:lnTo>
                  <a:lnTo>
                    <a:pt x="9162" y="4582"/>
                  </a:lnTo>
                  <a:lnTo>
                    <a:pt x="458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963625" y="2405625"/>
              <a:ext cx="229075" cy="137800"/>
            </a:xfrm>
            <a:custGeom>
              <a:avLst/>
              <a:gdLst/>
              <a:ahLst/>
              <a:cxnLst/>
              <a:rect l="l" t="t" r="r" b="b"/>
              <a:pathLst>
                <a:path w="9163" h="5512" extrusionOk="0">
                  <a:moveTo>
                    <a:pt x="4582" y="1"/>
                  </a:moveTo>
                  <a:lnTo>
                    <a:pt x="1" y="4582"/>
                  </a:lnTo>
                  <a:lnTo>
                    <a:pt x="930" y="5512"/>
                  </a:lnTo>
                  <a:lnTo>
                    <a:pt x="4582" y="1861"/>
                  </a:lnTo>
                  <a:lnTo>
                    <a:pt x="8232" y="5512"/>
                  </a:lnTo>
                  <a:lnTo>
                    <a:pt x="9162" y="4582"/>
                  </a:lnTo>
                  <a:lnTo>
                    <a:pt x="458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6963625" y="2508550"/>
              <a:ext cx="229075" cy="137800"/>
            </a:xfrm>
            <a:custGeom>
              <a:avLst/>
              <a:gdLst/>
              <a:ahLst/>
              <a:cxnLst/>
              <a:rect l="l" t="t" r="r" b="b"/>
              <a:pathLst>
                <a:path w="9163" h="5512" extrusionOk="0">
                  <a:moveTo>
                    <a:pt x="4582" y="0"/>
                  </a:moveTo>
                  <a:lnTo>
                    <a:pt x="1" y="4581"/>
                  </a:lnTo>
                  <a:lnTo>
                    <a:pt x="930" y="5511"/>
                  </a:lnTo>
                  <a:lnTo>
                    <a:pt x="4582" y="1859"/>
                  </a:lnTo>
                  <a:lnTo>
                    <a:pt x="8232" y="5511"/>
                  </a:lnTo>
                  <a:lnTo>
                    <a:pt x="9162" y="4581"/>
                  </a:lnTo>
                  <a:lnTo>
                    <a:pt x="4582"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963625" y="2611450"/>
              <a:ext cx="229075" cy="137775"/>
            </a:xfrm>
            <a:custGeom>
              <a:avLst/>
              <a:gdLst/>
              <a:ahLst/>
              <a:cxnLst/>
              <a:rect l="l" t="t" r="r" b="b"/>
              <a:pathLst>
                <a:path w="9163" h="5511" extrusionOk="0">
                  <a:moveTo>
                    <a:pt x="4582" y="0"/>
                  </a:moveTo>
                  <a:lnTo>
                    <a:pt x="1" y="4581"/>
                  </a:lnTo>
                  <a:lnTo>
                    <a:pt x="930" y="5510"/>
                  </a:lnTo>
                  <a:lnTo>
                    <a:pt x="4582" y="1860"/>
                  </a:lnTo>
                  <a:lnTo>
                    <a:pt x="8232" y="5510"/>
                  </a:lnTo>
                  <a:lnTo>
                    <a:pt x="9162" y="4581"/>
                  </a:lnTo>
                  <a:lnTo>
                    <a:pt x="4582"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6963625" y="2714325"/>
              <a:ext cx="229075" cy="137800"/>
            </a:xfrm>
            <a:custGeom>
              <a:avLst/>
              <a:gdLst/>
              <a:ahLst/>
              <a:cxnLst/>
              <a:rect l="l" t="t" r="r" b="b"/>
              <a:pathLst>
                <a:path w="9163" h="5512" extrusionOk="0">
                  <a:moveTo>
                    <a:pt x="4582" y="1"/>
                  </a:moveTo>
                  <a:lnTo>
                    <a:pt x="1" y="4581"/>
                  </a:lnTo>
                  <a:lnTo>
                    <a:pt x="930" y="5511"/>
                  </a:lnTo>
                  <a:lnTo>
                    <a:pt x="4582" y="1861"/>
                  </a:lnTo>
                  <a:lnTo>
                    <a:pt x="8232" y="5511"/>
                  </a:lnTo>
                  <a:lnTo>
                    <a:pt x="9162" y="4581"/>
                  </a:lnTo>
                  <a:lnTo>
                    <a:pt x="458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963625" y="2817225"/>
              <a:ext cx="229075" cy="137800"/>
            </a:xfrm>
            <a:custGeom>
              <a:avLst/>
              <a:gdLst/>
              <a:ahLst/>
              <a:cxnLst/>
              <a:rect l="l" t="t" r="r" b="b"/>
              <a:pathLst>
                <a:path w="9163" h="5512" extrusionOk="0">
                  <a:moveTo>
                    <a:pt x="4582" y="1"/>
                  </a:moveTo>
                  <a:lnTo>
                    <a:pt x="1" y="4582"/>
                  </a:lnTo>
                  <a:lnTo>
                    <a:pt x="930" y="5512"/>
                  </a:lnTo>
                  <a:lnTo>
                    <a:pt x="4582" y="1860"/>
                  </a:lnTo>
                  <a:lnTo>
                    <a:pt x="8232" y="5512"/>
                  </a:lnTo>
                  <a:lnTo>
                    <a:pt x="9162" y="4582"/>
                  </a:lnTo>
                  <a:lnTo>
                    <a:pt x="458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963625" y="2920100"/>
              <a:ext cx="229075" cy="137800"/>
            </a:xfrm>
            <a:custGeom>
              <a:avLst/>
              <a:gdLst/>
              <a:ahLst/>
              <a:cxnLst/>
              <a:rect l="l" t="t" r="r" b="b"/>
              <a:pathLst>
                <a:path w="9163" h="5512" extrusionOk="0">
                  <a:moveTo>
                    <a:pt x="4582" y="1"/>
                  </a:moveTo>
                  <a:lnTo>
                    <a:pt x="1" y="4583"/>
                  </a:lnTo>
                  <a:lnTo>
                    <a:pt x="930" y="5512"/>
                  </a:lnTo>
                  <a:lnTo>
                    <a:pt x="4582" y="1861"/>
                  </a:lnTo>
                  <a:lnTo>
                    <a:pt x="8232" y="5512"/>
                  </a:lnTo>
                  <a:lnTo>
                    <a:pt x="9162" y="4583"/>
                  </a:lnTo>
                  <a:lnTo>
                    <a:pt x="458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963625" y="3023025"/>
              <a:ext cx="229075" cy="137800"/>
            </a:xfrm>
            <a:custGeom>
              <a:avLst/>
              <a:gdLst/>
              <a:ahLst/>
              <a:cxnLst/>
              <a:rect l="l" t="t" r="r" b="b"/>
              <a:pathLst>
                <a:path w="9163" h="5512" extrusionOk="0">
                  <a:moveTo>
                    <a:pt x="4582" y="0"/>
                  </a:moveTo>
                  <a:lnTo>
                    <a:pt x="1" y="4581"/>
                  </a:lnTo>
                  <a:lnTo>
                    <a:pt x="930" y="5511"/>
                  </a:lnTo>
                  <a:lnTo>
                    <a:pt x="4582" y="1860"/>
                  </a:lnTo>
                  <a:lnTo>
                    <a:pt x="8232" y="5511"/>
                  </a:lnTo>
                  <a:lnTo>
                    <a:pt x="9162" y="4581"/>
                  </a:lnTo>
                  <a:lnTo>
                    <a:pt x="4582"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963625" y="3125925"/>
              <a:ext cx="229075" cy="137775"/>
            </a:xfrm>
            <a:custGeom>
              <a:avLst/>
              <a:gdLst/>
              <a:ahLst/>
              <a:cxnLst/>
              <a:rect l="l" t="t" r="r" b="b"/>
              <a:pathLst>
                <a:path w="9163" h="5511" extrusionOk="0">
                  <a:moveTo>
                    <a:pt x="4582" y="0"/>
                  </a:moveTo>
                  <a:lnTo>
                    <a:pt x="1" y="4581"/>
                  </a:lnTo>
                  <a:lnTo>
                    <a:pt x="930" y="5510"/>
                  </a:lnTo>
                  <a:lnTo>
                    <a:pt x="4582" y="1860"/>
                  </a:lnTo>
                  <a:lnTo>
                    <a:pt x="8232" y="5510"/>
                  </a:lnTo>
                  <a:lnTo>
                    <a:pt x="9162" y="4581"/>
                  </a:lnTo>
                  <a:lnTo>
                    <a:pt x="4582"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6963625" y="3228800"/>
              <a:ext cx="229075" cy="137800"/>
            </a:xfrm>
            <a:custGeom>
              <a:avLst/>
              <a:gdLst/>
              <a:ahLst/>
              <a:cxnLst/>
              <a:rect l="l" t="t" r="r" b="b"/>
              <a:pathLst>
                <a:path w="9163" h="5512" extrusionOk="0">
                  <a:moveTo>
                    <a:pt x="4582" y="1"/>
                  </a:moveTo>
                  <a:lnTo>
                    <a:pt x="1" y="4581"/>
                  </a:lnTo>
                  <a:lnTo>
                    <a:pt x="930" y="5512"/>
                  </a:lnTo>
                  <a:lnTo>
                    <a:pt x="4582" y="1861"/>
                  </a:lnTo>
                  <a:lnTo>
                    <a:pt x="8232" y="5512"/>
                  </a:lnTo>
                  <a:lnTo>
                    <a:pt x="9162" y="4581"/>
                  </a:lnTo>
                  <a:lnTo>
                    <a:pt x="458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2"/>
          <p:cNvSpPr/>
          <p:nvPr/>
        </p:nvSpPr>
        <p:spPr>
          <a:xfrm>
            <a:off x="0" y="0"/>
            <a:ext cx="1034061" cy="1034061"/>
          </a:xfrm>
          <a:custGeom>
            <a:avLst/>
            <a:gdLst/>
            <a:ahLst/>
            <a:cxnLst/>
            <a:rect l="l" t="t" r="r" b="b"/>
            <a:pathLst>
              <a:path w="19840" h="19840" extrusionOk="0">
                <a:moveTo>
                  <a:pt x="0" y="0"/>
                </a:moveTo>
                <a:lnTo>
                  <a:pt x="0" y="19840"/>
                </a:lnTo>
                <a:lnTo>
                  <a:pt x="19840" y="0"/>
                </a:lnTo>
                <a:close/>
              </a:path>
            </a:pathLst>
          </a:custGeom>
          <a:solidFill>
            <a:srgbClr val="FE524D">
              <a:alpha val="45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91050" y="231175"/>
            <a:ext cx="1034061" cy="1034061"/>
          </a:xfrm>
          <a:custGeom>
            <a:avLst/>
            <a:gdLst/>
            <a:ahLst/>
            <a:cxnLst/>
            <a:rect l="l" t="t" r="r" b="b"/>
            <a:pathLst>
              <a:path w="19840" h="19840" extrusionOk="0">
                <a:moveTo>
                  <a:pt x="0" y="0"/>
                </a:moveTo>
                <a:lnTo>
                  <a:pt x="0" y="19840"/>
                </a:lnTo>
                <a:lnTo>
                  <a:pt x="19840"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17"/>
        <p:cNvGrpSpPr/>
        <p:nvPr/>
      </p:nvGrpSpPr>
      <p:grpSpPr>
        <a:xfrm>
          <a:off x="0" y="0"/>
          <a:ext cx="0" cy="0"/>
          <a:chOff x="0" y="0"/>
          <a:chExt cx="0" cy="0"/>
        </a:xfrm>
      </p:grpSpPr>
      <p:sp>
        <p:nvSpPr>
          <p:cNvPr id="318" name="Google Shape;318;p11"/>
          <p:cNvSpPr/>
          <p:nvPr/>
        </p:nvSpPr>
        <p:spPr>
          <a:xfrm>
            <a:off x="2326950" y="1260000"/>
            <a:ext cx="4490100" cy="3883500"/>
          </a:xfrm>
          <a:prstGeom prst="triangle">
            <a:avLst>
              <a:gd name="adj" fmla="val 50000"/>
            </a:avLst>
          </a:prstGeom>
          <a:solidFill>
            <a:srgbClr val="FFD966">
              <a:alpha val="37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11"/>
          <p:cNvGrpSpPr/>
          <p:nvPr/>
        </p:nvGrpSpPr>
        <p:grpSpPr>
          <a:xfrm>
            <a:off x="-1506120" y="477917"/>
            <a:ext cx="2628932" cy="1556794"/>
            <a:chOff x="3787500" y="1780975"/>
            <a:chExt cx="598750" cy="354550"/>
          </a:xfrm>
        </p:grpSpPr>
        <p:sp>
          <p:nvSpPr>
            <p:cNvPr id="320" name="Google Shape;320;p11"/>
            <p:cNvSpPr/>
            <p:nvPr/>
          </p:nvSpPr>
          <p:spPr>
            <a:xfrm>
              <a:off x="3787500" y="1780975"/>
              <a:ext cx="51750" cy="49825"/>
            </a:xfrm>
            <a:custGeom>
              <a:avLst/>
              <a:gdLst/>
              <a:ahLst/>
              <a:cxnLst/>
              <a:rect l="l" t="t" r="r" b="b"/>
              <a:pathLst>
                <a:path w="2070" h="1993" extrusionOk="0">
                  <a:moveTo>
                    <a:pt x="1073" y="264"/>
                  </a:moveTo>
                  <a:cubicBezTo>
                    <a:pt x="1478" y="264"/>
                    <a:pt x="1806" y="592"/>
                    <a:pt x="1806" y="997"/>
                  </a:cubicBezTo>
                  <a:cubicBezTo>
                    <a:pt x="1806" y="1293"/>
                    <a:pt x="1628" y="1560"/>
                    <a:pt x="1355" y="1673"/>
                  </a:cubicBezTo>
                  <a:cubicBezTo>
                    <a:pt x="1264" y="1711"/>
                    <a:pt x="1169" y="1729"/>
                    <a:pt x="1074" y="1729"/>
                  </a:cubicBezTo>
                  <a:cubicBezTo>
                    <a:pt x="883" y="1729"/>
                    <a:pt x="696" y="1654"/>
                    <a:pt x="556" y="1514"/>
                  </a:cubicBezTo>
                  <a:cubicBezTo>
                    <a:pt x="346" y="1305"/>
                    <a:pt x="284" y="990"/>
                    <a:pt x="397" y="716"/>
                  </a:cubicBezTo>
                  <a:cubicBezTo>
                    <a:pt x="510" y="442"/>
                    <a:pt x="777" y="264"/>
                    <a:pt x="1073" y="264"/>
                  </a:cubicBezTo>
                  <a:close/>
                  <a:moveTo>
                    <a:pt x="1075" y="1"/>
                  </a:moveTo>
                  <a:cubicBezTo>
                    <a:pt x="816" y="1"/>
                    <a:pt x="561" y="102"/>
                    <a:pt x="370" y="293"/>
                  </a:cubicBezTo>
                  <a:cubicBezTo>
                    <a:pt x="86" y="578"/>
                    <a:pt x="0" y="1006"/>
                    <a:pt x="154" y="1378"/>
                  </a:cubicBezTo>
                  <a:cubicBezTo>
                    <a:pt x="308" y="1749"/>
                    <a:pt x="671" y="1992"/>
                    <a:pt x="1073" y="1992"/>
                  </a:cubicBezTo>
                  <a:cubicBezTo>
                    <a:pt x="1623" y="1991"/>
                    <a:pt x="2069" y="1547"/>
                    <a:pt x="2070" y="997"/>
                  </a:cubicBezTo>
                  <a:cubicBezTo>
                    <a:pt x="2070" y="594"/>
                    <a:pt x="1827" y="231"/>
                    <a:pt x="1455" y="77"/>
                  </a:cubicBezTo>
                  <a:cubicBezTo>
                    <a:pt x="1332"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1"/>
            <p:cNvSpPr/>
            <p:nvPr/>
          </p:nvSpPr>
          <p:spPr>
            <a:xfrm>
              <a:off x="3865625" y="1780975"/>
              <a:ext cx="51775" cy="49825"/>
            </a:xfrm>
            <a:custGeom>
              <a:avLst/>
              <a:gdLst/>
              <a:ahLst/>
              <a:cxnLst/>
              <a:rect l="l" t="t" r="r" b="b"/>
              <a:pathLst>
                <a:path w="2071" h="1993" extrusionOk="0">
                  <a:moveTo>
                    <a:pt x="1075" y="264"/>
                  </a:moveTo>
                  <a:cubicBezTo>
                    <a:pt x="1479" y="264"/>
                    <a:pt x="1807" y="592"/>
                    <a:pt x="1807" y="997"/>
                  </a:cubicBezTo>
                  <a:cubicBezTo>
                    <a:pt x="1807" y="1293"/>
                    <a:pt x="1629" y="1560"/>
                    <a:pt x="1355" y="1673"/>
                  </a:cubicBezTo>
                  <a:cubicBezTo>
                    <a:pt x="1264" y="1711"/>
                    <a:pt x="1169" y="1729"/>
                    <a:pt x="1075" y="1729"/>
                  </a:cubicBezTo>
                  <a:cubicBezTo>
                    <a:pt x="884" y="1729"/>
                    <a:pt x="697" y="1654"/>
                    <a:pt x="557" y="1514"/>
                  </a:cubicBezTo>
                  <a:cubicBezTo>
                    <a:pt x="347" y="1305"/>
                    <a:pt x="284" y="990"/>
                    <a:pt x="398" y="716"/>
                  </a:cubicBezTo>
                  <a:cubicBezTo>
                    <a:pt x="511" y="442"/>
                    <a:pt x="779" y="264"/>
                    <a:pt x="1075" y="264"/>
                  </a:cubicBezTo>
                  <a:close/>
                  <a:moveTo>
                    <a:pt x="1075" y="1"/>
                  </a:moveTo>
                  <a:cubicBezTo>
                    <a:pt x="816" y="1"/>
                    <a:pt x="561" y="102"/>
                    <a:pt x="371" y="293"/>
                  </a:cubicBezTo>
                  <a:cubicBezTo>
                    <a:pt x="86" y="578"/>
                    <a:pt x="0" y="1006"/>
                    <a:pt x="154" y="1378"/>
                  </a:cubicBezTo>
                  <a:cubicBezTo>
                    <a:pt x="309" y="1749"/>
                    <a:pt x="672" y="1992"/>
                    <a:pt x="1075" y="1992"/>
                  </a:cubicBezTo>
                  <a:cubicBezTo>
                    <a:pt x="1624" y="1992"/>
                    <a:pt x="2069" y="1547"/>
                    <a:pt x="2070" y="997"/>
                  </a:cubicBezTo>
                  <a:cubicBezTo>
                    <a:pt x="2070" y="594"/>
                    <a:pt x="1827" y="231"/>
                    <a:pt x="1456" y="77"/>
                  </a:cubicBezTo>
                  <a:cubicBezTo>
                    <a:pt x="1333"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1"/>
            <p:cNvSpPr/>
            <p:nvPr/>
          </p:nvSpPr>
          <p:spPr>
            <a:xfrm>
              <a:off x="3943775" y="1780975"/>
              <a:ext cx="51750" cy="49825"/>
            </a:xfrm>
            <a:custGeom>
              <a:avLst/>
              <a:gdLst/>
              <a:ahLst/>
              <a:cxnLst/>
              <a:rect l="l" t="t" r="r" b="b"/>
              <a:pathLst>
                <a:path w="2070" h="1993" extrusionOk="0">
                  <a:moveTo>
                    <a:pt x="1074" y="264"/>
                  </a:moveTo>
                  <a:cubicBezTo>
                    <a:pt x="1478" y="264"/>
                    <a:pt x="1806" y="592"/>
                    <a:pt x="1806" y="997"/>
                  </a:cubicBezTo>
                  <a:cubicBezTo>
                    <a:pt x="1806" y="1293"/>
                    <a:pt x="1628" y="1560"/>
                    <a:pt x="1354" y="1673"/>
                  </a:cubicBezTo>
                  <a:cubicBezTo>
                    <a:pt x="1263" y="1711"/>
                    <a:pt x="1168" y="1729"/>
                    <a:pt x="1074" y="1729"/>
                  </a:cubicBezTo>
                  <a:cubicBezTo>
                    <a:pt x="883" y="1729"/>
                    <a:pt x="696" y="1654"/>
                    <a:pt x="556" y="1514"/>
                  </a:cubicBezTo>
                  <a:cubicBezTo>
                    <a:pt x="346" y="1305"/>
                    <a:pt x="284" y="990"/>
                    <a:pt x="397" y="716"/>
                  </a:cubicBezTo>
                  <a:cubicBezTo>
                    <a:pt x="511" y="442"/>
                    <a:pt x="778" y="264"/>
                    <a:pt x="1074" y="264"/>
                  </a:cubicBezTo>
                  <a:close/>
                  <a:moveTo>
                    <a:pt x="1075" y="1"/>
                  </a:moveTo>
                  <a:cubicBezTo>
                    <a:pt x="816" y="1"/>
                    <a:pt x="560" y="102"/>
                    <a:pt x="370" y="293"/>
                  </a:cubicBezTo>
                  <a:cubicBezTo>
                    <a:pt x="86" y="578"/>
                    <a:pt x="1" y="1006"/>
                    <a:pt x="155" y="1378"/>
                  </a:cubicBezTo>
                  <a:cubicBezTo>
                    <a:pt x="309" y="1749"/>
                    <a:pt x="671" y="1992"/>
                    <a:pt x="1074" y="1992"/>
                  </a:cubicBezTo>
                  <a:cubicBezTo>
                    <a:pt x="1624" y="1992"/>
                    <a:pt x="2069" y="1547"/>
                    <a:pt x="2069" y="997"/>
                  </a:cubicBezTo>
                  <a:cubicBezTo>
                    <a:pt x="2069" y="594"/>
                    <a:pt x="1828" y="231"/>
                    <a:pt x="1455" y="77"/>
                  </a:cubicBezTo>
                  <a:cubicBezTo>
                    <a:pt x="1332"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1"/>
            <p:cNvSpPr/>
            <p:nvPr/>
          </p:nvSpPr>
          <p:spPr>
            <a:xfrm>
              <a:off x="4021900" y="1780975"/>
              <a:ext cx="51775" cy="49825"/>
            </a:xfrm>
            <a:custGeom>
              <a:avLst/>
              <a:gdLst/>
              <a:ahLst/>
              <a:cxnLst/>
              <a:rect l="l" t="t" r="r" b="b"/>
              <a:pathLst>
                <a:path w="2071" h="1993" extrusionOk="0">
                  <a:moveTo>
                    <a:pt x="1075" y="264"/>
                  </a:moveTo>
                  <a:cubicBezTo>
                    <a:pt x="1480" y="264"/>
                    <a:pt x="1808" y="592"/>
                    <a:pt x="1808" y="997"/>
                  </a:cubicBezTo>
                  <a:cubicBezTo>
                    <a:pt x="1808" y="1293"/>
                    <a:pt x="1629" y="1560"/>
                    <a:pt x="1355" y="1673"/>
                  </a:cubicBezTo>
                  <a:cubicBezTo>
                    <a:pt x="1265" y="1711"/>
                    <a:pt x="1169" y="1729"/>
                    <a:pt x="1075" y="1729"/>
                  </a:cubicBezTo>
                  <a:cubicBezTo>
                    <a:pt x="884" y="1729"/>
                    <a:pt x="697" y="1654"/>
                    <a:pt x="557" y="1514"/>
                  </a:cubicBezTo>
                  <a:cubicBezTo>
                    <a:pt x="348" y="1305"/>
                    <a:pt x="285" y="990"/>
                    <a:pt x="398" y="716"/>
                  </a:cubicBezTo>
                  <a:cubicBezTo>
                    <a:pt x="512" y="442"/>
                    <a:pt x="779" y="264"/>
                    <a:pt x="1075" y="264"/>
                  </a:cubicBezTo>
                  <a:close/>
                  <a:moveTo>
                    <a:pt x="1076" y="1"/>
                  </a:moveTo>
                  <a:cubicBezTo>
                    <a:pt x="816" y="1"/>
                    <a:pt x="562" y="102"/>
                    <a:pt x="371" y="293"/>
                  </a:cubicBezTo>
                  <a:cubicBezTo>
                    <a:pt x="86" y="578"/>
                    <a:pt x="1" y="1006"/>
                    <a:pt x="155" y="1378"/>
                  </a:cubicBezTo>
                  <a:cubicBezTo>
                    <a:pt x="309" y="1749"/>
                    <a:pt x="673" y="1992"/>
                    <a:pt x="1075" y="1992"/>
                  </a:cubicBezTo>
                  <a:cubicBezTo>
                    <a:pt x="1624" y="1991"/>
                    <a:pt x="2069" y="1547"/>
                    <a:pt x="2070" y="997"/>
                  </a:cubicBezTo>
                  <a:cubicBezTo>
                    <a:pt x="2070" y="594"/>
                    <a:pt x="1828" y="231"/>
                    <a:pt x="1456" y="77"/>
                  </a:cubicBezTo>
                  <a:cubicBezTo>
                    <a:pt x="1333" y="26"/>
                    <a:pt x="1204" y="1"/>
                    <a:pt x="1076"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1"/>
            <p:cNvSpPr/>
            <p:nvPr/>
          </p:nvSpPr>
          <p:spPr>
            <a:xfrm>
              <a:off x="4100050" y="1780975"/>
              <a:ext cx="51750" cy="49825"/>
            </a:xfrm>
            <a:custGeom>
              <a:avLst/>
              <a:gdLst/>
              <a:ahLst/>
              <a:cxnLst/>
              <a:rect l="l" t="t" r="r" b="b"/>
              <a:pathLst>
                <a:path w="2070" h="1993" extrusionOk="0">
                  <a:moveTo>
                    <a:pt x="1074" y="264"/>
                  </a:moveTo>
                  <a:cubicBezTo>
                    <a:pt x="1479" y="264"/>
                    <a:pt x="1807" y="592"/>
                    <a:pt x="1807" y="997"/>
                  </a:cubicBezTo>
                  <a:cubicBezTo>
                    <a:pt x="1807" y="1293"/>
                    <a:pt x="1628" y="1560"/>
                    <a:pt x="1355" y="1673"/>
                  </a:cubicBezTo>
                  <a:cubicBezTo>
                    <a:pt x="1264" y="1711"/>
                    <a:pt x="1169" y="1729"/>
                    <a:pt x="1074" y="1729"/>
                  </a:cubicBezTo>
                  <a:cubicBezTo>
                    <a:pt x="884" y="1729"/>
                    <a:pt x="696" y="1654"/>
                    <a:pt x="556" y="1514"/>
                  </a:cubicBezTo>
                  <a:cubicBezTo>
                    <a:pt x="347" y="1305"/>
                    <a:pt x="285" y="990"/>
                    <a:pt x="398" y="716"/>
                  </a:cubicBezTo>
                  <a:cubicBezTo>
                    <a:pt x="511" y="442"/>
                    <a:pt x="778" y="264"/>
                    <a:pt x="1074" y="264"/>
                  </a:cubicBezTo>
                  <a:close/>
                  <a:moveTo>
                    <a:pt x="1075" y="1"/>
                  </a:moveTo>
                  <a:cubicBezTo>
                    <a:pt x="815" y="1"/>
                    <a:pt x="561" y="102"/>
                    <a:pt x="370" y="293"/>
                  </a:cubicBezTo>
                  <a:cubicBezTo>
                    <a:pt x="85" y="578"/>
                    <a:pt x="1" y="1006"/>
                    <a:pt x="155" y="1378"/>
                  </a:cubicBezTo>
                  <a:cubicBezTo>
                    <a:pt x="309" y="1749"/>
                    <a:pt x="672" y="1992"/>
                    <a:pt x="1074" y="1992"/>
                  </a:cubicBezTo>
                  <a:cubicBezTo>
                    <a:pt x="1624" y="1991"/>
                    <a:pt x="2070" y="1547"/>
                    <a:pt x="2070" y="997"/>
                  </a:cubicBezTo>
                  <a:cubicBezTo>
                    <a:pt x="2070" y="594"/>
                    <a:pt x="1827" y="231"/>
                    <a:pt x="1455" y="77"/>
                  </a:cubicBezTo>
                  <a:cubicBezTo>
                    <a:pt x="1332"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1"/>
            <p:cNvSpPr/>
            <p:nvPr/>
          </p:nvSpPr>
          <p:spPr>
            <a:xfrm>
              <a:off x="4178200" y="1780975"/>
              <a:ext cx="51750" cy="49825"/>
            </a:xfrm>
            <a:custGeom>
              <a:avLst/>
              <a:gdLst/>
              <a:ahLst/>
              <a:cxnLst/>
              <a:rect l="l" t="t" r="r" b="b"/>
              <a:pathLst>
                <a:path w="2070" h="1993" extrusionOk="0">
                  <a:moveTo>
                    <a:pt x="1074" y="264"/>
                  </a:moveTo>
                  <a:cubicBezTo>
                    <a:pt x="1479" y="264"/>
                    <a:pt x="1806" y="592"/>
                    <a:pt x="1806" y="997"/>
                  </a:cubicBezTo>
                  <a:cubicBezTo>
                    <a:pt x="1806" y="1293"/>
                    <a:pt x="1628" y="1560"/>
                    <a:pt x="1354" y="1673"/>
                  </a:cubicBezTo>
                  <a:cubicBezTo>
                    <a:pt x="1263" y="1711"/>
                    <a:pt x="1168" y="1729"/>
                    <a:pt x="1074" y="1729"/>
                  </a:cubicBezTo>
                  <a:cubicBezTo>
                    <a:pt x="883" y="1729"/>
                    <a:pt x="696" y="1654"/>
                    <a:pt x="556" y="1514"/>
                  </a:cubicBezTo>
                  <a:cubicBezTo>
                    <a:pt x="346" y="1305"/>
                    <a:pt x="284" y="990"/>
                    <a:pt x="397" y="716"/>
                  </a:cubicBezTo>
                  <a:cubicBezTo>
                    <a:pt x="510" y="442"/>
                    <a:pt x="777" y="264"/>
                    <a:pt x="1074" y="264"/>
                  </a:cubicBezTo>
                  <a:close/>
                  <a:moveTo>
                    <a:pt x="1075" y="1"/>
                  </a:moveTo>
                  <a:cubicBezTo>
                    <a:pt x="816" y="1"/>
                    <a:pt x="561" y="102"/>
                    <a:pt x="370" y="293"/>
                  </a:cubicBezTo>
                  <a:cubicBezTo>
                    <a:pt x="85" y="578"/>
                    <a:pt x="0" y="1006"/>
                    <a:pt x="154" y="1378"/>
                  </a:cubicBezTo>
                  <a:cubicBezTo>
                    <a:pt x="308" y="1749"/>
                    <a:pt x="671" y="1992"/>
                    <a:pt x="1074" y="1992"/>
                  </a:cubicBezTo>
                  <a:cubicBezTo>
                    <a:pt x="1623" y="1991"/>
                    <a:pt x="2069" y="1547"/>
                    <a:pt x="2070" y="997"/>
                  </a:cubicBezTo>
                  <a:cubicBezTo>
                    <a:pt x="2070" y="594"/>
                    <a:pt x="1827" y="231"/>
                    <a:pt x="1455" y="77"/>
                  </a:cubicBezTo>
                  <a:cubicBezTo>
                    <a:pt x="1332"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1"/>
            <p:cNvSpPr/>
            <p:nvPr/>
          </p:nvSpPr>
          <p:spPr>
            <a:xfrm>
              <a:off x="4256350" y="1780975"/>
              <a:ext cx="51750" cy="49825"/>
            </a:xfrm>
            <a:custGeom>
              <a:avLst/>
              <a:gdLst/>
              <a:ahLst/>
              <a:cxnLst/>
              <a:rect l="l" t="t" r="r" b="b"/>
              <a:pathLst>
                <a:path w="2070" h="1993" extrusionOk="0">
                  <a:moveTo>
                    <a:pt x="1074" y="264"/>
                  </a:moveTo>
                  <a:cubicBezTo>
                    <a:pt x="1478" y="264"/>
                    <a:pt x="1806" y="592"/>
                    <a:pt x="1806" y="997"/>
                  </a:cubicBezTo>
                  <a:cubicBezTo>
                    <a:pt x="1806" y="1293"/>
                    <a:pt x="1628" y="1560"/>
                    <a:pt x="1354" y="1673"/>
                  </a:cubicBezTo>
                  <a:cubicBezTo>
                    <a:pt x="1263" y="1711"/>
                    <a:pt x="1168" y="1729"/>
                    <a:pt x="1073" y="1729"/>
                  </a:cubicBezTo>
                  <a:cubicBezTo>
                    <a:pt x="883" y="1729"/>
                    <a:pt x="696" y="1654"/>
                    <a:pt x="556" y="1514"/>
                  </a:cubicBezTo>
                  <a:cubicBezTo>
                    <a:pt x="346" y="1305"/>
                    <a:pt x="283" y="990"/>
                    <a:pt x="397" y="716"/>
                  </a:cubicBezTo>
                  <a:cubicBezTo>
                    <a:pt x="510" y="442"/>
                    <a:pt x="778" y="264"/>
                    <a:pt x="1074" y="264"/>
                  </a:cubicBezTo>
                  <a:close/>
                  <a:moveTo>
                    <a:pt x="1074" y="1"/>
                  </a:moveTo>
                  <a:cubicBezTo>
                    <a:pt x="815" y="1"/>
                    <a:pt x="560" y="102"/>
                    <a:pt x="370" y="293"/>
                  </a:cubicBezTo>
                  <a:cubicBezTo>
                    <a:pt x="85" y="578"/>
                    <a:pt x="0" y="1006"/>
                    <a:pt x="153" y="1378"/>
                  </a:cubicBezTo>
                  <a:cubicBezTo>
                    <a:pt x="307" y="1749"/>
                    <a:pt x="671" y="1992"/>
                    <a:pt x="1074" y="1992"/>
                  </a:cubicBezTo>
                  <a:cubicBezTo>
                    <a:pt x="1623" y="1992"/>
                    <a:pt x="2069" y="1547"/>
                    <a:pt x="2069" y="997"/>
                  </a:cubicBezTo>
                  <a:cubicBezTo>
                    <a:pt x="2069" y="594"/>
                    <a:pt x="1826" y="231"/>
                    <a:pt x="1455" y="77"/>
                  </a:cubicBezTo>
                  <a:cubicBezTo>
                    <a:pt x="1332" y="26"/>
                    <a:pt x="1202"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1"/>
            <p:cNvSpPr/>
            <p:nvPr/>
          </p:nvSpPr>
          <p:spPr>
            <a:xfrm>
              <a:off x="4334475" y="1780975"/>
              <a:ext cx="51775" cy="49825"/>
            </a:xfrm>
            <a:custGeom>
              <a:avLst/>
              <a:gdLst/>
              <a:ahLst/>
              <a:cxnLst/>
              <a:rect l="l" t="t" r="r" b="b"/>
              <a:pathLst>
                <a:path w="2071" h="1993" extrusionOk="0">
                  <a:moveTo>
                    <a:pt x="1075" y="264"/>
                  </a:moveTo>
                  <a:cubicBezTo>
                    <a:pt x="1478" y="264"/>
                    <a:pt x="1806" y="592"/>
                    <a:pt x="1806" y="997"/>
                  </a:cubicBezTo>
                  <a:cubicBezTo>
                    <a:pt x="1806" y="1293"/>
                    <a:pt x="1628" y="1560"/>
                    <a:pt x="1355" y="1673"/>
                  </a:cubicBezTo>
                  <a:cubicBezTo>
                    <a:pt x="1264" y="1711"/>
                    <a:pt x="1169" y="1729"/>
                    <a:pt x="1074" y="1729"/>
                  </a:cubicBezTo>
                  <a:cubicBezTo>
                    <a:pt x="884" y="1729"/>
                    <a:pt x="696" y="1654"/>
                    <a:pt x="556" y="1514"/>
                  </a:cubicBezTo>
                  <a:cubicBezTo>
                    <a:pt x="346" y="1305"/>
                    <a:pt x="284" y="990"/>
                    <a:pt x="397" y="716"/>
                  </a:cubicBezTo>
                  <a:cubicBezTo>
                    <a:pt x="510" y="442"/>
                    <a:pt x="778" y="264"/>
                    <a:pt x="1075" y="264"/>
                  </a:cubicBezTo>
                  <a:close/>
                  <a:moveTo>
                    <a:pt x="1075" y="1"/>
                  </a:moveTo>
                  <a:cubicBezTo>
                    <a:pt x="816" y="1"/>
                    <a:pt x="561" y="102"/>
                    <a:pt x="371" y="293"/>
                  </a:cubicBezTo>
                  <a:cubicBezTo>
                    <a:pt x="86" y="578"/>
                    <a:pt x="1" y="1006"/>
                    <a:pt x="155" y="1378"/>
                  </a:cubicBezTo>
                  <a:cubicBezTo>
                    <a:pt x="309" y="1749"/>
                    <a:pt x="671" y="1992"/>
                    <a:pt x="1075" y="1992"/>
                  </a:cubicBezTo>
                  <a:cubicBezTo>
                    <a:pt x="1624" y="1991"/>
                    <a:pt x="2069" y="1547"/>
                    <a:pt x="2070" y="997"/>
                  </a:cubicBezTo>
                  <a:cubicBezTo>
                    <a:pt x="2070" y="594"/>
                    <a:pt x="1828" y="231"/>
                    <a:pt x="1455" y="77"/>
                  </a:cubicBezTo>
                  <a:cubicBezTo>
                    <a:pt x="1332"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1"/>
            <p:cNvSpPr/>
            <p:nvPr/>
          </p:nvSpPr>
          <p:spPr>
            <a:xfrm>
              <a:off x="3787500" y="1857150"/>
              <a:ext cx="51750" cy="49800"/>
            </a:xfrm>
            <a:custGeom>
              <a:avLst/>
              <a:gdLst/>
              <a:ahLst/>
              <a:cxnLst/>
              <a:rect l="l" t="t" r="r" b="b"/>
              <a:pathLst>
                <a:path w="2070" h="1992" extrusionOk="0">
                  <a:moveTo>
                    <a:pt x="1073" y="264"/>
                  </a:moveTo>
                  <a:cubicBezTo>
                    <a:pt x="1478" y="264"/>
                    <a:pt x="1806" y="593"/>
                    <a:pt x="1806" y="996"/>
                  </a:cubicBezTo>
                  <a:cubicBezTo>
                    <a:pt x="1806" y="1293"/>
                    <a:pt x="1628" y="1560"/>
                    <a:pt x="1354" y="1673"/>
                  </a:cubicBezTo>
                  <a:cubicBezTo>
                    <a:pt x="1263" y="1711"/>
                    <a:pt x="1168" y="1729"/>
                    <a:pt x="1073" y="1729"/>
                  </a:cubicBezTo>
                  <a:cubicBezTo>
                    <a:pt x="883" y="1729"/>
                    <a:pt x="696" y="1655"/>
                    <a:pt x="556" y="1515"/>
                  </a:cubicBezTo>
                  <a:cubicBezTo>
                    <a:pt x="346" y="1305"/>
                    <a:pt x="284" y="989"/>
                    <a:pt x="397" y="716"/>
                  </a:cubicBezTo>
                  <a:cubicBezTo>
                    <a:pt x="510" y="443"/>
                    <a:pt x="777" y="264"/>
                    <a:pt x="1073" y="264"/>
                  </a:cubicBezTo>
                  <a:close/>
                  <a:moveTo>
                    <a:pt x="1073" y="1"/>
                  </a:moveTo>
                  <a:cubicBezTo>
                    <a:pt x="814" y="1"/>
                    <a:pt x="560" y="102"/>
                    <a:pt x="370" y="292"/>
                  </a:cubicBezTo>
                  <a:cubicBezTo>
                    <a:pt x="86" y="577"/>
                    <a:pt x="0" y="1005"/>
                    <a:pt x="154" y="1377"/>
                  </a:cubicBezTo>
                  <a:cubicBezTo>
                    <a:pt x="308" y="1750"/>
                    <a:pt x="671" y="1992"/>
                    <a:pt x="1073" y="1992"/>
                  </a:cubicBezTo>
                  <a:cubicBezTo>
                    <a:pt x="1623" y="1992"/>
                    <a:pt x="2069" y="1546"/>
                    <a:pt x="2070" y="996"/>
                  </a:cubicBezTo>
                  <a:cubicBezTo>
                    <a:pt x="2070" y="594"/>
                    <a:pt x="1827" y="231"/>
                    <a:pt x="1455" y="77"/>
                  </a:cubicBezTo>
                  <a:cubicBezTo>
                    <a:pt x="1331" y="26"/>
                    <a:pt x="1202" y="1"/>
                    <a:pt x="1073"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1"/>
            <p:cNvSpPr/>
            <p:nvPr/>
          </p:nvSpPr>
          <p:spPr>
            <a:xfrm>
              <a:off x="3865625" y="1857150"/>
              <a:ext cx="51775" cy="49800"/>
            </a:xfrm>
            <a:custGeom>
              <a:avLst/>
              <a:gdLst/>
              <a:ahLst/>
              <a:cxnLst/>
              <a:rect l="l" t="t" r="r" b="b"/>
              <a:pathLst>
                <a:path w="2071" h="1992" extrusionOk="0">
                  <a:moveTo>
                    <a:pt x="1075" y="264"/>
                  </a:moveTo>
                  <a:cubicBezTo>
                    <a:pt x="1479" y="264"/>
                    <a:pt x="1806" y="591"/>
                    <a:pt x="1807" y="996"/>
                  </a:cubicBezTo>
                  <a:cubicBezTo>
                    <a:pt x="1807" y="1292"/>
                    <a:pt x="1629" y="1559"/>
                    <a:pt x="1355" y="1673"/>
                  </a:cubicBezTo>
                  <a:cubicBezTo>
                    <a:pt x="1264" y="1711"/>
                    <a:pt x="1169" y="1729"/>
                    <a:pt x="1075" y="1729"/>
                  </a:cubicBezTo>
                  <a:cubicBezTo>
                    <a:pt x="884" y="1729"/>
                    <a:pt x="697" y="1655"/>
                    <a:pt x="557" y="1515"/>
                  </a:cubicBezTo>
                  <a:cubicBezTo>
                    <a:pt x="347" y="1305"/>
                    <a:pt x="284" y="991"/>
                    <a:pt x="397" y="717"/>
                  </a:cubicBezTo>
                  <a:cubicBezTo>
                    <a:pt x="511" y="443"/>
                    <a:pt x="779" y="264"/>
                    <a:pt x="1075" y="264"/>
                  </a:cubicBezTo>
                  <a:close/>
                  <a:moveTo>
                    <a:pt x="1074" y="1"/>
                  </a:moveTo>
                  <a:cubicBezTo>
                    <a:pt x="815" y="1"/>
                    <a:pt x="561" y="102"/>
                    <a:pt x="371" y="292"/>
                  </a:cubicBezTo>
                  <a:cubicBezTo>
                    <a:pt x="86" y="577"/>
                    <a:pt x="0" y="1005"/>
                    <a:pt x="154" y="1377"/>
                  </a:cubicBezTo>
                  <a:cubicBezTo>
                    <a:pt x="309" y="1750"/>
                    <a:pt x="672" y="1992"/>
                    <a:pt x="1075" y="1992"/>
                  </a:cubicBezTo>
                  <a:cubicBezTo>
                    <a:pt x="1624" y="1992"/>
                    <a:pt x="2069" y="1546"/>
                    <a:pt x="2070" y="996"/>
                  </a:cubicBezTo>
                  <a:cubicBezTo>
                    <a:pt x="2070" y="594"/>
                    <a:pt x="1827" y="231"/>
                    <a:pt x="1456" y="77"/>
                  </a:cubicBezTo>
                  <a:cubicBezTo>
                    <a:pt x="1332" y="26"/>
                    <a:pt x="1202"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1"/>
            <p:cNvSpPr/>
            <p:nvPr/>
          </p:nvSpPr>
          <p:spPr>
            <a:xfrm>
              <a:off x="3943750" y="1857150"/>
              <a:ext cx="51775" cy="49800"/>
            </a:xfrm>
            <a:custGeom>
              <a:avLst/>
              <a:gdLst/>
              <a:ahLst/>
              <a:cxnLst/>
              <a:rect l="l" t="t" r="r" b="b"/>
              <a:pathLst>
                <a:path w="2071" h="1992" extrusionOk="0">
                  <a:moveTo>
                    <a:pt x="1075" y="264"/>
                  </a:moveTo>
                  <a:cubicBezTo>
                    <a:pt x="1479" y="264"/>
                    <a:pt x="1807" y="593"/>
                    <a:pt x="1807" y="996"/>
                  </a:cubicBezTo>
                  <a:cubicBezTo>
                    <a:pt x="1807" y="1293"/>
                    <a:pt x="1629" y="1560"/>
                    <a:pt x="1355" y="1673"/>
                  </a:cubicBezTo>
                  <a:cubicBezTo>
                    <a:pt x="1264" y="1711"/>
                    <a:pt x="1169" y="1729"/>
                    <a:pt x="1075" y="1729"/>
                  </a:cubicBezTo>
                  <a:cubicBezTo>
                    <a:pt x="884" y="1729"/>
                    <a:pt x="697" y="1655"/>
                    <a:pt x="557" y="1515"/>
                  </a:cubicBezTo>
                  <a:cubicBezTo>
                    <a:pt x="347" y="1305"/>
                    <a:pt x="284" y="989"/>
                    <a:pt x="398" y="716"/>
                  </a:cubicBezTo>
                  <a:cubicBezTo>
                    <a:pt x="512" y="443"/>
                    <a:pt x="779" y="264"/>
                    <a:pt x="1075" y="264"/>
                  </a:cubicBezTo>
                  <a:close/>
                  <a:moveTo>
                    <a:pt x="1074" y="1"/>
                  </a:moveTo>
                  <a:cubicBezTo>
                    <a:pt x="815" y="1"/>
                    <a:pt x="561" y="102"/>
                    <a:pt x="371" y="292"/>
                  </a:cubicBezTo>
                  <a:cubicBezTo>
                    <a:pt x="86" y="577"/>
                    <a:pt x="0" y="1005"/>
                    <a:pt x="155" y="1377"/>
                  </a:cubicBezTo>
                  <a:cubicBezTo>
                    <a:pt x="309" y="1750"/>
                    <a:pt x="672" y="1992"/>
                    <a:pt x="1075" y="1992"/>
                  </a:cubicBezTo>
                  <a:cubicBezTo>
                    <a:pt x="1625" y="1992"/>
                    <a:pt x="2070" y="1546"/>
                    <a:pt x="2070" y="996"/>
                  </a:cubicBezTo>
                  <a:cubicBezTo>
                    <a:pt x="2070" y="594"/>
                    <a:pt x="1829" y="231"/>
                    <a:pt x="1456" y="77"/>
                  </a:cubicBezTo>
                  <a:cubicBezTo>
                    <a:pt x="1332" y="26"/>
                    <a:pt x="1203"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1"/>
            <p:cNvSpPr/>
            <p:nvPr/>
          </p:nvSpPr>
          <p:spPr>
            <a:xfrm>
              <a:off x="4021900" y="1857150"/>
              <a:ext cx="51775" cy="49800"/>
            </a:xfrm>
            <a:custGeom>
              <a:avLst/>
              <a:gdLst/>
              <a:ahLst/>
              <a:cxnLst/>
              <a:rect l="l" t="t" r="r" b="b"/>
              <a:pathLst>
                <a:path w="2071" h="1992" extrusionOk="0">
                  <a:moveTo>
                    <a:pt x="1075" y="264"/>
                  </a:moveTo>
                  <a:cubicBezTo>
                    <a:pt x="1480" y="264"/>
                    <a:pt x="1807" y="593"/>
                    <a:pt x="1808" y="996"/>
                  </a:cubicBezTo>
                  <a:cubicBezTo>
                    <a:pt x="1808" y="1293"/>
                    <a:pt x="1629" y="1560"/>
                    <a:pt x="1355" y="1673"/>
                  </a:cubicBezTo>
                  <a:cubicBezTo>
                    <a:pt x="1265" y="1711"/>
                    <a:pt x="1169" y="1729"/>
                    <a:pt x="1075" y="1729"/>
                  </a:cubicBezTo>
                  <a:cubicBezTo>
                    <a:pt x="884" y="1729"/>
                    <a:pt x="697" y="1655"/>
                    <a:pt x="557" y="1515"/>
                  </a:cubicBezTo>
                  <a:cubicBezTo>
                    <a:pt x="348" y="1305"/>
                    <a:pt x="285" y="991"/>
                    <a:pt x="398" y="717"/>
                  </a:cubicBezTo>
                  <a:cubicBezTo>
                    <a:pt x="512" y="443"/>
                    <a:pt x="778" y="264"/>
                    <a:pt x="1075" y="264"/>
                  </a:cubicBezTo>
                  <a:close/>
                  <a:moveTo>
                    <a:pt x="1074" y="1"/>
                  </a:moveTo>
                  <a:cubicBezTo>
                    <a:pt x="815" y="1"/>
                    <a:pt x="561" y="102"/>
                    <a:pt x="371" y="292"/>
                  </a:cubicBezTo>
                  <a:cubicBezTo>
                    <a:pt x="86" y="577"/>
                    <a:pt x="1" y="1005"/>
                    <a:pt x="155" y="1377"/>
                  </a:cubicBezTo>
                  <a:cubicBezTo>
                    <a:pt x="309" y="1750"/>
                    <a:pt x="671" y="1992"/>
                    <a:pt x="1075" y="1992"/>
                  </a:cubicBezTo>
                  <a:cubicBezTo>
                    <a:pt x="1624" y="1992"/>
                    <a:pt x="2069" y="1546"/>
                    <a:pt x="2070" y="996"/>
                  </a:cubicBezTo>
                  <a:cubicBezTo>
                    <a:pt x="2070" y="594"/>
                    <a:pt x="1828" y="231"/>
                    <a:pt x="1456" y="77"/>
                  </a:cubicBezTo>
                  <a:cubicBezTo>
                    <a:pt x="1333" y="26"/>
                    <a:pt x="1203"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1"/>
            <p:cNvSpPr/>
            <p:nvPr/>
          </p:nvSpPr>
          <p:spPr>
            <a:xfrm>
              <a:off x="4100025" y="1857150"/>
              <a:ext cx="51775" cy="49800"/>
            </a:xfrm>
            <a:custGeom>
              <a:avLst/>
              <a:gdLst/>
              <a:ahLst/>
              <a:cxnLst/>
              <a:rect l="l" t="t" r="r" b="b"/>
              <a:pathLst>
                <a:path w="2071" h="1992" extrusionOk="0">
                  <a:moveTo>
                    <a:pt x="1072" y="264"/>
                  </a:moveTo>
                  <a:cubicBezTo>
                    <a:pt x="1073" y="264"/>
                    <a:pt x="1074" y="264"/>
                    <a:pt x="1075" y="264"/>
                  </a:cubicBezTo>
                  <a:cubicBezTo>
                    <a:pt x="1480" y="264"/>
                    <a:pt x="1808" y="593"/>
                    <a:pt x="1808" y="996"/>
                  </a:cubicBezTo>
                  <a:cubicBezTo>
                    <a:pt x="1808" y="1293"/>
                    <a:pt x="1629" y="1560"/>
                    <a:pt x="1356" y="1673"/>
                  </a:cubicBezTo>
                  <a:cubicBezTo>
                    <a:pt x="1265" y="1711"/>
                    <a:pt x="1170" y="1729"/>
                    <a:pt x="1075" y="1729"/>
                  </a:cubicBezTo>
                  <a:cubicBezTo>
                    <a:pt x="885" y="1729"/>
                    <a:pt x="697" y="1655"/>
                    <a:pt x="557" y="1515"/>
                  </a:cubicBezTo>
                  <a:cubicBezTo>
                    <a:pt x="348" y="1305"/>
                    <a:pt x="285" y="989"/>
                    <a:pt x="399" y="716"/>
                  </a:cubicBezTo>
                  <a:cubicBezTo>
                    <a:pt x="512" y="443"/>
                    <a:pt x="777" y="264"/>
                    <a:pt x="1072" y="264"/>
                  </a:cubicBezTo>
                  <a:close/>
                  <a:moveTo>
                    <a:pt x="1074" y="1"/>
                  </a:moveTo>
                  <a:cubicBezTo>
                    <a:pt x="816" y="1"/>
                    <a:pt x="561" y="102"/>
                    <a:pt x="371" y="292"/>
                  </a:cubicBezTo>
                  <a:cubicBezTo>
                    <a:pt x="86" y="577"/>
                    <a:pt x="1" y="1005"/>
                    <a:pt x="155" y="1377"/>
                  </a:cubicBezTo>
                  <a:cubicBezTo>
                    <a:pt x="309" y="1750"/>
                    <a:pt x="673" y="1992"/>
                    <a:pt x="1075" y="1992"/>
                  </a:cubicBezTo>
                  <a:cubicBezTo>
                    <a:pt x="1625" y="1992"/>
                    <a:pt x="2071" y="1546"/>
                    <a:pt x="2071" y="996"/>
                  </a:cubicBezTo>
                  <a:cubicBezTo>
                    <a:pt x="2071" y="594"/>
                    <a:pt x="1828" y="231"/>
                    <a:pt x="1456" y="77"/>
                  </a:cubicBezTo>
                  <a:cubicBezTo>
                    <a:pt x="1333" y="26"/>
                    <a:pt x="1203"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1"/>
            <p:cNvSpPr/>
            <p:nvPr/>
          </p:nvSpPr>
          <p:spPr>
            <a:xfrm>
              <a:off x="4178200" y="1857150"/>
              <a:ext cx="51750" cy="49800"/>
            </a:xfrm>
            <a:custGeom>
              <a:avLst/>
              <a:gdLst/>
              <a:ahLst/>
              <a:cxnLst/>
              <a:rect l="l" t="t" r="r" b="b"/>
              <a:pathLst>
                <a:path w="2070" h="1992" extrusionOk="0">
                  <a:moveTo>
                    <a:pt x="1072" y="264"/>
                  </a:moveTo>
                  <a:cubicBezTo>
                    <a:pt x="1073" y="264"/>
                    <a:pt x="1073" y="264"/>
                    <a:pt x="1074" y="264"/>
                  </a:cubicBezTo>
                  <a:cubicBezTo>
                    <a:pt x="1478" y="264"/>
                    <a:pt x="1806" y="593"/>
                    <a:pt x="1806" y="996"/>
                  </a:cubicBezTo>
                  <a:cubicBezTo>
                    <a:pt x="1806" y="1293"/>
                    <a:pt x="1628" y="1560"/>
                    <a:pt x="1354" y="1673"/>
                  </a:cubicBezTo>
                  <a:cubicBezTo>
                    <a:pt x="1263" y="1711"/>
                    <a:pt x="1168" y="1729"/>
                    <a:pt x="1073" y="1729"/>
                  </a:cubicBezTo>
                  <a:cubicBezTo>
                    <a:pt x="883" y="1729"/>
                    <a:pt x="696" y="1655"/>
                    <a:pt x="556" y="1515"/>
                  </a:cubicBezTo>
                  <a:cubicBezTo>
                    <a:pt x="346" y="1305"/>
                    <a:pt x="284" y="989"/>
                    <a:pt x="397" y="716"/>
                  </a:cubicBezTo>
                  <a:cubicBezTo>
                    <a:pt x="510" y="443"/>
                    <a:pt x="776" y="264"/>
                    <a:pt x="1072" y="264"/>
                  </a:cubicBezTo>
                  <a:close/>
                  <a:moveTo>
                    <a:pt x="1073" y="1"/>
                  </a:moveTo>
                  <a:cubicBezTo>
                    <a:pt x="814" y="1"/>
                    <a:pt x="560" y="102"/>
                    <a:pt x="369" y="292"/>
                  </a:cubicBezTo>
                  <a:cubicBezTo>
                    <a:pt x="85" y="577"/>
                    <a:pt x="0" y="1005"/>
                    <a:pt x="154" y="1377"/>
                  </a:cubicBezTo>
                  <a:cubicBezTo>
                    <a:pt x="308" y="1750"/>
                    <a:pt x="671" y="1992"/>
                    <a:pt x="1074" y="1992"/>
                  </a:cubicBezTo>
                  <a:cubicBezTo>
                    <a:pt x="1623" y="1992"/>
                    <a:pt x="2069" y="1546"/>
                    <a:pt x="2070" y="996"/>
                  </a:cubicBezTo>
                  <a:cubicBezTo>
                    <a:pt x="2070" y="594"/>
                    <a:pt x="1827" y="231"/>
                    <a:pt x="1455" y="77"/>
                  </a:cubicBezTo>
                  <a:cubicBezTo>
                    <a:pt x="1331" y="26"/>
                    <a:pt x="1202" y="1"/>
                    <a:pt x="1073"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1"/>
            <p:cNvSpPr/>
            <p:nvPr/>
          </p:nvSpPr>
          <p:spPr>
            <a:xfrm>
              <a:off x="4256325" y="1857150"/>
              <a:ext cx="51775" cy="49800"/>
            </a:xfrm>
            <a:custGeom>
              <a:avLst/>
              <a:gdLst/>
              <a:ahLst/>
              <a:cxnLst/>
              <a:rect l="l" t="t" r="r" b="b"/>
              <a:pathLst>
                <a:path w="2071" h="1992" extrusionOk="0">
                  <a:moveTo>
                    <a:pt x="1075" y="264"/>
                  </a:moveTo>
                  <a:cubicBezTo>
                    <a:pt x="1479" y="264"/>
                    <a:pt x="1806" y="593"/>
                    <a:pt x="1807" y="996"/>
                  </a:cubicBezTo>
                  <a:cubicBezTo>
                    <a:pt x="1807" y="1293"/>
                    <a:pt x="1629" y="1560"/>
                    <a:pt x="1355" y="1673"/>
                  </a:cubicBezTo>
                  <a:cubicBezTo>
                    <a:pt x="1264" y="1711"/>
                    <a:pt x="1169" y="1729"/>
                    <a:pt x="1075" y="1729"/>
                  </a:cubicBezTo>
                  <a:cubicBezTo>
                    <a:pt x="884" y="1729"/>
                    <a:pt x="697" y="1655"/>
                    <a:pt x="557" y="1515"/>
                  </a:cubicBezTo>
                  <a:cubicBezTo>
                    <a:pt x="347" y="1305"/>
                    <a:pt x="284" y="989"/>
                    <a:pt x="397" y="716"/>
                  </a:cubicBezTo>
                  <a:cubicBezTo>
                    <a:pt x="511" y="443"/>
                    <a:pt x="779" y="264"/>
                    <a:pt x="1075" y="264"/>
                  </a:cubicBezTo>
                  <a:close/>
                  <a:moveTo>
                    <a:pt x="1074" y="1"/>
                  </a:moveTo>
                  <a:cubicBezTo>
                    <a:pt x="815" y="1"/>
                    <a:pt x="561" y="102"/>
                    <a:pt x="371" y="292"/>
                  </a:cubicBezTo>
                  <a:cubicBezTo>
                    <a:pt x="86" y="577"/>
                    <a:pt x="0" y="1005"/>
                    <a:pt x="154" y="1377"/>
                  </a:cubicBezTo>
                  <a:cubicBezTo>
                    <a:pt x="308" y="1750"/>
                    <a:pt x="672" y="1992"/>
                    <a:pt x="1075" y="1992"/>
                  </a:cubicBezTo>
                  <a:cubicBezTo>
                    <a:pt x="1624" y="1992"/>
                    <a:pt x="2070" y="1546"/>
                    <a:pt x="2070" y="996"/>
                  </a:cubicBezTo>
                  <a:cubicBezTo>
                    <a:pt x="2070" y="594"/>
                    <a:pt x="1827" y="231"/>
                    <a:pt x="1456" y="77"/>
                  </a:cubicBezTo>
                  <a:cubicBezTo>
                    <a:pt x="1332" y="26"/>
                    <a:pt x="1202"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1"/>
            <p:cNvSpPr/>
            <p:nvPr/>
          </p:nvSpPr>
          <p:spPr>
            <a:xfrm>
              <a:off x="4334475" y="1857150"/>
              <a:ext cx="51775" cy="49800"/>
            </a:xfrm>
            <a:custGeom>
              <a:avLst/>
              <a:gdLst/>
              <a:ahLst/>
              <a:cxnLst/>
              <a:rect l="l" t="t" r="r" b="b"/>
              <a:pathLst>
                <a:path w="2071" h="1992" extrusionOk="0">
                  <a:moveTo>
                    <a:pt x="1075" y="264"/>
                  </a:moveTo>
                  <a:cubicBezTo>
                    <a:pt x="1478" y="264"/>
                    <a:pt x="1806" y="593"/>
                    <a:pt x="1806" y="996"/>
                  </a:cubicBezTo>
                  <a:cubicBezTo>
                    <a:pt x="1806" y="1293"/>
                    <a:pt x="1628" y="1560"/>
                    <a:pt x="1354" y="1673"/>
                  </a:cubicBezTo>
                  <a:cubicBezTo>
                    <a:pt x="1263" y="1711"/>
                    <a:pt x="1168" y="1729"/>
                    <a:pt x="1074" y="1729"/>
                  </a:cubicBezTo>
                  <a:cubicBezTo>
                    <a:pt x="883" y="1729"/>
                    <a:pt x="696" y="1655"/>
                    <a:pt x="556" y="1515"/>
                  </a:cubicBezTo>
                  <a:cubicBezTo>
                    <a:pt x="346" y="1305"/>
                    <a:pt x="284" y="989"/>
                    <a:pt x="397" y="716"/>
                  </a:cubicBezTo>
                  <a:cubicBezTo>
                    <a:pt x="510" y="443"/>
                    <a:pt x="778" y="264"/>
                    <a:pt x="1075" y="264"/>
                  </a:cubicBezTo>
                  <a:close/>
                  <a:moveTo>
                    <a:pt x="1074" y="0"/>
                  </a:moveTo>
                  <a:cubicBezTo>
                    <a:pt x="815" y="0"/>
                    <a:pt x="560" y="101"/>
                    <a:pt x="370" y="292"/>
                  </a:cubicBezTo>
                  <a:cubicBezTo>
                    <a:pt x="85" y="577"/>
                    <a:pt x="1" y="1006"/>
                    <a:pt x="155" y="1377"/>
                  </a:cubicBezTo>
                  <a:cubicBezTo>
                    <a:pt x="309" y="1750"/>
                    <a:pt x="671" y="1992"/>
                    <a:pt x="1075" y="1992"/>
                  </a:cubicBezTo>
                  <a:cubicBezTo>
                    <a:pt x="1624" y="1992"/>
                    <a:pt x="2069" y="1546"/>
                    <a:pt x="2070" y="996"/>
                  </a:cubicBezTo>
                  <a:cubicBezTo>
                    <a:pt x="2069" y="594"/>
                    <a:pt x="1826" y="230"/>
                    <a:pt x="1455" y="76"/>
                  </a:cubicBezTo>
                  <a:cubicBezTo>
                    <a:pt x="1332" y="25"/>
                    <a:pt x="1202" y="0"/>
                    <a:pt x="1074" y="0"/>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1"/>
            <p:cNvSpPr/>
            <p:nvPr/>
          </p:nvSpPr>
          <p:spPr>
            <a:xfrm>
              <a:off x="3787500" y="1933325"/>
              <a:ext cx="51750" cy="49825"/>
            </a:xfrm>
            <a:custGeom>
              <a:avLst/>
              <a:gdLst/>
              <a:ahLst/>
              <a:cxnLst/>
              <a:rect l="l" t="t" r="r" b="b"/>
              <a:pathLst>
                <a:path w="2070" h="1993" extrusionOk="0">
                  <a:moveTo>
                    <a:pt x="1073" y="264"/>
                  </a:moveTo>
                  <a:cubicBezTo>
                    <a:pt x="1478" y="265"/>
                    <a:pt x="1806" y="592"/>
                    <a:pt x="1806" y="997"/>
                  </a:cubicBezTo>
                  <a:cubicBezTo>
                    <a:pt x="1806" y="1293"/>
                    <a:pt x="1628" y="1560"/>
                    <a:pt x="1354" y="1674"/>
                  </a:cubicBezTo>
                  <a:cubicBezTo>
                    <a:pt x="1263" y="1711"/>
                    <a:pt x="1169" y="1729"/>
                    <a:pt x="1075" y="1729"/>
                  </a:cubicBezTo>
                  <a:cubicBezTo>
                    <a:pt x="884" y="1729"/>
                    <a:pt x="696" y="1655"/>
                    <a:pt x="556" y="1514"/>
                  </a:cubicBezTo>
                  <a:cubicBezTo>
                    <a:pt x="346" y="1305"/>
                    <a:pt x="284" y="990"/>
                    <a:pt x="397" y="716"/>
                  </a:cubicBezTo>
                  <a:cubicBezTo>
                    <a:pt x="510" y="442"/>
                    <a:pt x="777" y="264"/>
                    <a:pt x="1073" y="264"/>
                  </a:cubicBezTo>
                  <a:close/>
                  <a:moveTo>
                    <a:pt x="1074" y="1"/>
                  </a:moveTo>
                  <a:cubicBezTo>
                    <a:pt x="815" y="1"/>
                    <a:pt x="560" y="102"/>
                    <a:pt x="369" y="293"/>
                  </a:cubicBezTo>
                  <a:cubicBezTo>
                    <a:pt x="86" y="578"/>
                    <a:pt x="0" y="1006"/>
                    <a:pt x="154" y="1378"/>
                  </a:cubicBezTo>
                  <a:cubicBezTo>
                    <a:pt x="308" y="1749"/>
                    <a:pt x="671" y="1992"/>
                    <a:pt x="1073" y="1992"/>
                  </a:cubicBezTo>
                  <a:cubicBezTo>
                    <a:pt x="1623" y="1992"/>
                    <a:pt x="2069" y="1547"/>
                    <a:pt x="2070" y="997"/>
                  </a:cubicBezTo>
                  <a:cubicBezTo>
                    <a:pt x="2070" y="594"/>
                    <a:pt x="1827" y="231"/>
                    <a:pt x="1455" y="77"/>
                  </a:cubicBezTo>
                  <a:cubicBezTo>
                    <a:pt x="1332" y="26"/>
                    <a:pt x="1203"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1"/>
            <p:cNvSpPr/>
            <p:nvPr/>
          </p:nvSpPr>
          <p:spPr>
            <a:xfrm>
              <a:off x="3865625" y="1933325"/>
              <a:ext cx="51775" cy="49825"/>
            </a:xfrm>
            <a:custGeom>
              <a:avLst/>
              <a:gdLst/>
              <a:ahLst/>
              <a:cxnLst/>
              <a:rect l="l" t="t" r="r" b="b"/>
              <a:pathLst>
                <a:path w="2071" h="1993" extrusionOk="0">
                  <a:moveTo>
                    <a:pt x="1075" y="264"/>
                  </a:moveTo>
                  <a:cubicBezTo>
                    <a:pt x="1479" y="265"/>
                    <a:pt x="1806"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8"/>
                    <a:pt x="0" y="1006"/>
                    <a:pt x="154" y="1378"/>
                  </a:cubicBezTo>
                  <a:cubicBezTo>
                    <a:pt x="309" y="1749"/>
                    <a:pt x="672" y="1992"/>
                    <a:pt x="1075" y="1992"/>
                  </a:cubicBezTo>
                  <a:cubicBezTo>
                    <a:pt x="1624" y="1992"/>
                    <a:pt x="2069" y="1547"/>
                    <a:pt x="2070" y="997"/>
                  </a:cubicBezTo>
                  <a:cubicBezTo>
                    <a:pt x="2070" y="594"/>
                    <a:pt x="1827" y="231"/>
                    <a:pt x="1456" y="77"/>
                  </a:cubicBezTo>
                  <a:cubicBezTo>
                    <a:pt x="1333"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1"/>
            <p:cNvSpPr/>
            <p:nvPr/>
          </p:nvSpPr>
          <p:spPr>
            <a:xfrm>
              <a:off x="3943750" y="1933325"/>
              <a:ext cx="51775" cy="49825"/>
            </a:xfrm>
            <a:custGeom>
              <a:avLst/>
              <a:gdLst/>
              <a:ahLst/>
              <a:cxnLst/>
              <a:rect l="l" t="t" r="r" b="b"/>
              <a:pathLst>
                <a:path w="2071" h="1993" extrusionOk="0">
                  <a:moveTo>
                    <a:pt x="1075" y="264"/>
                  </a:moveTo>
                  <a:cubicBezTo>
                    <a:pt x="1479" y="265"/>
                    <a:pt x="1807"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8" y="716"/>
                  </a:cubicBezTo>
                  <a:cubicBezTo>
                    <a:pt x="512" y="442"/>
                    <a:pt x="779" y="264"/>
                    <a:pt x="1075" y="264"/>
                  </a:cubicBezTo>
                  <a:close/>
                  <a:moveTo>
                    <a:pt x="1075" y="1"/>
                  </a:moveTo>
                  <a:cubicBezTo>
                    <a:pt x="816" y="1"/>
                    <a:pt x="561" y="102"/>
                    <a:pt x="371" y="293"/>
                  </a:cubicBezTo>
                  <a:cubicBezTo>
                    <a:pt x="86" y="578"/>
                    <a:pt x="0" y="1006"/>
                    <a:pt x="155" y="1378"/>
                  </a:cubicBezTo>
                  <a:cubicBezTo>
                    <a:pt x="310" y="1749"/>
                    <a:pt x="672" y="1992"/>
                    <a:pt x="1075" y="1992"/>
                  </a:cubicBezTo>
                  <a:cubicBezTo>
                    <a:pt x="1625" y="1992"/>
                    <a:pt x="2070" y="1547"/>
                    <a:pt x="2070" y="997"/>
                  </a:cubicBezTo>
                  <a:cubicBezTo>
                    <a:pt x="2070" y="594"/>
                    <a:pt x="1829" y="231"/>
                    <a:pt x="1456" y="77"/>
                  </a:cubicBezTo>
                  <a:cubicBezTo>
                    <a:pt x="1333" y="26"/>
                    <a:pt x="1204"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1"/>
            <p:cNvSpPr/>
            <p:nvPr/>
          </p:nvSpPr>
          <p:spPr>
            <a:xfrm>
              <a:off x="4021900" y="1933325"/>
              <a:ext cx="51775" cy="49825"/>
            </a:xfrm>
            <a:custGeom>
              <a:avLst/>
              <a:gdLst/>
              <a:ahLst/>
              <a:cxnLst/>
              <a:rect l="l" t="t" r="r" b="b"/>
              <a:pathLst>
                <a:path w="2071" h="1993" extrusionOk="0">
                  <a:moveTo>
                    <a:pt x="1075" y="264"/>
                  </a:moveTo>
                  <a:cubicBezTo>
                    <a:pt x="1480" y="265"/>
                    <a:pt x="1807" y="592"/>
                    <a:pt x="1808" y="997"/>
                  </a:cubicBezTo>
                  <a:cubicBezTo>
                    <a:pt x="1808" y="1293"/>
                    <a:pt x="1629" y="1560"/>
                    <a:pt x="1355" y="1674"/>
                  </a:cubicBezTo>
                  <a:cubicBezTo>
                    <a:pt x="1265" y="1711"/>
                    <a:pt x="1170" y="1729"/>
                    <a:pt x="1076" y="1729"/>
                  </a:cubicBezTo>
                  <a:cubicBezTo>
                    <a:pt x="885" y="1729"/>
                    <a:pt x="698" y="1655"/>
                    <a:pt x="557" y="1514"/>
                  </a:cubicBezTo>
                  <a:cubicBezTo>
                    <a:pt x="348" y="1305"/>
                    <a:pt x="285" y="990"/>
                    <a:pt x="398" y="716"/>
                  </a:cubicBezTo>
                  <a:cubicBezTo>
                    <a:pt x="512" y="442"/>
                    <a:pt x="778" y="264"/>
                    <a:pt x="1075" y="264"/>
                  </a:cubicBezTo>
                  <a:close/>
                  <a:moveTo>
                    <a:pt x="1075" y="1"/>
                  </a:moveTo>
                  <a:cubicBezTo>
                    <a:pt x="816" y="1"/>
                    <a:pt x="562" y="102"/>
                    <a:pt x="371" y="293"/>
                  </a:cubicBezTo>
                  <a:cubicBezTo>
                    <a:pt x="86" y="578"/>
                    <a:pt x="1" y="1006"/>
                    <a:pt x="155" y="1378"/>
                  </a:cubicBezTo>
                  <a:cubicBezTo>
                    <a:pt x="309" y="1749"/>
                    <a:pt x="671" y="1992"/>
                    <a:pt x="1075" y="1992"/>
                  </a:cubicBezTo>
                  <a:cubicBezTo>
                    <a:pt x="1625" y="1992"/>
                    <a:pt x="2069" y="1547"/>
                    <a:pt x="2070" y="997"/>
                  </a:cubicBezTo>
                  <a:cubicBezTo>
                    <a:pt x="2070" y="594"/>
                    <a:pt x="1828" y="231"/>
                    <a:pt x="1455" y="77"/>
                  </a:cubicBezTo>
                  <a:cubicBezTo>
                    <a:pt x="1332"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1"/>
            <p:cNvSpPr/>
            <p:nvPr/>
          </p:nvSpPr>
          <p:spPr>
            <a:xfrm>
              <a:off x="4100025" y="1933325"/>
              <a:ext cx="51775" cy="49825"/>
            </a:xfrm>
            <a:custGeom>
              <a:avLst/>
              <a:gdLst/>
              <a:ahLst/>
              <a:cxnLst/>
              <a:rect l="l" t="t" r="r" b="b"/>
              <a:pathLst>
                <a:path w="2071" h="1993" extrusionOk="0">
                  <a:moveTo>
                    <a:pt x="1075" y="264"/>
                  </a:moveTo>
                  <a:cubicBezTo>
                    <a:pt x="1480" y="265"/>
                    <a:pt x="1808" y="592"/>
                    <a:pt x="1808" y="997"/>
                  </a:cubicBezTo>
                  <a:cubicBezTo>
                    <a:pt x="1808" y="1293"/>
                    <a:pt x="1629" y="1560"/>
                    <a:pt x="1356" y="1674"/>
                  </a:cubicBezTo>
                  <a:cubicBezTo>
                    <a:pt x="1265" y="1711"/>
                    <a:pt x="1170" y="1729"/>
                    <a:pt x="1076" y="1729"/>
                  </a:cubicBezTo>
                  <a:cubicBezTo>
                    <a:pt x="885" y="1729"/>
                    <a:pt x="698" y="1655"/>
                    <a:pt x="557" y="1514"/>
                  </a:cubicBezTo>
                  <a:cubicBezTo>
                    <a:pt x="348" y="1305"/>
                    <a:pt x="285" y="990"/>
                    <a:pt x="399" y="716"/>
                  </a:cubicBezTo>
                  <a:cubicBezTo>
                    <a:pt x="512" y="442"/>
                    <a:pt x="779" y="264"/>
                    <a:pt x="1075" y="264"/>
                  </a:cubicBezTo>
                  <a:close/>
                  <a:moveTo>
                    <a:pt x="1076" y="1"/>
                  </a:moveTo>
                  <a:cubicBezTo>
                    <a:pt x="816" y="1"/>
                    <a:pt x="562" y="102"/>
                    <a:pt x="371" y="293"/>
                  </a:cubicBezTo>
                  <a:cubicBezTo>
                    <a:pt x="86" y="578"/>
                    <a:pt x="1" y="1006"/>
                    <a:pt x="155" y="1378"/>
                  </a:cubicBezTo>
                  <a:cubicBezTo>
                    <a:pt x="309" y="1751"/>
                    <a:pt x="673" y="1992"/>
                    <a:pt x="1075" y="1992"/>
                  </a:cubicBezTo>
                  <a:cubicBezTo>
                    <a:pt x="1625" y="1992"/>
                    <a:pt x="2071" y="1547"/>
                    <a:pt x="2071" y="997"/>
                  </a:cubicBezTo>
                  <a:cubicBezTo>
                    <a:pt x="2071" y="594"/>
                    <a:pt x="1828" y="231"/>
                    <a:pt x="1456" y="77"/>
                  </a:cubicBezTo>
                  <a:cubicBezTo>
                    <a:pt x="1333" y="26"/>
                    <a:pt x="1204" y="1"/>
                    <a:pt x="1076"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1"/>
            <p:cNvSpPr/>
            <p:nvPr/>
          </p:nvSpPr>
          <p:spPr>
            <a:xfrm>
              <a:off x="4178200" y="1933325"/>
              <a:ext cx="51750" cy="49825"/>
            </a:xfrm>
            <a:custGeom>
              <a:avLst/>
              <a:gdLst/>
              <a:ahLst/>
              <a:cxnLst/>
              <a:rect l="l" t="t" r="r" b="b"/>
              <a:pathLst>
                <a:path w="2070" h="1993" extrusionOk="0">
                  <a:moveTo>
                    <a:pt x="1074" y="264"/>
                  </a:moveTo>
                  <a:cubicBezTo>
                    <a:pt x="1478" y="265"/>
                    <a:pt x="1806" y="592"/>
                    <a:pt x="1806" y="997"/>
                  </a:cubicBezTo>
                  <a:cubicBezTo>
                    <a:pt x="1806" y="1293"/>
                    <a:pt x="1628" y="1560"/>
                    <a:pt x="1354" y="1674"/>
                  </a:cubicBezTo>
                  <a:cubicBezTo>
                    <a:pt x="1263" y="1711"/>
                    <a:pt x="1169" y="1729"/>
                    <a:pt x="1075" y="1729"/>
                  </a:cubicBezTo>
                  <a:cubicBezTo>
                    <a:pt x="884" y="1729"/>
                    <a:pt x="696" y="1655"/>
                    <a:pt x="556" y="1514"/>
                  </a:cubicBezTo>
                  <a:cubicBezTo>
                    <a:pt x="346" y="1305"/>
                    <a:pt x="284" y="990"/>
                    <a:pt x="397" y="716"/>
                  </a:cubicBezTo>
                  <a:cubicBezTo>
                    <a:pt x="510" y="442"/>
                    <a:pt x="777" y="264"/>
                    <a:pt x="1074" y="264"/>
                  </a:cubicBezTo>
                  <a:close/>
                  <a:moveTo>
                    <a:pt x="1074" y="1"/>
                  </a:moveTo>
                  <a:cubicBezTo>
                    <a:pt x="815" y="1"/>
                    <a:pt x="560" y="102"/>
                    <a:pt x="369" y="293"/>
                  </a:cubicBezTo>
                  <a:cubicBezTo>
                    <a:pt x="85" y="578"/>
                    <a:pt x="0" y="1006"/>
                    <a:pt x="154" y="1378"/>
                  </a:cubicBezTo>
                  <a:cubicBezTo>
                    <a:pt x="308" y="1751"/>
                    <a:pt x="671" y="1992"/>
                    <a:pt x="1074" y="1992"/>
                  </a:cubicBezTo>
                  <a:cubicBezTo>
                    <a:pt x="1623" y="1992"/>
                    <a:pt x="2069" y="1547"/>
                    <a:pt x="2070" y="997"/>
                  </a:cubicBezTo>
                  <a:cubicBezTo>
                    <a:pt x="2070" y="594"/>
                    <a:pt x="1827" y="231"/>
                    <a:pt x="1455" y="77"/>
                  </a:cubicBezTo>
                  <a:cubicBezTo>
                    <a:pt x="1332" y="26"/>
                    <a:pt x="1203"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1"/>
            <p:cNvSpPr/>
            <p:nvPr/>
          </p:nvSpPr>
          <p:spPr>
            <a:xfrm>
              <a:off x="4256325" y="1933325"/>
              <a:ext cx="51775" cy="49825"/>
            </a:xfrm>
            <a:custGeom>
              <a:avLst/>
              <a:gdLst/>
              <a:ahLst/>
              <a:cxnLst/>
              <a:rect l="l" t="t" r="r" b="b"/>
              <a:pathLst>
                <a:path w="2071" h="1993" extrusionOk="0">
                  <a:moveTo>
                    <a:pt x="1075" y="264"/>
                  </a:moveTo>
                  <a:cubicBezTo>
                    <a:pt x="1479" y="265"/>
                    <a:pt x="1806"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8"/>
                    <a:pt x="0" y="1006"/>
                    <a:pt x="154" y="1378"/>
                  </a:cubicBezTo>
                  <a:cubicBezTo>
                    <a:pt x="308" y="1749"/>
                    <a:pt x="672" y="1992"/>
                    <a:pt x="1075" y="1992"/>
                  </a:cubicBezTo>
                  <a:cubicBezTo>
                    <a:pt x="1624" y="1992"/>
                    <a:pt x="2070" y="1547"/>
                    <a:pt x="2070" y="997"/>
                  </a:cubicBezTo>
                  <a:cubicBezTo>
                    <a:pt x="2070" y="594"/>
                    <a:pt x="1827" y="231"/>
                    <a:pt x="1456" y="77"/>
                  </a:cubicBezTo>
                  <a:cubicBezTo>
                    <a:pt x="1333"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1"/>
            <p:cNvSpPr/>
            <p:nvPr/>
          </p:nvSpPr>
          <p:spPr>
            <a:xfrm>
              <a:off x="4334475" y="1933325"/>
              <a:ext cx="51775" cy="49825"/>
            </a:xfrm>
            <a:custGeom>
              <a:avLst/>
              <a:gdLst/>
              <a:ahLst/>
              <a:cxnLst/>
              <a:rect l="l" t="t" r="r" b="b"/>
              <a:pathLst>
                <a:path w="2071" h="1993" extrusionOk="0">
                  <a:moveTo>
                    <a:pt x="1075" y="264"/>
                  </a:moveTo>
                  <a:cubicBezTo>
                    <a:pt x="1478" y="265"/>
                    <a:pt x="1806" y="592"/>
                    <a:pt x="1806" y="997"/>
                  </a:cubicBezTo>
                  <a:cubicBezTo>
                    <a:pt x="1806" y="1293"/>
                    <a:pt x="1628" y="1560"/>
                    <a:pt x="1354" y="1674"/>
                  </a:cubicBezTo>
                  <a:cubicBezTo>
                    <a:pt x="1264" y="1711"/>
                    <a:pt x="1169" y="1729"/>
                    <a:pt x="1075" y="1729"/>
                  </a:cubicBezTo>
                  <a:cubicBezTo>
                    <a:pt x="884" y="1729"/>
                    <a:pt x="696" y="1655"/>
                    <a:pt x="556" y="1514"/>
                  </a:cubicBezTo>
                  <a:cubicBezTo>
                    <a:pt x="346" y="1305"/>
                    <a:pt x="284" y="990"/>
                    <a:pt x="397" y="716"/>
                  </a:cubicBezTo>
                  <a:cubicBezTo>
                    <a:pt x="510" y="442"/>
                    <a:pt x="778" y="264"/>
                    <a:pt x="1075" y="264"/>
                  </a:cubicBezTo>
                  <a:close/>
                  <a:moveTo>
                    <a:pt x="1074" y="1"/>
                  </a:moveTo>
                  <a:cubicBezTo>
                    <a:pt x="815" y="1"/>
                    <a:pt x="560" y="102"/>
                    <a:pt x="370" y="293"/>
                  </a:cubicBezTo>
                  <a:cubicBezTo>
                    <a:pt x="85" y="578"/>
                    <a:pt x="1" y="1006"/>
                    <a:pt x="155" y="1378"/>
                  </a:cubicBezTo>
                  <a:cubicBezTo>
                    <a:pt x="309" y="1751"/>
                    <a:pt x="671" y="1992"/>
                    <a:pt x="1075" y="1992"/>
                  </a:cubicBezTo>
                  <a:cubicBezTo>
                    <a:pt x="1624" y="1992"/>
                    <a:pt x="2069" y="1547"/>
                    <a:pt x="2070" y="997"/>
                  </a:cubicBezTo>
                  <a:cubicBezTo>
                    <a:pt x="2069" y="594"/>
                    <a:pt x="1828" y="231"/>
                    <a:pt x="1455" y="77"/>
                  </a:cubicBezTo>
                  <a:cubicBezTo>
                    <a:pt x="1332" y="26"/>
                    <a:pt x="1202"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1"/>
            <p:cNvSpPr/>
            <p:nvPr/>
          </p:nvSpPr>
          <p:spPr>
            <a:xfrm>
              <a:off x="3787500" y="2009525"/>
              <a:ext cx="51750" cy="49800"/>
            </a:xfrm>
            <a:custGeom>
              <a:avLst/>
              <a:gdLst/>
              <a:ahLst/>
              <a:cxnLst/>
              <a:rect l="l" t="t" r="r" b="b"/>
              <a:pathLst>
                <a:path w="2070" h="1992" extrusionOk="0">
                  <a:moveTo>
                    <a:pt x="1073" y="263"/>
                  </a:moveTo>
                  <a:lnTo>
                    <a:pt x="1073"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7" y="263"/>
                    <a:pt x="1073" y="263"/>
                  </a:cubicBezTo>
                  <a:close/>
                  <a:moveTo>
                    <a:pt x="1074" y="0"/>
                  </a:moveTo>
                  <a:cubicBezTo>
                    <a:pt x="815" y="0"/>
                    <a:pt x="560" y="102"/>
                    <a:pt x="369" y="292"/>
                  </a:cubicBezTo>
                  <a:cubicBezTo>
                    <a:pt x="86" y="577"/>
                    <a:pt x="0" y="1005"/>
                    <a:pt x="154" y="1378"/>
                  </a:cubicBezTo>
                  <a:cubicBezTo>
                    <a:pt x="308" y="1749"/>
                    <a:pt x="671" y="1992"/>
                    <a:pt x="1073" y="1992"/>
                  </a:cubicBezTo>
                  <a:cubicBezTo>
                    <a:pt x="1623" y="1991"/>
                    <a:pt x="2069" y="1546"/>
                    <a:pt x="2070" y="996"/>
                  </a:cubicBezTo>
                  <a:cubicBezTo>
                    <a:pt x="2070" y="594"/>
                    <a:pt x="1827" y="230"/>
                    <a:pt x="1455" y="76"/>
                  </a:cubicBezTo>
                  <a:cubicBezTo>
                    <a:pt x="1332" y="25"/>
                    <a:pt x="1203" y="0"/>
                    <a:pt x="1074" y="0"/>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1"/>
            <p:cNvSpPr/>
            <p:nvPr/>
          </p:nvSpPr>
          <p:spPr>
            <a:xfrm>
              <a:off x="3865625" y="2009525"/>
              <a:ext cx="51775" cy="49800"/>
            </a:xfrm>
            <a:custGeom>
              <a:avLst/>
              <a:gdLst/>
              <a:ahLst/>
              <a:cxnLst/>
              <a:rect l="l" t="t" r="r" b="b"/>
              <a:pathLst>
                <a:path w="2071" h="1992" extrusionOk="0">
                  <a:moveTo>
                    <a:pt x="1075" y="263"/>
                  </a:moveTo>
                  <a:lnTo>
                    <a:pt x="1075" y="265"/>
                  </a:lnTo>
                  <a:cubicBezTo>
                    <a:pt x="1478" y="265"/>
                    <a:pt x="1806"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7" y="716"/>
                  </a:cubicBezTo>
                  <a:cubicBezTo>
                    <a:pt x="511" y="442"/>
                    <a:pt x="779" y="263"/>
                    <a:pt x="1075" y="263"/>
                  </a:cubicBezTo>
                  <a:close/>
                  <a:moveTo>
                    <a:pt x="1075" y="0"/>
                  </a:moveTo>
                  <a:cubicBezTo>
                    <a:pt x="816" y="0"/>
                    <a:pt x="561" y="102"/>
                    <a:pt x="371" y="292"/>
                  </a:cubicBezTo>
                  <a:cubicBezTo>
                    <a:pt x="86" y="577"/>
                    <a:pt x="0" y="1005"/>
                    <a:pt x="154" y="1378"/>
                  </a:cubicBezTo>
                  <a:cubicBezTo>
                    <a:pt x="309" y="1749"/>
                    <a:pt x="672" y="1992"/>
                    <a:pt x="1075" y="1992"/>
                  </a:cubicBezTo>
                  <a:cubicBezTo>
                    <a:pt x="1624" y="1991"/>
                    <a:pt x="2069" y="1546"/>
                    <a:pt x="2070" y="996"/>
                  </a:cubicBezTo>
                  <a:cubicBezTo>
                    <a:pt x="2070" y="594"/>
                    <a:pt x="1827" y="230"/>
                    <a:pt x="1456" y="76"/>
                  </a:cubicBezTo>
                  <a:cubicBezTo>
                    <a:pt x="1333" y="25"/>
                    <a:pt x="1203" y="0"/>
                    <a:pt x="1075" y="0"/>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1"/>
            <p:cNvSpPr/>
            <p:nvPr/>
          </p:nvSpPr>
          <p:spPr>
            <a:xfrm>
              <a:off x="3943750" y="2009525"/>
              <a:ext cx="51775" cy="49800"/>
            </a:xfrm>
            <a:custGeom>
              <a:avLst/>
              <a:gdLst/>
              <a:ahLst/>
              <a:cxnLst/>
              <a:rect l="l" t="t" r="r" b="b"/>
              <a:pathLst>
                <a:path w="2071" h="1992" extrusionOk="0">
                  <a:moveTo>
                    <a:pt x="1075" y="263"/>
                  </a:moveTo>
                  <a:lnTo>
                    <a:pt x="1075" y="265"/>
                  </a:lnTo>
                  <a:cubicBezTo>
                    <a:pt x="1479" y="265"/>
                    <a:pt x="1807"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8" y="716"/>
                  </a:cubicBezTo>
                  <a:cubicBezTo>
                    <a:pt x="512" y="442"/>
                    <a:pt x="779" y="263"/>
                    <a:pt x="1075" y="263"/>
                  </a:cubicBezTo>
                  <a:close/>
                  <a:moveTo>
                    <a:pt x="1075" y="0"/>
                  </a:moveTo>
                  <a:cubicBezTo>
                    <a:pt x="816" y="0"/>
                    <a:pt x="561" y="102"/>
                    <a:pt x="371" y="292"/>
                  </a:cubicBezTo>
                  <a:cubicBezTo>
                    <a:pt x="86" y="577"/>
                    <a:pt x="0" y="1005"/>
                    <a:pt x="155" y="1378"/>
                  </a:cubicBezTo>
                  <a:cubicBezTo>
                    <a:pt x="310" y="1749"/>
                    <a:pt x="672" y="1992"/>
                    <a:pt x="1075" y="1992"/>
                  </a:cubicBezTo>
                  <a:cubicBezTo>
                    <a:pt x="1625" y="1992"/>
                    <a:pt x="2070" y="1546"/>
                    <a:pt x="2070" y="996"/>
                  </a:cubicBezTo>
                  <a:cubicBezTo>
                    <a:pt x="2070" y="594"/>
                    <a:pt x="1829" y="230"/>
                    <a:pt x="1456" y="76"/>
                  </a:cubicBezTo>
                  <a:cubicBezTo>
                    <a:pt x="1333" y="25"/>
                    <a:pt x="1204" y="0"/>
                    <a:pt x="1075" y="0"/>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1"/>
            <p:cNvSpPr/>
            <p:nvPr/>
          </p:nvSpPr>
          <p:spPr>
            <a:xfrm>
              <a:off x="4021900" y="2009525"/>
              <a:ext cx="51775" cy="49800"/>
            </a:xfrm>
            <a:custGeom>
              <a:avLst/>
              <a:gdLst/>
              <a:ahLst/>
              <a:cxnLst/>
              <a:rect l="l" t="t" r="r" b="b"/>
              <a:pathLst>
                <a:path w="2071" h="1992" extrusionOk="0">
                  <a:moveTo>
                    <a:pt x="1075" y="263"/>
                  </a:moveTo>
                  <a:lnTo>
                    <a:pt x="1075" y="265"/>
                  </a:lnTo>
                  <a:cubicBezTo>
                    <a:pt x="1478" y="265"/>
                    <a:pt x="1807" y="592"/>
                    <a:pt x="1808" y="996"/>
                  </a:cubicBezTo>
                  <a:cubicBezTo>
                    <a:pt x="1808" y="1292"/>
                    <a:pt x="1629" y="1559"/>
                    <a:pt x="1355" y="1674"/>
                  </a:cubicBezTo>
                  <a:cubicBezTo>
                    <a:pt x="1265" y="1711"/>
                    <a:pt x="1170" y="1729"/>
                    <a:pt x="1076" y="1729"/>
                  </a:cubicBezTo>
                  <a:cubicBezTo>
                    <a:pt x="885" y="1729"/>
                    <a:pt x="698" y="1654"/>
                    <a:pt x="557" y="1514"/>
                  </a:cubicBezTo>
                  <a:cubicBezTo>
                    <a:pt x="348" y="1304"/>
                    <a:pt x="285" y="990"/>
                    <a:pt x="398" y="716"/>
                  </a:cubicBezTo>
                  <a:cubicBezTo>
                    <a:pt x="512" y="442"/>
                    <a:pt x="778" y="263"/>
                    <a:pt x="1075" y="263"/>
                  </a:cubicBezTo>
                  <a:close/>
                  <a:moveTo>
                    <a:pt x="1075" y="0"/>
                  </a:moveTo>
                  <a:cubicBezTo>
                    <a:pt x="816" y="0"/>
                    <a:pt x="562" y="102"/>
                    <a:pt x="371" y="292"/>
                  </a:cubicBezTo>
                  <a:cubicBezTo>
                    <a:pt x="86" y="577"/>
                    <a:pt x="1" y="1005"/>
                    <a:pt x="155" y="1378"/>
                  </a:cubicBezTo>
                  <a:cubicBezTo>
                    <a:pt x="309" y="1749"/>
                    <a:pt x="671" y="1992"/>
                    <a:pt x="1075" y="1992"/>
                  </a:cubicBezTo>
                  <a:cubicBezTo>
                    <a:pt x="1625" y="1991"/>
                    <a:pt x="2069" y="1546"/>
                    <a:pt x="2070" y="996"/>
                  </a:cubicBezTo>
                  <a:cubicBezTo>
                    <a:pt x="2070" y="594"/>
                    <a:pt x="1828" y="230"/>
                    <a:pt x="1455" y="76"/>
                  </a:cubicBezTo>
                  <a:cubicBezTo>
                    <a:pt x="1332" y="25"/>
                    <a:pt x="1203" y="0"/>
                    <a:pt x="1075" y="0"/>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1"/>
            <p:cNvSpPr/>
            <p:nvPr/>
          </p:nvSpPr>
          <p:spPr>
            <a:xfrm>
              <a:off x="4100025" y="2009525"/>
              <a:ext cx="51775" cy="49800"/>
            </a:xfrm>
            <a:custGeom>
              <a:avLst/>
              <a:gdLst/>
              <a:ahLst/>
              <a:cxnLst/>
              <a:rect l="l" t="t" r="r" b="b"/>
              <a:pathLst>
                <a:path w="2071" h="1992" extrusionOk="0">
                  <a:moveTo>
                    <a:pt x="1075" y="263"/>
                  </a:moveTo>
                  <a:lnTo>
                    <a:pt x="1075" y="265"/>
                  </a:lnTo>
                  <a:cubicBezTo>
                    <a:pt x="1480" y="265"/>
                    <a:pt x="1807" y="592"/>
                    <a:pt x="1808" y="996"/>
                  </a:cubicBezTo>
                  <a:cubicBezTo>
                    <a:pt x="1808" y="1292"/>
                    <a:pt x="1629" y="1559"/>
                    <a:pt x="1356" y="1674"/>
                  </a:cubicBezTo>
                  <a:cubicBezTo>
                    <a:pt x="1265" y="1711"/>
                    <a:pt x="1170" y="1729"/>
                    <a:pt x="1076" y="1729"/>
                  </a:cubicBezTo>
                  <a:cubicBezTo>
                    <a:pt x="885" y="1729"/>
                    <a:pt x="698" y="1654"/>
                    <a:pt x="557" y="1514"/>
                  </a:cubicBezTo>
                  <a:cubicBezTo>
                    <a:pt x="348" y="1304"/>
                    <a:pt x="285" y="990"/>
                    <a:pt x="399" y="716"/>
                  </a:cubicBezTo>
                  <a:cubicBezTo>
                    <a:pt x="512" y="442"/>
                    <a:pt x="779" y="263"/>
                    <a:pt x="1075" y="263"/>
                  </a:cubicBezTo>
                  <a:close/>
                  <a:moveTo>
                    <a:pt x="1076" y="0"/>
                  </a:moveTo>
                  <a:cubicBezTo>
                    <a:pt x="816" y="0"/>
                    <a:pt x="562" y="102"/>
                    <a:pt x="371" y="292"/>
                  </a:cubicBezTo>
                  <a:cubicBezTo>
                    <a:pt x="86" y="577"/>
                    <a:pt x="1" y="1005"/>
                    <a:pt x="155" y="1378"/>
                  </a:cubicBezTo>
                  <a:cubicBezTo>
                    <a:pt x="309" y="1749"/>
                    <a:pt x="673" y="1992"/>
                    <a:pt x="1075" y="1992"/>
                  </a:cubicBezTo>
                  <a:cubicBezTo>
                    <a:pt x="1625" y="1991"/>
                    <a:pt x="2071" y="1546"/>
                    <a:pt x="2071" y="996"/>
                  </a:cubicBezTo>
                  <a:cubicBezTo>
                    <a:pt x="2071" y="594"/>
                    <a:pt x="1828" y="230"/>
                    <a:pt x="1456" y="76"/>
                  </a:cubicBezTo>
                  <a:cubicBezTo>
                    <a:pt x="1333" y="25"/>
                    <a:pt x="1204" y="0"/>
                    <a:pt x="1076" y="0"/>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1"/>
            <p:cNvSpPr/>
            <p:nvPr/>
          </p:nvSpPr>
          <p:spPr>
            <a:xfrm>
              <a:off x="4178200" y="2009525"/>
              <a:ext cx="51750" cy="49800"/>
            </a:xfrm>
            <a:custGeom>
              <a:avLst/>
              <a:gdLst/>
              <a:ahLst/>
              <a:cxnLst/>
              <a:rect l="l" t="t" r="r" b="b"/>
              <a:pathLst>
                <a:path w="2070" h="1992" extrusionOk="0">
                  <a:moveTo>
                    <a:pt x="1074" y="263"/>
                  </a:moveTo>
                  <a:lnTo>
                    <a:pt x="1074"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7" y="263"/>
                    <a:pt x="1074" y="263"/>
                  </a:cubicBezTo>
                  <a:close/>
                  <a:moveTo>
                    <a:pt x="1074" y="0"/>
                  </a:moveTo>
                  <a:cubicBezTo>
                    <a:pt x="815" y="0"/>
                    <a:pt x="560" y="102"/>
                    <a:pt x="369" y="292"/>
                  </a:cubicBezTo>
                  <a:cubicBezTo>
                    <a:pt x="85" y="577"/>
                    <a:pt x="0" y="1005"/>
                    <a:pt x="154" y="1378"/>
                  </a:cubicBezTo>
                  <a:cubicBezTo>
                    <a:pt x="308" y="1749"/>
                    <a:pt x="671" y="1992"/>
                    <a:pt x="1074" y="1992"/>
                  </a:cubicBezTo>
                  <a:cubicBezTo>
                    <a:pt x="1623" y="1991"/>
                    <a:pt x="2069" y="1546"/>
                    <a:pt x="2070" y="996"/>
                  </a:cubicBezTo>
                  <a:cubicBezTo>
                    <a:pt x="2070" y="594"/>
                    <a:pt x="1827" y="230"/>
                    <a:pt x="1455" y="76"/>
                  </a:cubicBezTo>
                  <a:cubicBezTo>
                    <a:pt x="1332" y="25"/>
                    <a:pt x="1203" y="0"/>
                    <a:pt x="1074" y="0"/>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1"/>
            <p:cNvSpPr/>
            <p:nvPr/>
          </p:nvSpPr>
          <p:spPr>
            <a:xfrm>
              <a:off x="4256325" y="2009525"/>
              <a:ext cx="51775" cy="49800"/>
            </a:xfrm>
            <a:custGeom>
              <a:avLst/>
              <a:gdLst/>
              <a:ahLst/>
              <a:cxnLst/>
              <a:rect l="l" t="t" r="r" b="b"/>
              <a:pathLst>
                <a:path w="2071" h="1992" extrusionOk="0">
                  <a:moveTo>
                    <a:pt x="1075" y="263"/>
                  </a:moveTo>
                  <a:lnTo>
                    <a:pt x="1075" y="265"/>
                  </a:lnTo>
                  <a:cubicBezTo>
                    <a:pt x="1479" y="265"/>
                    <a:pt x="1806"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7" y="716"/>
                  </a:cubicBezTo>
                  <a:cubicBezTo>
                    <a:pt x="511" y="442"/>
                    <a:pt x="779" y="263"/>
                    <a:pt x="1075" y="263"/>
                  </a:cubicBezTo>
                  <a:close/>
                  <a:moveTo>
                    <a:pt x="1075" y="0"/>
                  </a:moveTo>
                  <a:cubicBezTo>
                    <a:pt x="816" y="0"/>
                    <a:pt x="561" y="102"/>
                    <a:pt x="371" y="292"/>
                  </a:cubicBezTo>
                  <a:cubicBezTo>
                    <a:pt x="86" y="577"/>
                    <a:pt x="0" y="1005"/>
                    <a:pt x="154" y="1378"/>
                  </a:cubicBezTo>
                  <a:cubicBezTo>
                    <a:pt x="308" y="1749"/>
                    <a:pt x="672" y="1992"/>
                    <a:pt x="1075" y="1992"/>
                  </a:cubicBezTo>
                  <a:cubicBezTo>
                    <a:pt x="1624" y="1991"/>
                    <a:pt x="2070" y="1546"/>
                    <a:pt x="2070" y="996"/>
                  </a:cubicBezTo>
                  <a:cubicBezTo>
                    <a:pt x="2070" y="594"/>
                    <a:pt x="1827" y="230"/>
                    <a:pt x="1456" y="76"/>
                  </a:cubicBezTo>
                  <a:cubicBezTo>
                    <a:pt x="1333" y="25"/>
                    <a:pt x="1203" y="0"/>
                    <a:pt x="1075" y="0"/>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1"/>
            <p:cNvSpPr/>
            <p:nvPr/>
          </p:nvSpPr>
          <p:spPr>
            <a:xfrm>
              <a:off x="4334475" y="2009525"/>
              <a:ext cx="51775" cy="49800"/>
            </a:xfrm>
            <a:custGeom>
              <a:avLst/>
              <a:gdLst/>
              <a:ahLst/>
              <a:cxnLst/>
              <a:rect l="l" t="t" r="r" b="b"/>
              <a:pathLst>
                <a:path w="2071" h="1992" extrusionOk="0">
                  <a:moveTo>
                    <a:pt x="1075" y="263"/>
                  </a:moveTo>
                  <a:lnTo>
                    <a:pt x="1075"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8" y="263"/>
                    <a:pt x="1075" y="263"/>
                  </a:cubicBezTo>
                  <a:close/>
                  <a:moveTo>
                    <a:pt x="1074" y="0"/>
                  </a:moveTo>
                  <a:cubicBezTo>
                    <a:pt x="815" y="0"/>
                    <a:pt x="560" y="102"/>
                    <a:pt x="370" y="292"/>
                  </a:cubicBezTo>
                  <a:cubicBezTo>
                    <a:pt x="85" y="577"/>
                    <a:pt x="1" y="1005"/>
                    <a:pt x="155" y="1378"/>
                  </a:cubicBezTo>
                  <a:cubicBezTo>
                    <a:pt x="309" y="1749"/>
                    <a:pt x="671" y="1992"/>
                    <a:pt x="1075" y="1992"/>
                  </a:cubicBezTo>
                  <a:cubicBezTo>
                    <a:pt x="1624" y="1991"/>
                    <a:pt x="2069" y="1546"/>
                    <a:pt x="2070" y="996"/>
                  </a:cubicBezTo>
                  <a:cubicBezTo>
                    <a:pt x="2069" y="594"/>
                    <a:pt x="1828" y="230"/>
                    <a:pt x="1455" y="76"/>
                  </a:cubicBezTo>
                  <a:cubicBezTo>
                    <a:pt x="1332" y="25"/>
                    <a:pt x="1202" y="0"/>
                    <a:pt x="1074" y="0"/>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1"/>
            <p:cNvSpPr/>
            <p:nvPr/>
          </p:nvSpPr>
          <p:spPr>
            <a:xfrm>
              <a:off x="3787500" y="2085700"/>
              <a:ext cx="51750" cy="49825"/>
            </a:xfrm>
            <a:custGeom>
              <a:avLst/>
              <a:gdLst/>
              <a:ahLst/>
              <a:cxnLst/>
              <a:rect l="l" t="t" r="r" b="b"/>
              <a:pathLst>
                <a:path w="2070" h="1993" extrusionOk="0">
                  <a:moveTo>
                    <a:pt x="1073" y="264"/>
                  </a:moveTo>
                  <a:cubicBezTo>
                    <a:pt x="1478" y="264"/>
                    <a:pt x="1806" y="592"/>
                    <a:pt x="1806" y="997"/>
                  </a:cubicBezTo>
                  <a:cubicBezTo>
                    <a:pt x="1806" y="1293"/>
                    <a:pt x="1628" y="1560"/>
                    <a:pt x="1354" y="1673"/>
                  </a:cubicBezTo>
                  <a:cubicBezTo>
                    <a:pt x="1263" y="1711"/>
                    <a:pt x="1168" y="1729"/>
                    <a:pt x="1074" y="1729"/>
                  </a:cubicBezTo>
                  <a:cubicBezTo>
                    <a:pt x="883" y="1729"/>
                    <a:pt x="696" y="1655"/>
                    <a:pt x="556" y="1514"/>
                  </a:cubicBezTo>
                  <a:cubicBezTo>
                    <a:pt x="346" y="1305"/>
                    <a:pt x="284" y="990"/>
                    <a:pt x="397" y="716"/>
                  </a:cubicBezTo>
                  <a:cubicBezTo>
                    <a:pt x="510" y="442"/>
                    <a:pt x="777" y="264"/>
                    <a:pt x="1073" y="264"/>
                  </a:cubicBezTo>
                  <a:close/>
                  <a:moveTo>
                    <a:pt x="1074" y="1"/>
                  </a:moveTo>
                  <a:cubicBezTo>
                    <a:pt x="815" y="1"/>
                    <a:pt x="560" y="102"/>
                    <a:pt x="369" y="293"/>
                  </a:cubicBezTo>
                  <a:cubicBezTo>
                    <a:pt x="86" y="577"/>
                    <a:pt x="0" y="1006"/>
                    <a:pt x="154" y="1377"/>
                  </a:cubicBezTo>
                  <a:cubicBezTo>
                    <a:pt x="308" y="1750"/>
                    <a:pt x="671" y="1992"/>
                    <a:pt x="1073" y="1992"/>
                  </a:cubicBezTo>
                  <a:cubicBezTo>
                    <a:pt x="1623" y="1991"/>
                    <a:pt x="2069" y="1546"/>
                    <a:pt x="2070" y="997"/>
                  </a:cubicBezTo>
                  <a:cubicBezTo>
                    <a:pt x="2070" y="593"/>
                    <a:pt x="1827" y="231"/>
                    <a:pt x="1455" y="77"/>
                  </a:cubicBezTo>
                  <a:cubicBezTo>
                    <a:pt x="1332" y="26"/>
                    <a:pt x="1203"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1"/>
            <p:cNvSpPr/>
            <p:nvPr/>
          </p:nvSpPr>
          <p:spPr>
            <a:xfrm>
              <a:off x="3865625" y="2085700"/>
              <a:ext cx="51775" cy="49825"/>
            </a:xfrm>
            <a:custGeom>
              <a:avLst/>
              <a:gdLst/>
              <a:ahLst/>
              <a:cxnLst/>
              <a:rect l="l" t="t" r="r" b="b"/>
              <a:pathLst>
                <a:path w="2071" h="1993" extrusionOk="0">
                  <a:moveTo>
                    <a:pt x="1075" y="264"/>
                  </a:moveTo>
                  <a:cubicBezTo>
                    <a:pt x="1479" y="264"/>
                    <a:pt x="1806" y="592"/>
                    <a:pt x="1807" y="997"/>
                  </a:cubicBezTo>
                  <a:cubicBezTo>
                    <a:pt x="1807" y="1293"/>
                    <a:pt x="1629" y="1560"/>
                    <a:pt x="1355" y="1673"/>
                  </a:cubicBezTo>
                  <a:cubicBezTo>
                    <a:pt x="1264" y="1711"/>
                    <a:pt x="1169" y="1729"/>
                    <a:pt x="1075" y="1729"/>
                  </a:cubicBezTo>
                  <a:cubicBezTo>
                    <a:pt x="884"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7"/>
                    <a:pt x="0" y="1006"/>
                    <a:pt x="154" y="1377"/>
                  </a:cubicBezTo>
                  <a:cubicBezTo>
                    <a:pt x="309" y="1750"/>
                    <a:pt x="672" y="1992"/>
                    <a:pt x="1075" y="1992"/>
                  </a:cubicBezTo>
                  <a:cubicBezTo>
                    <a:pt x="1624" y="1991"/>
                    <a:pt x="2069" y="1546"/>
                    <a:pt x="2070" y="997"/>
                  </a:cubicBezTo>
                  <a:cubicBezTo>
                    <a:pt x="2070" y="593"/>
                    <a:pt x="1827" y="231"/>
                    <a:pt x="1456" y="77"/>
                  </a:cubicBezTo>
                  <a:cubicBezTo>
                    <a:pt x="1333"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1"/>
            <p:cNvSpPr/>
            <p:nvPr/>
          </p:nvSpPr>
          <p:spPr>
            <a:xfrm>
              <a:off x="3943750" y="2085700"/>
              <a:ext cx="51775" cy="49825"/>
            </a:xfrm>
            <a:custGeom>
              <a:avLst/>
              <a:gdLst/>
              <a:ahLst/>
              <a:cxnLst/>
              <a:rect l="l" t="t" r="r" b="b"/>
              <a:pathLst>
                <a:path w="2071" h="1993" extrusionOk="0">
                  <a:moveTo>
                    <a:pt x="1075" y="264"/>
                  </a:moveTo>
                  <a:cubicBezTo>
                    <a:pt x="1479" y="264"/>
                    <a:pt x="1807" y="592"/>
                    <a:pt x="1807" y="997"/>
                  </a:cubicBezTo>
                  <a:cubicBezTo>
                    <a:pt x="1807" y="1293"/>
                    <a:pt x="1629" y="1560"/>
                    <a:pt x="1355" y="1673"/>
                  </a:cubicBezTo>
                  <a:cubicBezTo>
                    <a:pt x="1264" y="1711"/>
                    <a:pt x="1169" y="1729"/>
                    <a:pt x="1075" y="1729"/>
                  </a:cubicBezTo>
                  <a:cubicBezTo>
                    <a:pt x="884" y="1729"/>
                    <a:pt x="697" y="1655"/>
                    <a:pt x="557" y="1514"/>
                  </a:cubicBezTo>
                  <a:cubicBezTo>
                    <a:pt x="347" y="1305"/>
                    <a:pt x="284" y="990"/>
                    <a:pt x="398" y="716"/>
                  </a:cubicBezTo>
                  <a:cubicBezTo>
                    <a:pt x="512" y="442"/>
                    <a:pt x="779" y="264"/>
                    <a:pt x="1075" y="264"/>
                  </a:cubicBezTo>
                  <a:close/>
                  <a:moveTo>
                    <a:pt x="1075" y="1"/>
                  </a:moveTo>
                  <a:cubicBezTo>
                    <a:pt x="816" y="1"/>
                    <a:pt x="561" y="102"/>
                    <a:pt x="371" y="293"/>
                  </a:cubicBezTo>
                  <a:cubicBezTo>
                    <a:pt x="86" y="577"/>
                    <a:pt x="0" y="1006"/>
                    <a:pt x="155" y="1377"/>
                  </a:cubicBezTo>
                  <a:cubicBezTo>
                    <a:pt x="310" y="1750"/>
                    <a:pt x="672" y="1992"/>
                    <a:pt x="1075" y="1992"/>
                  </a:cubicBezTo>
                  <a:cubicBezTo>
                    <a:pt x="1625" y="1991"/>
                    <a:pt x="2070" y="1546"/>
                    <a:pt x="2070" y="997"/>
                  </a:cubicBezTo>
                  <a:cubicBezTo>
                    <a:pt x="2070" y="593"/>
                    <a:pt x="1829" y="231"/>
                    <a:pt x="1456" y="77"/>
                  </a:cubicBezTo>
                  <a:cubicBezTo>
                    <a:pt x="1333" y="26"/>
                    <a:pt x="1204"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1"/>
            <p:cNvSpPr/>
            <p:nvPr/>
          </p:nvSpPr>
          <p:spPr>
            <a:xfrm>
              <a:off x="4021900" y="2085700"/>
              <a:ext cx="51775" cy="49825"/>
            </a:xfrm>
            <a:custGeom>
              <a:avLst/>
              <a:gdLst/>
              <a:ahLst/>
              <a:cxnLst/>
              <a:rect l="l" t="t" r="r" b="b"/>
              <a:pathLst>
                <a:path w="2071" h="1993" extrusionOk="0">
                  <a:moveTo>
                    <a:pt x="1075" y="264"/>
                  </a:moveTo>
                  <a:cubicBezTo>
                    <a:pt x="1480" y="264"/>
                    <a:pt x="1807" y="592"/>
                    <a:pt x="1808" y="997"/>
                  </a:cubicBezTo>
                  <a:cubicBezTo>
                    <a:pt x="1808" y="1293"/>
                    <a:pt x="1629" y="1560"/>
                    <a:pt x="1355" y="1673"/>
                  </a:cubicBezTo>
                  <a:cubicBezTo>
                    <a:pt x="1265" y="1711"/>
                    <a:pt x="1169" y="1729"/>
                    <a:pt x="1075" y="1729"/>
                  </a:cubicBezTo>
                  <a:cubicBezTo>
                    <a:pt x="884" y="1729"/>
                    <a:pt x="697" y="1655"/>
                    <a:pt x="557" y="1514"/>
                  </a:cubicBezTo>
                  <a:cubicBezTo>
                    <a:pt x="348" y="1305"/>
                    <a:pt x="285" y="990"/>
                    <a:pt x="398" y="716"/>
                  </a:cubicBezTo>
                  <a:cubicBezTo>
                    <a:pt x="512" y="442"/>
                    <a:pt x="778" y="264"/>
                    <a:pt x="1075" y="264"/>
                  </a:cubicBezTo>
                  <a:close/>
                  <a:moveTo>
                    <a:pt x="1075" y="1"/>
                  </a:moveTo>
                  <a:cubicBezTo>
                    <a:pt x="816" y="1"/>
                    <a:pt x="562" y="102"/>
                    <a:pt x="371" y="293"/>
                  </a:cubicBezTo>
                  <a:cubicBezTo>
                    <a:pt x="86" y="577"/>
                    <a:pt x="1" y="1006"/>
                    <a:pt x="155" y="1377"/>
                  </a:cubicBezTo>
                  <a:cubicBezTo>
                    <a:pt x="309" y="1750"/>
                    <a:pt x="671" y="1992"/>
                    <a:pt x="1075" y="1992"/>
                  </a:cubicBezTo>
                  <a:cubicBezTo>
                    <a:pt x="1625" y="1991"/>
                    <a:pt x="2069" y="1546"/>
                    <a:pt x="2070" y="997"/>
                  </a:cubicBezTo>
                  <a:cubicBezTo>
                    <a:pt x="2070" y="593"/>
                    <a:pt x="1828" y="231"/>
                    <a:pt x="1455" y="77"/>
                  </a:cubicBezTo>
                  <a:cubicBezTo>
                    <a:pt x="1332"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1"/>
            <p:cNvSpPr/>
            <p:nvPr/>
          </p:nvSpPr>
          <p:spPr>
            <a:xfrm>
              <a:off x="4100025" y="2085700"/>
              <a:ext cx="51775" cy="49825"/>
            </a:xfrm>
            <a:custGeom>
              <a:avLst/>
              <a:gdLst/>
              <a:ahLst/>
              <a:cxnLst/>
              <a:rect l="l" t="t" r="r" b="b"/>
              <a:pathLst>
                <a:path w="2071" h="1993" extrusionOk="0">
                  <a:moveTo>
                    <a:pt x="1075" y="264"/>
                  </a:moveTo>
                  <a:cubicBezTo>
                    <a:pt x="1480" y="264"/>
                    <a:pt x="1808" y="592"/>
                    <a:pt x="1808" y="997"/>
                  </a:cubicBezTo>
                  <a:cubicBezTo>
                    <a:pt x="1808" y="1293"/>
                    <a:pt x="1629" y="1560"/>
                    <a:pt x="1356" y="1673"/>
                  </a:cubicBezTo>
                  <a:cubicBezTo>
                    <a:pt x="1265" y="1711"/>
                    <a:pt x="1170" y="1729"/>
                    <a:pt x="1075" y="1729"/>
                  </a:cubicBezTo>
                  <a:cubicBezTo>
                    <a:pt x="885" y="1729"/>
                    <a:pt x="697" y="1655"/>
                    <a:pt x="557" y="1514"/>
                  </a:cubicBezTo>
                  <a:cubicBezTo>
                    <a:pt x="348" y="1305"/>
                    <a:pt x="285" y="990"/>
                    <a:pt x="399" y="716"/>
                  </a:cubicBezTo>
                  <a:cubicBezTo>
                    <a:pt x="512" y="442"/>
                    <a:pt x="779" y="264"/>
                    <a:pt x="1075" y="264"/>
                  </a:cubicBezTo>
                  <a:close/>
                  <a:moveTo>
                    <a:pt x="1076" y="1"/>
                  </a:moveTo>
                  <a:cubicBezTo>
                    <a:pt x="816" y="1"/>
                    <a:pt x="562" y="102"/>
                    <a:pt x="371" y="293"/>
                  </a:cubicBezTo>
                  <a:cubicBezTo>
                    <a:pt x="86" y="578"/>
                    <a:pt x="1" y="1006"/>
                    <a:pt x="155" y="1377"/>
                  </a:cubicBezTo>
                  <a:cubicBezTo>
                    <a:pt x="309" y="1750"/>
                    <a:pt x="673" y="1992"/>
                    <a:pt x="1075" y="1992"/>
                  </a:cubicBezTo>
                  <a:cubicBezTo>
                    <a:pt x="1625" y="1991"/>
                    <a:pt x="2071" y="1546"/>
                    <a:pt x="2071" y="997"/>
                  </a:cubicBezTo>
                  <a:cubicBezTo>
                    <a:pt x="2071" y="593"/>
                    <a:pt x="1828" y="231"/>
                    <a:pt x="1456" y="77"/>
                  </a:cubicBezTo>
                  <a:cubicBezTo>
                    <a:pt x="1333" y="26"/>
                    <a:pt x="1204" y="1"/>
                    <a:pt x="1076"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1"/>
            <p:cNvSpPr/>
            <p:nvPr/>
          </p:nvSpPr>
          <p:spPr>
            <a:xfrm>
              <a:off x="4178200" y="2085700"/>
              <a:ext cx="51750" cy="49825"/>
            </a:xfrm>
            <a:custGeom>
              <a:avLst/>
              <a:gdLst/>
              <a:ahLst/>
              <a:cxnLst/>
              <a:rect l="l" t="t" r="r" b="b"/>
              <a:pathLst>
                <a:path w="2070" h="1993" extrusionOk="0">
                  <a:moveTo>
                    <a:pt x="1074" y="264"/>
                  </a:moveTo>
                  <a:cubicBezTo>
                    <a:pt x="1478" y="264"/>
                    <a:pt x="1806" y="592"/>
                    <a:pt x="1806" y="997"/>
                  </a:cubicBezTo>
                  <a:cubicBezTo>
                    <a:pt x="1806" y="1293"/>
                    <a:pt x="1628" y="1560"/>
                    <a:pt x="1354" y="1673"/>
                  </a:cubicBezTo>
                  <a:cubicBezTo>
                    <a:pt x="1263" y="1711"/>
                    <a:pt x="1168" y="1729"/>
                    <a:pt x="1074" y="1729"/>
                  </a:cubicBezTo>
                  <a:cubicBezTo>
                    <a:pt x="883" y="1729"/>
                    <a:pt x="696" y="1655"/>
                    <a:pt x="556" y="1514"/>
                  </a:cubicBezTo>
                  <a:cubicBezTo>
                    <a:pt x="346" y="1305"/>
                    <a:pt x="284" y="990"/>
                    <a:pt x="397" y="716"/>
                  </a:cubicBezTo>
                  <a:cubicBezTo>
                    <a:pt x="510" y="442"/>
                    <a:pt x="777" y="264"/>
                    <a:pt x="1074" y="264"/>
                  </a:cubicBezTo>
                  <a:close/>
                  <a:moveTo>
                    <a:pt x="1074" y="1"/>
                  </a:moveTo>
                  <a:cubicBezTo>
                    <a:pt x="815" y="1"/>
                    <a:pt x="560" y="102"/>
                    <a:pt x="369" y="293"/>
                  </a:cubicBezTo>
                  <a:cubicBezTo>
                    <a:pt x="85" y="578"/>
                    <a:pt x="0" y="1006"/>
                    <a:pt x="154" y="1377"/>
                  </a:cubicBezTo>
                  <a:cubicBezTo>
                    <a:pt x="308" y="1750"/>
                    <a:pt x="671" y="1992"/>
                    <a:pt x="1074" y="1992"/>
                  </a:cubicBezTo>
                  <a:cubicBezTo>
                    <a:pt x="1623" y="1991"/>
                    <a:pt x="2069" y="1546"/>
                    <a:pt x="2070" y="997"/>
                  </a:cubicBezTo>
                  <a:cubicBezTo>
                    <a:pt x="2070" y="593"/>
                    <a:pt x="1827" y="231"/>
                    <a:pt x="1455" y="77"/>
                  </a:cubicBezTo>
                  <a:cubicBezTo>
                    <a:pt x="1332" y="26"/>
                    <a:pt x="1203"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1"/>
            <p:cNvSpPr/>
            <p:nvPr/>
          </p:nvSpPr>
          <p:spPr>
            <a:xfrm>
              <a:off x="4256325" y="2085700"/>
              <a:ext cx="51775" cy="49825"/>
            </a:xfrm>
            <a:custGeom>
              <a:avLst/>
              <a:gdLst/>
              <a:ahLst/>
              <a:cxnLst/>
              <a:rect l="l" t="t" r="r" b="b"/>
              <a:pathLst>
                <a:path w="2071" h="1993" extrusionOk="0">
                  <a:moveTo>
                    <a:pt x="1075" y="264"/>
                  </a:moveTo>
                  <a:cubicBezTo>
                    <a:pt x="1479" y="264"/>
                    <a:pt x="1806" y="592"/>
                    <a:pt x="1807" y="997"/>
                  </a:cubicBezTo>
                  <a:cubicBezTo>
                    <a:pt x="1807" y="1293"/>
                    <a:pt x="1629" y="1560"/>
                    <a:pt x="1355" y="1673"/>
                  </a:cubicBezTo>
                  <a:cubicBezTo>
                    <a:pt x="1264" y="1711"/>
                    <a:pt x="1169" y="1729"/>
                    <a:pt x="1074" y="1729"/>
                  </a:cubicBezTo>
                  <a:cubicBezTo>
                    <a:pt x="884"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7"/>
                    <a:pt x="0" y="1006"/>
                    <a:pt x="154" y="1377"/>
                  </a:cubicBezTo>
                  <a:cubicBezTo>
                    <a:pt x="308" y="1750"/>
                    <a:pt x="672" y="1992"/>
                    <a:pt x="1075" y="1992"/>
                  </a:cubicBezTo>
                  <a:cubicBezTo>
                    <a:pt x="1624" y="1991"/>
                    <a:pt x="2070" y="1546"/>
                    <a:pt x="2070" y="997"/>
                  </a:cubicBezTo>
                  <a:cubicBezTo>
                    <a:pt x="2070" y="593"/>
                    <a:pt x="1827" y="231"/>
                    <a:pt x="1456" y="77"/>
                  </a:cubicBezTo>
                  <a:cubicBezTo>
                    <a:pt x="1333"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1"/>
            <p:cNvSpPr/>
            <p:nvPr/>
          </p:nvSpPr>
          <p:spPr>
            <a:xfrm>
              <a:off x="4334475" y="2085700"/>
              <a:ext cx="51775" cy="49825"/>
            </a:xfrm>
            <a:custGeom>
              <a:avLst/>
              <a:gdLst/>
              <a:ahLst/>
              <a:cxnLst/>
              <a:rect l="l" t="t" r="r" b="b"/>
              <a:pathLst>
                <a:path w="2071" h="1993" extrusionOk="0">
                  <a:moveTo>
                    <a:pt x="1075" y="264"/>
                  </a:moveTo>
                  <a:cubicBezTo>
                    <a:pt x="1478" y="264"/>
                    <a:pt x="1806" y="592"/>
                    <a:pt x="1806" y="997"/>
                  </a:cubicBezTo>
                  <a:cubicBezTo>
                    <a:pt x="1806" y="1293"/>
                    <a:pt x="1628" y="1560"/>
                    <a:pt x="1354" y="1673"/>
                  </a:cubicBezTo>
                  <a:cubicBezTo>
                    <a:pt x="1264" y="1711"/>
                    <a:pt x="1169" y="1729"/>
                    <a:pt x="1074" y="1729"/>
                  </a:cubicBezTo>
                  <a:cubicBezTo>
                    <a:pt x="884" y="1729"/>
                    <a:pt x="696" y="1655"/>
                    <a:pt x="556" y="1514"/>
                  </a:cubicBezTo>
                  <a:cubicBezTo>
                    <a:pt x="346" y="1305"/>
                    <a:pt x="284" y="990"/>
                    <a:pt x="397" y="716"/>
                  </a:cubicBezTo>
                  <a:cubicBezTo>
                    <a:pt x="510" y="442"/>
                    <a:pt x="778" y="264"/>
                    <a:pt x="1075" y="264"/>
                  </a:cubicBezTo>
                  <a:close/>
                  <a:moveTo>
                    <a:pt x="1074" y="1"/>
                  </a:moveTo>
                  <a:cubicBezTo>
                    <a:pt x="815" y="1"/>
                    <a:pt x="560" y="102"/>
                    <a:pt x="370" y="293"/>
                  </a:cubicBezTo>
                  <a:cubicBezTo>
                    <a:pt x="85" y="578"/>
                    <a:pt x="1" y="1006"/>
                    <a:pt x="155" y="1377"/>
                  </a:cubicBezTo>
                  <a:cubicBezTo>
                    <a:pt x="309" y="1750"/>
                    <a:pt x="671" y="1992"/>
                    <a:pt x="1075" y="1992"/>
                  </a:cubicBezTo>
                  <a:cubicBezTo>
                    <a:pt x="1624" y="1991"/>
                    <a:pt x="2069" y="1546"/>
                    <a:pt x="2070" y="997"/>
                  </a:cubicBezTo>
                  <a:cubicBezTo>
                    <a:pt x="2069" y="593"/>
                    <a:pt x="1828" y="231"/>
                    <a:pt x="1455" y="77"/>
                  </a:cubicBezTo>
                  <a:cubicBezTo>
                    <a:pt x="1332" y="26"/>
                    <a:pt x="1202"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11"/>
          <p:cNvGrpSpPr/>
          <p:nvPr/>
        </p:nvGrpSpPr>
        <p:grpSpPr>
          <a:xfrm>
            <a:off x="7337015" y="-438480"/>
            <a:ext cx="1165899" cy="1165899"/>
            <a:chOff x="4577450" y="2046575"/>
            <a:chExt cx="388400" cy="388400"/>
          </a:xfrm>
        </p:grpSpPr>
        <p:sp>
          <p:nvSpPr>
            <p:cNvPr id="361" name="Google Shape;361;p11"/>
            <p:cNvSpPr/>
            <p:nvPr/>
          </p:nvSpPr>
          <p:spPr>
            <a:xfrm>
              <a:off x="4577450" y="2046575"/>
              <a:ext cx="77300" cy="77300"/>
            </a:xfrm>
            <a:custGeom>
              <a:avLst/>
              <a:gdLst/>
              <a:ahLst/>
              <a:cxnLst/>
              <a:rect l="l" t="t" r="r" b="b"/>
              <a:pathLst>
                <a:path w="3092" h="3092" extrusionOk="0">
                  <a:moveTo>
                    <a:pt x="1410" y="1"/>
                  </a:moveTo>
                  <a:lnTo>
                    <a:pt x="1" y="1410"/>
                  </a:lnTo>
                  <a:lnTo>
                    <a:pt x="1" y="3092"/>
                  </a:lnTo>
                  <a:lnTo>
                    <a:pt x="3091"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1"/>
            <p:cNvSpPr/>
            <p:nvPr/>
          </p:nvSpPr>
          <p:spPr>
            <a:xfrm>
              <a:off x="4577450" y="2046575"/>
              <a:ext cx="143725" cy="143750"/>
            </a:xfrm>
            <a:custGeom>
              <a:avLst/>
              <a:gdLst/>
              <a:ahLst/>
              <a:cxnLst/>
              <a:rect l="l" t="t" r="r" b="b"/>
              <a:pathLst>
                <a:path w="5749" h="5750" extrusionOk="0">
                  <a:moveTo>
                    <a:pt x="4067" y="1"/>
                  </a:moveTo>
                  <a:lnTo>
                    <a:pt x="1" y="4066"/>
                  </a:lnTo>
                  <a:lnTo>
                    <a:pt x="1" y="5749"/>
                  </a:lnTo>
                  <a:lnTo>
                    <a:pt x="5749"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1"/>
            <p:cNvSpPr/>
            <p:nvPr/>
          </p:nvSpPr>
          <p:spPr>
            <a:xfrm>
              <a:off x="4577450" y="2046575"/>
              <a:ext cx="210175" cy="210150"/>
            </a:xfrm>
            <a:custGeom>
              <a:avLst/>
              <a:gdLst/>
              <a:ahLst/>
              <a:cxnLst/>
              <a:rect l="l" t="t" r="r" b="b"/>
              <a:pathLst>
                <a:path w="8407" h="8406" extrusionOk="0">
                  <a:moveTo>
                    <a:pt x="6724" y="1"/>
                  </a:moveTo>
                  <a:lnTo>
                    <a:pt x="1" y="6723"/>
                  </a:lnTo>
                  <a:lnTo>
                    <a:pt x="1" y="8405"/>
                  </a:lnTo>
                  <a:lnTo>
                    <a:pt x="8406"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1"/>
            <p:cNvSpPr/>
            <p:nvPr/>
          </p:nvSpPr>
          <p:spPr>
            <a:xfrm>
              <a:off x="4577450" y="2046575"/>
              <a:ext cx="276575" cy="276575"/>
            </a:xfrm>
            <a:custGeom>
              <a:avLst/>
              <a:gdLst/>
              <a:ahLst/>
              <a:cxnLst/>
              <a:rect l="l" t="t" r="r" b="b"/>
              <a:pathLst>
                <a:path w="11063" h="11063" extrusionOk="0">
                  <a:moveTo>
                    <a:pt x="9381" y="1"/>
                  </a:moveTo>
                  <a:lnTo>
                    <a:pt x="1" y="9381"/>
                  </a:lnTo>
                  <a:lnTo>
                    <a:pt x="1" y="11063"/>
                  </a:lnTo>
                  <a:lnTo>
                    <a:pt x="11062"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1"/>
            <p:cNvSpPr/>
            <p:nvPr/>
          </p:nvSpPr>
          <p:spPr>
            <a:xfrm>
              <a:off x="4577450" y="2046575"/>
              <a:ext cx="343000" cy="343000"/>
            </a:xfrm>
            <a:custGeom>
              <a:avLst/>
              <a:gdLst/>
              <a:ahLst/>
              <a:cxnLst/>
              <a:rect l="l" t="t" r="r" b="b"/>
              <a:pathLst>
                <a:path w="13720" h="13720" extrusionOk="0">
                  <a:moveTo>
                    <a:pt x="12038" y="1"/>
                  </a:moveTo>
                  <a:lnTo>
                    <a:pt x="1" y="12037"/>
                  </a:lnTo>
                  <a:lnTo>
                    <a:pt x="1" y="13720"/>
                  </a:lnTo>
                  <a:lnTo>
                    <a:pt x="13720"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1"/>
            <p:cNvSpPr/>
            <p:nvPr/>
          </p:nvSpPr>
          <p:spPr>
            <a:xfrm>
              <a:off x="4577450" y="2046575"/>
              <a:ext cx="388400" cy="388400"/>
            </a:xfrm>
            <a:custGeom>
              <a:avLst/>
              <a:gdLst/>
              <a:ahLst/>
              <a:cxnLst/>
              <a:rect l="l" t="t" r="r" b="b"/>
              <a:pathLst>
                <a:path w="15536" h="15536" extrusionOk="0">
                  <a:moveTo>
                    <a:pt x="14695" y="1"/>
                  </a:moveTo>
                  <a:lnTo>
                    <a:pt x="1" y="14694"/>
                  </a:lnTo>
                  <a:lnTo>
                    <a:pt x="1" y="15536"/>
                  </a:lnTo>
                  <a:lnTo>
                    <a:pt x="841" y="15536"/>
                  </a:lnTo>
                  <a:lnTo>
                    <a:pt x="15535" y="841"/>
                  </a:lnTo>
                  <a:lnTo>
                    <a:pt x="15535"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1"/>
            <p:cNvSpPr/>
            <p:nvPr/>
          </p:nvSpPr>
          <p:spPr>
            <a:xfrm>
              <a:off x="4622850" y="2091975"/>
              <a:ext cx="343000" cy="343000"/>
            </a:xfrm>
            <a:custGeom>
              <a:avLst/>
              <a:gdLst/>
              <a:ahLst/>
              <a:cxnLst/>
              <a:rect l="l" t="t" r="r" b="b"/>
              <a:pathLst>
                <a:path w="13720" h="13720" extrusionOk="0">
                  <a:moveTo>
                    <a:pt x="13719" y="1"/>
                  </a:moveTo>
                  <a:lnTo>
                    <a:pt x="1" y="13720"/>
                  </a:lnTo>
                  <a:lnTo>
                    <a:pt x="1682" y="13720"/>
                  </a:lnTo>
                  <a:lnTo>
                    <a:pt x="13719" y="1683"/>
                  </a:lnTo>
                  <a:lnTo>
                    <a:pt x="13719"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1"/>
            <p:cNvSpPr/>
            <p:nvPr/>
          </p:nvSpPr>
          <p:spPr>
            <a:xfrm>
              <a:off x="4689275" y="2158400"/>
              <a:ext cx="276575" cy="276575"/>
            </a:xfrm>
            <a:custGeom>
              <a:avLst/>
              <a:gdLst/>
              <a:ahLst/>
              <a:cxnLst/>
              <a:rect l="l" t="t" r="r" b="b"/>
              <a:pathLst>
                <a:path w="11063" h="11063" extrusionOk="0">
                  <a:moveTo>
                    <a:pt x="11062" y="0"/>
                  </a:moveTo>
                  <a:lnTo>
                    <a:pt x="1" y="11063"/>
                  </a:lnTo>
                  <a:lnTo>
                    <a:pt x="1683" y="11063"/>
                  </a:lnTo>
                  <a:lnTo>
                    <a:pt x="11062" y="1683"/>
                  </a:lnTo>
                  <a:lnTo>
                    <a:pt x="11062" y="0"/>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1"/>
            <p:cNvSpPr/>
            <p:nvPr/>
          </p:nvSpPr>
          <p:spPr>
            <a:xfrm>
              <a:off x="4755700" y="2224825"/>
              <a:ext cx="210150" cy="210150"/>
            </a:xfrm>
            <a:custGeom>
              <a:avLst/>
              <a:gdLst/>
              <a:ahLst/>
              <a:cxnLst/>
              <a:rect l="l" t="t" r="r" b="b"/>
              <a:pathLst>
                <a:path w="8406" h="8406" extrusionOk="0">
                  <a:moveTo>
                    <a:pt x="8405" y="0"/>
                  </a:moveTo>
                  <a:lnTo>
                    <a:pt x="0" y="8406"/>
                  </a:lnTo>
                  <a:lnTo>
                    <a:pt x="1682" y="8406"/>
                  </a:lnTo>
                  <a:lnTo>
                    <a:pt x="8405" y="1682"/>
                  </a:lnTo>
                  <a:lnTo>
                    <a:pt x="8405" y="0"/>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1"/>
            <p:cNvSpPr/>
            <p:nvPr/>
          </p:nvSpPr>
          <p:spPr>
            <a:xfrm>
              <a:off x="4822125" y="2291250"/>
              <a:ext cx="143725" cy="143725"/>
            </a:xfrm>
            <a:custGeom>
              <a:avLst/>
              <a:gdLst/>
              <a:ahLst/>
              <a:cxnLst/>
              <a:rect l="l" t="t" r="r" b="b"/>
              <a:pathLst>
                <a:path w="5749" h="5749" extrusionOk="0">
                  <a:moveTo>
                    <a:pt x="5748" y="1"/>
                  </a:moveTo>
                  <a:lnTo>
                    <a:pt x="0" y="5749"/>
                  </a:lnTo>
                  <a:lnTo>
                    <a:pt x="1682" y="5749"/>
                  </a:lnTo>
                  <a:lnTo>
                    <a:pt x="5748" y="1682"/>
                  </a:lnTo>
                  <a:lnTo>
                    <a:pt x="5748"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1"/>
            <p:cNvSpPr/>
            <p:nvPr/>
          </p:nvSpPr>
          <p:spPr>
            <a:xfrm>
              <a:off x="4888550" y="2357650"/>
              <a:ext cx="77300" cy="77325"/>
            </a:xfrm>
            <a:custGeom>
              <a:avLst/>
              <a:gdLst/>
              <a:ahLst/>
              <a:cxnLst/>
              <a:rect l="l" t="t" r="r" b="b"/>
              <a:pathLst>
                <a:path w="3092" h="3093" extrusionOk="0">
                  <a:moveTo>
                    <a:pt x="3091" y="1"/>
                  </a:moveTo>
                  <a:lnTo>
                    <a:pt x="1" y="3093"/>
                  </a:lnTo>
                  <a:lnTo>
                    <a:pt x="1682" y="3093"/>
                  </a:lnTo>
                  <a:lnTo>
                    <a:pt x="3091" y="1683"/>
                  </a:lnTo>
                  <a:lnTo>
                    <a:pt x="3091"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2" name="Google Shape;372;p11"/>
          <p:cNvSpPr txBox="1">
            <a:spLocks noGrp="1"/>
          </p:cNvSpPr>
          <p:nvPr>
            <p:ph type="title" hasCustomPrompt="1"/>
          </p:nvPr>
        </p:nvSpPr>
        <p:spPr>
          <a:xfrm>
            <a:off x="1632000" y="1696850"/>
            <a:ext cx="5880000" cy="13008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73" name="Google Shape;373;p11"/>
          <p:cNvSpPr txBox="1">
            <a:spLocks noGrp="1"/>
          </p:cNvSpPr>
          <p:nvPr>
            <p:ph type="body" idx="1"/>
          </p:nvPr>
        </p:nvSpPr>
        <p:spPr>
          <a:xfrm>
            <a:off x="2051850" y="3072575"/>
            <a:ext cx="5040300" cy="1300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400"/>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7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ullet Points">
  <p:cSld name="ONE_COLUMN_TEXT_1">
    <p:spTree>
      <p:nvGrpSpPr>
        <p:cNvPr id="1" name="Shape 375"/>
        <p:cNvGrpSpPr/>
        <p:nvPr/>
      </p:nvGrpSpPr>
      <p:grpSpPr>
        <a:xfrm>
          <a:off x="0" y="0"/>
          <a:ext cx="0" cy="0"/>
          <a:chOff x="0" y="0"/>
          <a:chExt cx="0" cy="0"/>
        </a:xfrm>
      </p:grpSpPr>
      <p:sp>
        <p:nvSpPr>
          <p:cNvPr id="376" name="Google Shape;376;p13"/>
          <p:cNvSpPr txBox="1">
            <a:spLocks noGrp="1"/>
          </p:cNvSpPr>
          <p:nvPr>
            <p:ph type="body" idx="1"/>
          </p:nvPr>
        </p:nvSpPr>
        <p:spPr>
          <a:xfrm>
            <a:off x="760825" y="626400"/>
            <a:ext cx="6999900" cy="3535200"/>
          </a:xfrm>
          <a:prstGeom prst="rect">
            <a:avLst/>
          </a:prstGeom>
        </p:spPr>
        <p:txBody>
          <a:bodyPr spcFirstLastPara="1" wrap="square" lIns="91425" tIns="91425" rIns="91425" bIns="91425" anchor="t" anchorCtr="0">
            <a:noAutofit/>
          </a:bodyPr>
          <a:lstStyle>
            <a:lvl1pPr marL="457200" lvl="0" indent="-307975" rtl="0">
              <a:spcBef>
                <a:spcPts val="0"/>
              </a:spcBef>
              <a:spcAft>
                <a:spcPts val="0"/>
              </a:spcAft>
              <a:buSzPts val="1250"/>
              <a:buChar char="●"/>
              <a:defRPr sz="1250"/>
            </a:lvl1pPr>
            <a:lvl2pPr marL="914400" lvl="1" indent="-307975" rtl="0">
              <a:spcBef>
                <a:spcPts val="1600"/>
              </a:spcBef>
              <a:spcAft>
                <a:spcPts val="0"/>
              </a:spcAft>
              <a:buSzPts val="1250"/>
              <a:buChar char="○"/>
              <a:defRPr sz="1250"/>
            </a:lvl2pPr>
            <a:lvl3pPr marL="1371600" lvl="2" indent="-307975" rtl="0">
              <a:spcBef>
                <a:spcPts val="1600"/>
              </a:spcBef>
              <a:spcAft>
                <a:spcPts val="0"/>
              </a:spcAft>
              <a:buSzPts val="1250"/>
              <a:buChar char="■"/>
              <a:defRPr sz="1250"/>
            </a:lvl3pPr>
            <a:lvl4pPr marL="1828800" lvl="3" indent="-307975" rtl="0">
              <a:spcBef>
                <a:spcPts val="1600"/>
              </a:spcBef>
              <a:spcAft>
                <a:spcPts val="0"/>
              </a:spcAft>
              <a:buSzPts val="1250"/>
              <a:buChar char="●"/>
              <a:defRPr sz="1250"/>
            </a:lvl4pPr>
            <a:lvl5pPr marL="2286000" lvl="4" indent="-307975" rtl="0">
              <a:spcBef>
                <a:spcPts val="1600"/>
              </a:spcBef>
              <a:spcAft>
                <a:spcPts val="0"/>
              </a:spcAft>
              <a:buSzPts val="1250"/>
              <a:buChar char="○"/>
              <a:defRPr sz="1250"/>
            </a:lvl5pPr>
            <a:lvl6pPr marL="2743200" lvl="5" indent="-307975" rtl="0">
              <a:spcBef>
                <a:spcPts val="1600"/>
              </a:spcBef>
              <a:spcAft>
                <a:spcPts val="0"/>
              </a:spcAft>
              <a:buSzPts val="1250"/>
              <a:buChar char="■"/>
              <a:defRPr sz="1250"/>
            </a:lvl6pPr>
            <a:lvl7pPr marL="3200400" lvl="6" indent="-307975" rtl="0">
              <a:spcBef>
                <a:spcPts val="1600"/>
              </a:spcBef>
              <a:spcAft>
                <a:spcPts val="0"/>
              </a:spcAft>
              <a:buSzPts val="1250"/>
              <a:buChar char="●"/>
              <a:defRPr sz="1250"/>
            </a:lvl7pPr>
            <a:lvl8pPr marL="3657600" lvl="7" indent="-307975" rtl="0">
              <a:spcBef>
                <a:spcPts val="1600"/>
              </a:spcBef>
              <a:spcAft>
                <a:spcPts val="0"/>
              </a:spcAft>
              <a:buSzPts val="1250"/>
              <a:buChar char="○"/>
              <a:defRPr sz="1250"/>
            </a:lvl8pPr>
            <a:lvl9pPr marL="4114800" lvl="8" indent="-307975" rtl="0">
              <a:spcBef>
                <a:spcPts val="1600"/>
              </a:spcBef>
              <a:spcAft>
                <a:spcPts val="1600"/>
              </a:spcAft>
              <a:buSzPts val="1250"/>
              <a:buChar char="■"/>
              <a:defRPr sz="1250"/>
            </a:lvl9pPr>
          </a:lstStyle>
          <a:p>
            <a:endParaRPr/>
          </a:p>
        </p:txBody>
      </p:sp>
      <p:sp>
        <p:nvSpPr>
          <p:cNvPr id="377" name="Google Shape;377;p13"/>
          <p:cNvSpPr txBox="1">
            <a:spLocks noGrp="1"/>
          </p:cNvSpPr>
          <p:nvPr>
            <p:ph type="title"/>
          </p:nvPr>
        </p:nvSpPr>
        <p:spPr>
          <a:xfrm rot="-5400000">
            <a:off x="5033475" y="580625"/>
            <a:ext cx="7059600" cy="447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800"/>
              <a:buNone/>
              <a:defRPr sz="1800"/>
            </a:lvl9pPr>
          </a:lstStyle>
          <a:p>
            <a:endParaRPr/>
          </a:p>
        </p:txBody>
      </p:sp>
      <p:grpSp>
        <p:nvGrpSpPr>
          <p:cNvPr id="378" name="Google Shape;378;p13"/>
          <p:cNvGrpSpPr/>
          <p:nvPr/>
        </p:nvGrpSpPr>
        <p:grpSpPr>
          <a:xfrm>
            <a:off x="8448738" y="4410575"/>
            <a:ext cx="229075" cy="1063850"/>
            <a:chOff x="6963625" y="2302750"/>
            <a:chExt cx="229075" cy="1063850"/>
          </a:xfrm>
        </p:grpSpPr>
        <p:sp>
          <p:nvSpPr>
            <p:cNvPr id="379" name="Google Shape;379;p13"/>
            <p:cNvSpPr/>
            <p:nvPr/>
          </p:nvSpPr>
          <p:spPr>
            <a:xfrm>
              <a:off x="6963625" y="2302750"/>
              <a:ext cx="229075" cy="137775"/>
            </a:xfrm>
            <a:custGeom>
              <a:avLst/>
              <a:gdLst/>
              <a:ahLst/>
              <a:cxnLst/>
              <a:rect l="l" t="t" r="r" b="b"/>
              <a:pathLst>
                <a:path w="9163" h="5511" extrusionOk="0">
                  <a:moveTo>
                    <a:pt x="4582" y="1"/>
                  </a:moveTo>
                  <a:lnTo>
                    <a:pt x="1" y="4582"/>
                  </a:lnTo>
                  <a:lnTo>
                    <a:pt x="930" y="5511"/>
                  </a:lnTo>
                  <a:lnTo>
                    <a:pt x="4582" y="1860"/>
                  </a:lnTo>
                  <a:lnTo>
                    <a:pt x="8232" y="5511"/>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3"/>
            <p:cNvSpPr/>
            <p:nvPr/>
          </p:nvSpPr>
          <p:spPr>
            <a:xfrm>
              <a:off x="6963625" y="2405625"/>
              <a:ext cx="229075" cy="137800"/>
            </a:xfrm>
            <a:custGeom>
              <a:avLst/>
              <a:gdLst/>
              <a:ahLst/>
              <a:cxnLst/>
              <a:rect l="l" t="t" r="r" b="b"/>
              <a:pathLst>
                <a:path w="9163" h="5512" extrusionOk="0">
                  <a:moveTo>
                    <a:pt x="4582" y="1"/>
                  </a:moveTo>
                  <a:lnTo>
                    <a:pt x="1" y="4582"/>
                  </a:lnTo>
                  <a:lnTo>
                    <a:pt x="930" y="5512"/>
                  </a:lnTo>
                  <a:lnTo>
                    <a:pt x="4582" y="1861"/>
                  </a:lnTo>
                  <a:lnTo>
                    <a:pt x="8232" y="5512"/>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3"/>
            <p:cNvSpPr/>
            <p:nvPr/>
          </p:nvSpPr>
          <p:spPr>
            <a:xfrm>
              <a:off x="6963625" y="2508550"/>
              <a:ext cx="229075" cy="137800"/>
            </a:xfrm>
            <a:custGeom>
              <a:avLst/>
              <a:gdLst/>
              <a:ahLst/>
              <a:cxnLst/>
              <a:rect l="l" t="t" r="r" b="b"/>
              <a:pathLst>
                <a:path w="9163" h="5512" extrusionOk="0">
                  <a:moveTo>
                    <a:pt x="4582" y="0"/>
                  </a:moveTo>
                  <a:lnTo>
                    <a:pt x="1" y="4581"/>
                  </a:lnTo>
                  <a:lnTo>
                    <a:pt x="930" y="5511"/>
                  </a:lnTo>
                  <a:lnTo>
                    <a:pt x="4582" y="1859"/>
                  </a:lnTo>
                  <a:lnTo>
                    <a:pt x="8232" y="5511"/>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3"/>
            <p:cNvSpPr/>
            <p:nvPr/>
          </p:nvSpPr>
          <p:spPr>
            <a:xfrm>
              <a:off x="6963625" y="2611450"/>
              <a:ext cx="229075" cy="137775"/>
            </a:xfrm>
            <a:custGeom>
              <a:avLst/>
              <a:gdLst/>
              <a:ahLst/>
              <a:cxnLst/>
              <a:rect l="l" t="t" r="r" b="b"/>
              <a:pathLst>
                <a:path w="9163" h="5511" extrusionOk="0">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3"/>
            <p:cNvSpPr/>
            <p:nvPr/>
          </p:nvSpPr>
          <p:spPr>
            <a:xfrm>
              <a:off x="6963625" y="2714325"/>
              <a:ext cx="229075" cy="137800"/>
            </a:xfrm>
            <a:custGeom>
              <a:avLst/>
              <a:gdLst/>
              <a:ahLst/>
              <a:cxnLst/>
              <a:rect l="l" t="t" r="r" b="b"/>
              <a:pathLst>
                <a:path w="9163" h="5512" extrusionOk="0">
                  <a:moveTo>
                    <a:pt x="4582" y="1"/>
                  </a:moveTo>
                  <a:lnTo>
                    <a:pt x="1" y="4581"/>
                  </a:lnTo>
                  <a:lnTo>
                    <a:pt x="930" y="5511"/>
                  </a:lnTo>
                  <a:lnTo>
                    <a:pt x="4582" y="1861"/>
                  </a:lnTo>
                  <a:lnTo>
                    <a:pt x="8232" y="5511"/>
                  </a:lnTo>
                  <a:lnTo>
                    <a:pt x="9162" y="4581"/>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3"/>
            <p:cNvSpPr/>
            <p:nvPr/>
          </p:nvSpPr>
          <p:spPr>
            <a:xfrm>
              <a:off x="6963625" y="2817225"/>
              <a:ext cx="229075" cy="137800"/>
            </a:xfrm>
            <a:custGeom>
              <a:avLst/>
              <a:gdLst/>
              <a:ahLst/>
              <a:cxnLst/>
              <a:rect l="l" t="t" r="r" b="b"/>
              <a:pathLst>
                <a:path w="9163" h="5512" extrusionOk="0">
                  <a:moveTo>
                    <a:pt x="4582" y="1"/>
                  </a:moveTo>
                  <a:lnTo>
                    <a:pt x="1" y="4582"/>
                  </a:lnTo>
                  <a:lnTo>
                    <a:pt x="930" y="5512"/>
                  </a:lnTo>
                  <a:lnTo>
                    <a:pt x="4582" y="1860"/>
                  </a:lnTo>
                  <a:lnTo>
                    <a:pt x="8232" y="5512"/>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3"/>
            <p:cNvSpPr/>
            <p:nvPr/>
          </p:nvSpPr>
          <p:spPr>
            <a:xfrm>
              <a:off x="6963625" y="2920100"/>
              <a:ext cx="229075" cy="137800"/>
            </a:xfrm>
            <a:custGeom>
              <a:avLst/>
              <a:gdLst/>
              <a:ahLst/>
              <a:cxnLst/>
              <a:rect l="l" t="t" r="r" b="b"/>
              <a:pathLst>
                <a:path w="9163" h="5512" extrusionOk="0">
                  <a:moveTo>
                    <a:pt x="4582" y="1"/>
                  </a:moveTo>
                  <a:lnTo>
                    <a:pt x="1" y="4583"/>
                  </a:lnTo>
                  <a:lnTo>
                    <a:pt x="930" y="5512"/>
                  </a:lnTo>
                  <a:lnTo>
                    <a:pt x="4582" y="1861"/>
                  </a:lnTo>
                  <a:lnTo>
                    <a:pt x="8232" y="5512"/>
                  </a:lnTo>
                  <a:lnTo>
                    <a:pt x="9162" y="4583"/>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3"/>
            <p:cNvSpPr/>
            <p:nvPr/>
          </p:nvSpPr>
          <p:spPr>
            <a:xfrm>
              <a:off x="6963625" y="3023025"/>
              <a:ext cx="229075" cy="137800"/>
            </a:xfrm>
            <a:custGeom>
              <a:avLst/>
              <a:gdLst/>
              <a:ahLst/>
              <a:cxnLst/>
              <a:rect l="l" t="t" r="r" b="b"/>
              <a:pathLst>
                <a:path w="9163" h="5512" extrusionOk="0">
                  <a:moveTo>
                    <a:pt x="4582" y="0"/>
                  </a:moveTo>
                  <a:lnTo>
                    <a:pt x="1" y="4581"/>
                  </a:lnTo>
                  <a:lnTo>
                    <a:pt x="930" y="5511"/>
                  </a:lnTo>
                  <a:lnTo>
                    <a:pt x="4582" y="1860"/>
                  </a:lnTo>
                  <a:lnTo>
                    <a:pt x="8232" y="5511"/>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3"/>
            <p:cNvSpPr/>
            <p:nvPr/>
          </p:nvSpPr>
          <p:spPr>
            <a:xfrm>
              <a:off x="6963625" y="3125925"/>
              <a:ext cx="229075" cy="137775"/>
            </a:xfrm>
            <a:custGeom>
              <a:avLst/>
              <a:gdLst/>
              <a:ahLst/>
              <a:cxnLst/>
              <a:rect l="l" t="t" r="r" b="b"/>
              <a:pathLst>
                <a:path w="9163" h="5511" extrusionOk="0">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3"/>
            <p:cNvSpPr/>
            <p:nvPr/>
          </p:nvSpPr>
          <p:spPr>
            <a:xfrm>
              <a:off x="6963625" y="3228800"/>
              <a:ext cx="229075" cy="137800"/>
            </a:xfrm>
            <a:custGeom>
              <a:avLst/>
              <a:gdLst/>
              <a:ahLst/>
              <a:cxnLst/>
              <a:rect l="l" t="t" r="r" b="b"/>
              <a:pathLst>
                <a:path w="9163" h="5512" extrusionOk="0">
                  <a:moveTo>
                    <a:pt x="4582" y="1"/>
                  </a:moveTo>
                  <a:lnTo>
                    <a:pt x="1" y="4581"/>
                  </a:lnTo>
                  <a:lnTo>
                    <a:pt x="930" y="5512"/>
                  </a:lnTo>
                  <a:lnTo>
                    <a:pt x="4582" y="1861"/>
                  </a:lnTo>
                  <a:lnTo>
                    <a:pt x="8232" y="5512"/>
                  </a:lnTo>
                  <a:lnTo>
                    <a:pt x="9162" y="4581"/>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ITLE_AND_BODY_1">
    <p:spTree>
      <p:nvGrpSpPr>
        <p:cNvPr id="1" name="Shape 389"/>
        <p:cNvGrpSpPr/>
        <p:nvPr/>
      </p:nvGrpSpPr>
      <p:grpSpPr>
        <a:xfrm>
          <a:off x="0" y="0"/>
          <a:ext cx="0" cy="0"/>
          <a:chOff x="0" y="0"/>
          <a:chExt cx="0" cy="0"/>
        </a:xfrm>
      </p:grpSpPr>
      <p:sp>
        <p:nvSpPr>
          <p:cNvPr id="390" name="Google Shape;390;p14"/>
          <p:cNvSpPr txBox="1">
            <a:spLocks noGrp="1"/>
          </p:cNvSpPr>
          <p:nvPr>
            <p:ph type="title" hasCustomPrompt="1"/>
          </p:nvPr>
        </p:nvSpPr>
        <p:spPr>
          <a:xfrm>
            <a:off x="1868075" y="573561"/>
            <a:ext cx="2084100" cy="931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6000"/>
              <a:buNone/>
              <a:defRPr sz="6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91" name="Google Shape;391;p14"/>
          <p:cNvSpPr txBox="1">
            <a:spLocks noGrp="1"/>
          </p:cNvSpPr>
          <p:nvPr>
            <p:ph type="title" idx="2"/>
          </p:nvPr>
        </p:nvSpPr>
        <p:spPr>
          <a:xfrm rot="-5400000">
            <a:off x="5033475" y="580625"/>
            <a:ext cx="7059600" cy="447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800"/>
              <a:buNone/>
              <a:defRPr sz="1800"/>
            </a:lvl9pPr>
          </a:lstStyle>
          <a:p>
            <a:endParaRPr/>
          </a:p>
        </p:txBody>
      </p:sp>
      <p:grpSp>
        <p:nvGrpSpPr>
          <p:cNvPr id="392" name="Google Shape;392;p14"/>
          <p:cNvGrpSpPr/>
          <p:nvPr/>
        </p:nvGrpSpPr>
        <p:grpSpPr>
          <a:xfrm>
            <a:off x="8448738" y="4410575"/>
            <a:ext cx="229075" cy="1063850"/>
            <a:chOff x="6963625" y="2302750"/>
            <a:chExt cx="229075" cy="1063850"/>
          </a:xfrm>
        </p:grpSpPr>
        <p:sp>
          <p:nvSpPr>
            <p:cNvPr id="393" name="Google Shape;393;p14"/>
            <p:cNvSpPr/>
            <p:nvPr/>
          </p:nvSpPr>
          <p:spPr>
            <a:xfrm>
              <a:off x="6963625" y="2302750"/>
              <a:ext cx="229075" cy="137775"/>
            </a:xfrm>
            <a:custGeom>
              <a:avLst/>
              <a:gdLst/>
              <a:ahLst/>
              <a:cxnLst/>
              <a:rect l="l" t="t" r="r" b="b"/>
              <a:pathLst>
                <a:path w="9163" h="5511" extrusionOk="0">
                  <a:moveTo>
                    <a:pt x="4582" y="1"/>
                  </a:moveTo>
                  <a:lnTo>
                    <a:pt x="1" y="4582"/>
                  </a:lnTo>
                  <a:lnTo>
                    <a:pt x="930" y="5511"/>
                  </a:lnTo>
                  <a:lnTo>
                    <a:pt x="4582" y="1860"/>
                  </a:lnTo>
                  <a:lnTo>
                    <a:pt x="8232" y="5511"/>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4"/>
            <p:cNvSpPr/>
            <p:nvPr/>
          </p:nvSpPr>
          <p:spPr>
            <a:xfrm>
              <a:off x="6963625" y="2405625"/>
              <a:ext cx="229075" cy="137800"/>
            </a:xfrm>
            <a:custGeom>
              <a:avLst/>
              <a:gdLst/>
              <a:ahLst/>
              <a:cxnLst/>
              <a:rect l="l" t="t" r="r" b="b"/>
              <a:pathLst>
                <a:path w="9163" h="5512" extrusionOk="0">
                  <a:moveTo>
                    <a:pt x="4582" y="1"/>
                  </a:moveTo>
                  <a:lnTo>
                    <a:pt x="1" y="4582"/>
                  </a:lnTo>
                  <a:lnTo>
                    <a:pt x="930" y="5512"/>
                  </a:lnTo>
                  <a:lnTo>
                    <a:pt x="4582" y="1861"/>
                  </a:lnTo>
                  <a:lnTo>
                    <a:pt x="8232" y="5512"/>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4"/>
            <p:cNvSpPr/>
            <p:nvPr/>
          </p:nvSpPr>
          <p:spPr>
            <a:xfrm>
              <a:off x="6963625" y="2508550"/>
              <a:ext cx="229075" cy="137800"/>
            </a:xfrm>
            <a:custGeom>
              <a:avLst/>
              <a:gdLst/>
              <a:ahLst/>
              <a:cxnLst/>
              <a:rect l="l" t="t" r="r" b="b"/>
              <a:pathLst>
                <a:path w="9163" h="5512" extrusionOk="0">
                  <a:moveTo>
                    <a:pt x="4582" y="0"/>
                  </a:moveTo>
                  <a:lnTo>
                    <a:pt x="1" y="4581"/>
                  </a:lnTo>
                  <a:lnTo>
                    <a:pt x="930" y="5511"/>
                  </a:lnTo>
                  <a:lnTo>
                    <a:pt x="4582" y="1859"/>
                  </a:lnTo>
                  <a:lnTo>
                    <a:pt x="8232" y="5511"/>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4"/>
            <p:cNvSpPr/>
            <p:nvPr/>
          </p:nvSpPr>
          <p:spPr>
            <a:xfrm>
              <a:off x="6963625" y="2611450"/>
              <a:ext cx="229075" cy="137775"/>
            </a:xfrm>
            <a:custGeom>
              <a:avLst/>
              <a:gdLst/>
              <a:ahLst/>
              <a:cxnLst/>
              <a:rect l="l" t="t" r="r" b="b"/>
              <a:pathLst>
                <a:path w="9163" h="5511" extrusionOk="0">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4"/>
            <p:cNvSpPr/>
            <p:nvPr/>
          </p:nvSpPr>
          <p:spPr>
            <a:xfrm>
              <a:off x="6963625" y="2714325"/>
              <a:ext cx="229075" cy="137800"/>
            </a:xfrm>
            <a:custGeom>
              <a:avLst/>
              <a:gdLst/>
              <a:ahLst/>
              <a:cxnLst/>
              <a:rect l="l" t="t" r="r" b="b"/>
              <a:pathLst>
                <a:path w="9163" h="5512" extrusionOk="0">
                  <a:moveTo>
                    <a:pt x="4582" y="1"/>
                  </a:moveTo>
                  <a:lnTo>
                    <a:pt x="1" y="4581"/>
                  </a:lnTo>
                  <a:lnTo>
                    <a:pt x="930" y="5511"/>
                  </a:lnTo>
                  <a:lnTo>
                    <a:pt x="4582" y="1861"/>
                  </a:lnTo>
                  <a:lnTo>
                    <a:pt x="8232" y="5511"/>
                  </a:lnTo>
                  <a:lnTo>
                    <a:pt x="9162" y="4581"/>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4"/>
            <p:cNvSpPr/>
            <p:nvPr/>
          </p:nvSpPr>
          <p:spPr>
            <a:xfrm>
              <a:off x="6963625" y="2817225"/>
              <a:ext cx="229075" cy="137800"/>
            </a:xfrm>
            <a:custGeom>
              <a:avLst/>
              <a:gdLst/>
              <a:ahLst/>
              <a:cxnLst/>
              <a:rect l="l" t="t" r="r" b="b"/>
              <a:pathLst>
                <a:path w="9163" h="5512" extrusionOk="0">
                  <a:moveTo>
                    <a:pt x="4582" y="1"/>
                  </a:moveTo>
                  <a:lnTo>
                    <a:pt x="1" y="4582"/>
                  </a:lnTo>
                  <a:lnTo>
                    <a:pt x="930" y="5512"/>
                  </a:lnTo>
                  <a:lnTo>
                    <a:pt x="4582" y="1860"/>
                  </a:lnTo>
                  <a:lnTo>
                    <a:pt x="8232" y="5512"/>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4"/>
            <p:cNvSpPr/>
            <p:nvPr/>
          </p:nvSpPr>
          <p:spPr>
            <a:xfrm>
              <a:off x="6963625" y="2920100"/>
              <a:ext cx="229075" cy="137800"/>
            </a:xfrm>
            <a:custGeom>
              <a:avLst/>
              <a:gdLst/>
              <a:ahLst/>
              <a:cxnLst/>
              <a:rect l="l" t="t" r="r" b="b"/>
              <a:pathLst>
                <a:path w="9163" h="5512" extrusionOk="0">
                  <a:moveTo>
                    <a:pt x="4582" y="1"/>
                  </a:moveTo>
                  <a:lnTo>
                    <a:pt x="1" y="4583"/>
                  </a:lnTo>
                  <a:lnTo>
                    <a:pt x="930" y="5512"/>
                  </a:lnTo>
                  <a:lnTo>
                    <a:pt x="4582" y="1861"/>
                  </a:lnTo>
                  <a:lnTo>
                    <a:pt x="8232" y="5512"/>
                  </a:lnTo>
                  <a:lnTo>
                    <a:pt x="9162" y="4583"/>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4"/>
            <p:cNvSpPr/>
            <p:nvPr/>
          </p:nvSpPr>
          <p:spPr>
            <a:xfrm>
              <a:off x="6963625" y="3023025"/>
              <a:ext cx="229075" cy="137800"/>
            </a:xfrm>
            <a:custGeom>
              <a:avLst/>
              <a:gdLst/>
              <a:ahLst/>
              <a:cxnLst/>
              <a:rect l="l" t="t" r="r" b="b"/>
              <a:pathLst>
                <a:path w="9163" h="5512" extrusionOk="0">
                  <a:moveTo>
                    <a:pt x="4582" y="0"/>
                  </a:moveTo>
                  <a:lnTo>
                    <a:pt x="1" y="4581"/>
                  </a:lnTo>
                  <a:lnTo>
                    <a:pt x="930" y="5511"/>
                  </a:lnTo>
                  <a:lnTo>
                    <a:pt x="4582" y="1860"/>
                  </a:lnTo>
                  <a:lnTo>
                    <a:pt x="8232" y="5511"/>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4"/>
            <p:cNvSpPr/>
            <p:nvPr/>
          </p:nvSpPr>
          <p:spPr>
            <a:xfrm>
              <a:off x="6963625" y="3125925"/>
              <a:ext cx="229075" cy="137775"/>
            </a:xfrm>
            <a:custGeom>
              <a:avLst/>
              <a:gdLst/>
              <a:ahLst/>
              <a:cxnLst/>
              <a:rect l="l" t="t" r="r" b="b"/>
              <a:pathLst>
                <a:path w="9163" h="5511" extrusionOk="0">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4"/>
            <p:cNvSpPr/>
            <p:nvPr/>
          </p:nvSpPr>
          <p:spPr>
            <a:xfrm>
              <a:off x="6963625" y="3228800"/>
              <a:ext cx="229075" cy="137800"/>
            </a:xfrm>
            <a:custGeom>
              <a:avLst/>
              <a:gdLst/>
              <a:ahLst/>
              <a:cxnLst/>
              <a:rect l="l" t="t" r="r" b="b"/>
              <a:pathLst>
                <a:path w="9163" h="5512" extrusionOk="0">
                  <a:moveTo>
                    <a:pt x="4582" y="1"/>
                  </a:moveTo>
                  <a:lnTo>
                    <a:pt x="1" y="4581"/>
                  </a:lnTo>
                  <a:lnTo>
                    <a:pt x="930" y="5512"/>
                  </a:lnTo>
                  <a:lnTo>
                    <a:pt x="4582" y="1861"/>
                  </a:lnTo>
                  <a:lnTo>
                    <a:pt x="8232" y="5512"/>
                  </a:lnTo>
                  <a:lnTo>
                    <a:pt x="9162" y="4581"/>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3" name="Google Shape;403;p14"/>
          <p:cNvSpPr txBox="1">
            <a:spLocks noGrp="1"/>
          </p:cNvSpPr>
          <p:nvPr>
            <p:ph type="title" idx="3"/>
          </p:nvPr>
        </p:nvSpPr>
        <p:spPr>
          <a:xfrm>
            <a:off x="1895525" y="1125468"/>
            <a:ext cx="2029200" cy="824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404" name="Google Shape;404;p14"/>
          <p:cNvSpPr txBox="1">
            <a:spLocks noGrp="1"/>
          </p:cNvSpPr>
          <p:nvPr>
            <p:ph type="subTitle" idx="1"/>
          </p:nvPr>
        </p:nvSpPr>
        <p:spPr>
          <a:xfrm>
            <a:off x="1895525" y="1843336"/>
            <a:ext cx="2029200" cy="6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05" name="Google Shape;405;p14"/>
          <p:cNvSpPr txBox="1">
            <a:spLocks noGrp="1"/>
          </p:cNvSpPr>
          <p:nvPr>
            <p:ph type="title" idx="4" hasCustomPrompt="1"/>
          </p:nvPr>
        </p:nvSpPr>
        <p:spPr>
          <a:xfrm>
            <a:off x="4387325" y="573561"/>
            <a:ext cx="2084100" cy="931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6000"/>
              <a:buNone/>
              <a:defRPr sz="6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06" name="Google Shape;406;p14"/>
          <p:cNvSpPr txBox="1">
            <a:spLocks noGrp="1"/>
          </p:cNvSpPr>
          <p:nvPr>
            <p:ph type="title" idx="5"/>
          </p:nvPr>
        </p:nvSpPr>
        <p:spPr>
          <a:xfrm>
            <a:off x="4414775" y="1125468"/>
            <a:ext cx="2029200" cy="824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407" name="Google Shape;407;p14"/>
          <p:cNvSpPr txBox="1">
            <a:spLocks noGrp="1"/>
          </p:cNvSpPr>
          <p:nvPr>
            <p:ph type="subTitle" idx="6"/>
          </p:nvPr>
        </p:nvSpPr>
        <p:spPr>
          <a:xfrm>
            <a:off x="4414775" y="1843336"/>
            <a:ext cx="2029200" cy="6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08" name="Google Shape;408;p14"/>
          <p:cNvSpPr txBox="1">
            <a:spLocks noGrp="1"/>
          </p:cNvSpPr>
          <p:nvPr>
            <p:ph type="title" idx="7" hasCustomPrompt="1"/>
          </p:nvPr>
        </p:nvSpPr>
        <p:spPr>
          <a:xfrm>
            <a:off x="1868075" y="2787617"/>
            <a:ext cx="2084100" cy="931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6000"/>
              <a:buNone/>
              <a:defRPr sz="6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09" name="Google Shape;409;p14"/>
          <p:cNvSpPr txBox="1">
            <a:spLocks noGrp="1"/>
          </p:cNvSpPr>
          <p:nvPr>
            <p:ph type="title" idx="8"/>
          </p:nvPr>
        </p:nvSpPr>
        <p:spPr>
          <a:xfrm>
            <a:off x="1895525" y="3339523"/>
            <a:ext cx="2029200" cy="824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410" name="Google Shape;410;p14"/>
          <p:cNvSpPr txBox="1">
            <a:spLocks noGrp="1"/>
          </p:cNvSpPr>
          <p:nvPr>
            <p:ph type="subTitle" idx="9"/>
          </p:nvPr>
        </p:nvSpPr>
        <p:spPr>
          <a:xfrm>
            <a:off x="1895525" y="4057392"/>
            <a:ext cx="2029200" cy="6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11" name="Google Shape;411;p14"/>
          <p:cNvSpPr txBox="1">
            <a:spLocks noGrp="1"/>
          </p:cNvSpPr>
          <p:nvPr>
            <p:ph type="title" idx="13" hasCustomPrompt="1"/>
          </p:nvPr>
        </p:nvSpPr>
        <p:spPr>
          <a:xfrm>
            <a:off x="4387325" y="2792904"/>
            <a:ext cx="2084100" cy="931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6000"/>
              <a:buNone/>
              <a:defRPr sz="6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12" name="Google Shape;412;p14"/>
          <p:cNvSpPr txBox="1">
            <a:spLocks noGrp="1"/>
          </p:cNvSpPr>
          <p:nvPr>
            <p:ph type="title" idx="14"/>
          </p:nvPr>
        </p:nvSpPr>
        <p:spPr>
          <a:xfrm>
            <a:off x="4414775" y="3339523"/>
            <a:ext cx="2029200" cy="824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413" name="Google Shape;413;p14"/>
          <p:cNvSpPr txBox="1">
            <a:spLocks noGrp="1"/>
          </p:cNvSpPr>
          <p:nvPr>
            <p:ph type="subTitle" idx="15"/>
          </p:nvPr>
        </p:nvSpPr>
        <p:spPr>
          <a:xfrm>
            <a:off x="4414775" y="4057392"/>
            <a:ext cx="2029200" cy="6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414" name="Google Shape;414;p14"/>
          <p:cNvGrpSpPr/>
          <p:nvPr/>
        </p:nvGrpSpPr>
        <p:grpSpPr>
          <a:xfrm>
            <a:off x="-1506120" y="477917"/>
            <a:ext cx="2628932" cy="1556794"/>
            <a:chOff x="3787500" y="1780975"/>
            <a:chExt cx="598750" cy="354550"/>
          </a:xfrm>
        </p:grpSpPr>
        <p:sp>
          <p:nvSpPr>
            <p:cNvPr id="415" name="Google Shape;415;p14"/>
            <p:cNvSpPr/>
            <p:nvPr/>
          </p:nvSpPr>
          <p:spPr>
            <a:xfrm>
              <a:off x="3787500" y="1780975"/>
              <a:ext cx="51750" cy="49825"/>
            </a:xfrm>
            <a:custGeom>
              <a:avLst/>
              <a:gdLst/>
              <a:ahLst/>
              <a:cxnLst/>
              <a:rect l="l" t="t" r="r" b="b"/>
              <a:pathLst>
                <a:path w="2070" h="1993" extrusionOk="0">
                  <a:moveTo>
                    <a:pt x="1073" y="264"/>
                  </a:moveTo>
                  <a:cubicBezTo>
                    <a:pt x="1478" y="264"/>
                    <a:pt x="1806" y="592"/>
                    <a:pt x="1806" y="997"/>
                  </a:cubicBezTo>
                  <a:cubicBezTo>
                    <a:pt x="1806" y="1293"/>
                    <a:pt x="1628" y="1560"/>
                    <a:pt x="1355" y="1673"/>
                  </a:cubicBezTo>
                  <a:cubicBezTo>
                    <a:pt x="1264" y="1711"/>
                    <a:pt x="1169" y="1729"/>
                    <a:pt x="1074" y="1729"/>
                  </a:cubicBezTo>
                  <a:cubicBezTo>
                    <a:pt x="883" y="1729"/>
                    <a:pt x="696" y="1654"/>
                    <a:pt x="556" y="1514"/>
                  </a:cubicBezTo>
                  <a:cubicBezTo>
                    <a:pt x="346" y="1305"/>
                    <a:pt x="284" y="990"/>
                    <a:pt x="397" y="716"/>
                  </a:cubicBezTo>
                  <a:cubicBezTo>
                    <a:pt x="510" y="442"/>
                    <a:pt x="777" y="264"/>
                    <a:pt x="1073" y="264"/>
                  </a:cubicBezTo>
                  <a:close/>
                  <a:moveTo>
                    <a:pt x="1075" y="1"/>
                  </a:moveTo>
                  <a:cubicBezTo>
                    <a:pt x="816" y="1"/>
                    <a:pt x="561" y="102"/>
                    <a:pt x="370" y="293"/>
                  </a:cubicBezTo>
                  <a:cubicBezTo>
                    <a:pt x="86" y="578"/>
                    <a:pt x="0" y="1006"/>
                    <a:pt x="154" y="1378"/>
                  </a:cubicBezTo>
                  <a:cubicBezTo>
                    <a:pt x="308" y="1749"/>
                    <a:pt x="671" y="1992"/>
                    <a:pt x="1073" y="1992"/>
                  </a:cubicBezTo>
                  <a:cubicBezTo>
                    <a:pt x="1623" y="1991"/>
                    <a:pt x="2069" y="1547"/>
                    <a:pt x="2070" y="997"/>
                  </a:cubicBezTo>
                  <a:cubicBezTo>
                    <a:pt x="2070" y="594"/>
                    <a:pt x="1827" y="231"/>
                    <a:pt x="1455" y="77"/>
                  </a:cubicBezTo>
                  <a:cubicBezTo>
                    <a:pt x="1332"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4"/>
            <p:cNvSpPr/>
            <p:nvPr/>
          </p:nvSpPr>
          <p:spPr>
            <a:xfrm>
              <a:off x="3865625" y="1780975"/>
              <a:ext cx="51775" cy="49825"/>
            </a:xfrm>
            <a:custGeom>
              <a:avLst/>
              <a:gdLst/>
              <a:ahLst/>
              <a:cxnLst/>
              <a:rect l="l" t="t" r="r" b="b"/>
              <a:pathLst>
                <a:path w="2071" h="1993" extrusionOk="0">
                  <a:moveTo>
                    <a:pt x="1075" y="264"/>
                  </a:moveTo>
                  <a:cubicBezTo>
                    <a:pt x="1479" y="264"/>
                    <a:pt x="1807" y="592"/>
                    <a:pt x="1807" y="997"/>
                  </a:cubicBezTo>
                  <a:cubicBezTo>
                    <a:pt x="1807" y="1293"/>
                    <a:pt x="1629" y="1560"/>
                    <a:pt x="1355" y="1673"/>
                  </a:cubicBezTo>
                  <a:cubicBezTo>
                    <a:pt x="1264" y="1711"/>
                    <a:pt x="1169" y="1729"/>
                    <a:pt x="1075" y="1729"/>
                  </a:cubicBezTo>
                  <a:cubicBezTo>
                    <a:pt x="884" y="1729"/>
                    <a:pt x="697" y="1654"/>
                    <a:pt x="557" y="1514"/>
                  </a:cubicBezTo>
                  <a:cubicBezTo>
                    <a:pt x="347" y="1305"/>
                    <a:pt x="284" y="990"/>
                    <a:pt x="398" y="716"/>
                  </a:cubicBezTo>
                  <a:cubicBezTo>
                    <a:pt x="511" y="442"/>
                    <a:pt x="779" y="264"/>
                    <a:pt x="1075" y="264"/>
                  </a:cubicBezTo>
                  <a:close/>
                  <a:moveTo>
                    <a:pt x="1075" y="1"/>
                  </a:moveTo>
                  <a:cubicBezTo>
                    <a:pt x="816" y="1"/>
                    <a:pt x="561" y="102"/>
                    <a:pt x="371" y="293"/>
                  </a:cubicBezTo>
                  <a:cubicBezTo>
                    <a:pt x="86" y="578"/>
                    <a:pt x="0" y="1006"/>
                    <a:pt x="154" y="1378"/>
                  </a:cubicBezTo>
                  <a:cubicBezTo>
                    <a:pt x="309" y="1749"/>
                    <a:pt x="672" y="1992"/>
                    <a:pt x="1075" y="1992"/>
                  </a:cubicBezTo>
                  <a:cubicBezTo>
                    <a:pt x="1624" y="1992"/>
                    <a:pt x="2069" y="1547"/>
                    <a:pt x="2070" y="997"/>
                  </a:cubicBezTo>
                  <a:cubicBezTo>
                    <a:pt x="2070" y="594"/>
                    <a:pt x="1827" y="231"/>
                    <a:pt x="1456" y="77"/>
                  </a:cubicBezTo>
                  <a:cubicBezTo>
                    <a:pt x="1333"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4"/>
            <p:cNvSpPr/>
            <p:nvPr/>
          </p:nvSpPr>
          <p:spPr>
            <a:xfrm>
              <a:off x="3943775" y="1780975"/>
              <a:ext cx="51750" cy="49825"/>
            </a:xfrm>
            <a:custGeom>
              <a:avLst/>
              <a:gdLst/>
              <a:ahLst/>
              <a:cxnLst/>
              <a:rect l="l" t="t" r="r" b="b"/>
              <a:pathLst>
                <a:path w="2070" h="1993" extrusionOk="0">
                  <a:moveTo>
                    <a:pt x="1074" y="264"/>
                  </a:moveTo>
                  <a:cubicBezTo>
                    <a:pt x="1478" y="264"/>
                    <a:pt x="1806" y="592"/>
                    <a:pt x="1806" y="997"/>
                  </a:cubicBezTo>
                  <a:cubicBezTo>
                    <a:pt x="1806" y="1293"/>
                    <a:pt x="1628" y="1560"/>
                    <a:pt x="1354" y="1673"/>
                  </a:cubicBezTo>
                  <a:cubicBezTo>
                    <a:pt x="1263" y="1711"/>
                    <a:pt x="1168" y="1729"/>
                    <a:pt x="1074" y="1729"/>
                  </a:cubicBezTo>
                  <a:cubicBezTo>
                    <a:pt x="883" y="1729"/>
                    <a:pt x="696" y="1654"/>
                    <a:pt x="556" y="1514"/>
                  </a:cubicBezTo>
                  <a:cubicBezTo>
                    <a:pt x="346" y="1305"/>
                    <a:pt x="284" y="990"/>
                    <a:pt x="397" y="716"/>
                  </a:cubicBezTo>
                  <a:cubicBezTo>
                    <a:pt x="511" y="442"/>
                    <a:pt x="778" y="264"/>
                    <a:pt x="1074" y="264"/>
                  </a:cubicBezTo>
                  <a:close/>
                  <a:moveTo>
                    <a:pt x="1075" y="1"/>
                  </a:moveTo>
                  <a:cubicBezTo>
                    <a:pt x="816" y="1"/>
                    <a:pt x="560" y="102"/>
                    <a:pt x="370" y="293"/>
                  </a:cubicBezTo>
                  <a:cubicBezTo>
                    <a:pt x="86" y="578"/>
                    <a:pt x="1" y="1006"/>
                    <a:pt x="155" y="1378"/>
                  </a:cubicBezTo>
                  <a:cubicBezTo>
                    <a:pt x="309" y="1749"/>
                    <a:pt x="671" y="1992"/>
                    <a:pt x="1074" y="1992"/>
                  </a:cubicBezTo>
                  <a:cubicBezTo>
                    <a:pt x="1624" y="1992"/>
                    <a:pt x="2069" y="1547"/>
                    <a:pt x="2069" y="997"/>
                  </a:cubicBezTo>
                  <a:cubicBezTo>
                    <a:pt x="2069" y="594"/>
                    <a:pt x="1828" y="231"/>
                    <a:pt x="1455" y="77"/>
                  </a:cubicBezTo>
                  <a:cubicBezTo>
                    <a:pt x="1332"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4"/>
            <p:cNvSpPr/>
            <p:nvPr/>
          </p:nvSpPr>
          <p:spPr>
            <a:xfrm>
              <a:off x="4021900" y="1780975"/>
              <a:ext cx="51775" cy="49825"/>
            </a:xfrm>
            <a:custGeom>
              <a:avLst/>
              <a:gdLst/>
              <a:ahLst/>
              <a:cxnLst/>
              <a:rect l="l" t="t" r="r" b="b"/>
              <a:pathLst>
                <a:path w="2071" h="1993" extrusionOk="0">
                  <a:moveTo>
                    <a:pt x="1075" y="264"/>
                  </a:moveTo>
                  <a:cubicBezTo>
                    <a:pt x="1480" y="264"/>
                    <a:pt x="1808" y="592"/>
                    <a:pt x="1808" y="997"/>
                  </a:cubicBezTo>
                  <a:cubicBezTo>
                    <a:pt x="1808" y="1293"/>
                    <a:pt x="1629" y="1560"/>
                    <a:pt x="1355" y="1673"/>
                  </a:cubicBezTo>
                  <a:cubicBezTo>
                    <a:pt x="1265" y="1711"/>
                    <a:pt x="1169" y="1729"/>
                    <a:pt x="1075" y="1729"/>
                  </a:cubicBezTo>
                  <a:cubicBezTo>
                    <a:pt x="884" y="1729"/>
                    <a:pt x="697" y="1654"/>
                    <a:pt x="557" y="1514"/>
                  </a:cubicBezTo>
                  <a:cubicBezTo>
                    <a:pt x="348" y="1305"/>
                    <a:pt x="285" y="990"/>
                    <a:pt x="398" y="716"/>
                  </a:cubicBezTo>
                  <a:cubicBezTo>
                    <a:pt x="512" y="442"/>
                    <a:pt x="779" y="264"/>
                    <a:pt x="1075" y="264"/>
                  </a:cubicBezTo>
                  <a:close/>
                  <a:moveTo>
                    <a:pt x="1076" y="1"/>
                  </a:moveTo>
                  <a:cubicBezTo>
                    <a:pt x="816" y="1"/>
                    <a:pt x="562" y="102"/>
                    <a:pt x="371" y="293"/>
                  </a:cubicBezTo>
                  <a:cubicBezTo>
                    <a:pt x="86" y="578"/>
                    <a:pt x="1" y="1006"/>
                    <a:pt x="155" y="1378"/>
                  </a:cubicBezTo>
                  <a:cubicBezTo>
                    <a:pt x="309" y="1749"/>
                    <a:pt x="673" y="1992"/>
                    <a:pt x="1075" y="1992"/>
                  </a:cubicBezTo>
                  <a:cubicBezTo>
                    <a:pt x="1624" y="1991"/>
                    <a:pt x="2069" y="1547"/>
                    <a:pt x="2070" y="997"/>
                  </a:cubicBezTo>
                  <a:cubicBezTo>
                    <a:pt x="2070" y="594"/>
                    <a:pt x="1828" y="231"/>
                    <a:pt x="1456" y="77"/>
                  </a:cubicBezTo>
                  <a:cubicBezTo>
                    <a:pt x="1333" y="26"/>
                    <a:pt x="1204" y="1"/>
                    <a:pt x="1076"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4"/>
            <p:cNvSpPr/>
            <p:nvPr/>
          </p:nvSpPr>
          <p:spPr>
            <a:xfrm>
              <a:off x="4100050" y="1780975"/>
              <a:ext cx="51750" cy="49825"/>
            </a:xfrm>
            <a:custGeom>
              <a:avLst/>
              <a:gdLst/>
              <a:ahLst/>
              <a:cxnLst/>
              <a:rect l="l" t="t" r="r" b="b"/>
              <a:pathLst>
                <a:path w="2070" h="1993" extrusionOk="0">
                  <a:moveTo>
                    <a:pt x="1074" y="264"/>
                  </a:moveTo>
                  <a:cubicBezTo>
                    <a:pt x="1479" y="264"/>
                    <a:pt x="1807" y="592"/>
                    <a:pt x="1807" y="997"/>
                  </a:cubicBezTo>
                  <a:cubicBezTo>
                    <a:pt x="1807" y="1293"/>
                    <a:pt x="1628" y="1560"/>
                    <a:pt x="1355" y="1673"/>
                  </a:cubicBezTo>
                  <a:cubicBezTo>
                    <a:pt x="1264" y="1711"/>
                    <a:pt x="1169" y="1729"/>
                    <a:pt x="1074" y="1729"/>
                  </a:cubicBezTo>
                  <a:cubicBezTo>
                    <a:pt x="884" y="1729"/>
                    <a:pt x="696" y="1654"/>
                    <a:pt x="556" y="1514"/>
                  </a:cubicBezTo>
                  <a:cubicBezTo>
                    <a:pt x="347" y="1305"/>
                    <a:pt x="285" y="990"/>
                    <a:pt x="398" y="716"/>
                  </a:cubicBezTo>
                  <a:cubicBezTo>
                    <a:pt x="511" y="442"/>
                    <a:pt x="778" y="264"/>
                    <a:pt x="1074" y="264"/>
                  </a:cubicBezTo>
                  <a:close/>
                  <a:moveTo>
                    <a:pt x="1075" y="1"/>
                  </a:moveTo>
                  <a:cubicBezTo>
                    <a:pt x="815" y="1"/>
                    <a:pt x="561" y="102"/>
                    <a:pt x="370" y="293"/>
                  </a:cubicBezTo>
                  <a:cubicBezTo>
                    <a:pt x="85" y="578"/>
                    <a:pt x="1" y="1006"/>
                    <a:pt x="155" y="1378"/>
                  </a:cubicBezTo>
                  <a:cubicBezTo>
                    <a:pt x="309" y="1749"/>
                    <a:pt x="672" y="1992"/>
                    <a:pt x="1074" y="1992"/>
                  </a:cubicBezTo>
                  <a:cubicBezTo>
                    <a:pt x="1624" y="1991"/>
                    <a:pt x="2070" y="1547"/>
                    <a:pt x="2070" y="997"/>
                  </a:cubicBezTo>
                  <a:cubicBezTo>
                    <a:pt x="2070" y="594"/>
                    <a:pt x="1827" y="231"/>
                    <a:pt x="1455" y="77"/>
                  </a:cubicBezTo>
                  <a:cubicBezTo>
                    <a:pt x="1332"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4"/>
            <p:cNvSpPr/>
            <p:nvPr/>
          </p:nvSpPr>
          <p:spPr>
            <a:xfrm>
              <a:off x="4178200" y="1780975"/>
              <a:ext cx="51750" cy="49825"/>
            </a:xfrm>
            <a:custGeom>
              <a:avLst/>
              <a:gdLst/>
              <a:ahLst/>
              <a:cxnLst/>
              <a:rect l="l" t="t" r="r" b="b"/>
              <a:pathLst>
                <a:path w="2070" h="1993" extrusionOk="0">
                  <a:moveTo>
                    <a:pt x="1074" y="264"/>
                  </a:moveTo>
                  <a:cubicBezTo>
                    <a:pt x="1479" y="264"/>
                    <a:pt x="1806" y="592"/>
                    <a:pt x="1806" y="997"/>
                  </a:cubicBezTo>
                  <a:cubicBezTo>
                    <a:pt x="1806" y="1293"/>
                    <a:pt x="1628" y="1560"/>
                    <a:pt x="1354" y="1673"/>
                  </a:cubicBezTo>
                  <a:cubicBezTo>
                    <a:pt x="1263" y="1711"/>
                    <a:pt x="1168" y="1729"/>
                    <a:pt x="1074" y="1729"/>
                  </a:cubicBezTo>
                  <a:cubicBezTo>
                    <a:pt x="883" y="1729"/>
                    <a:pt x="696" y="1654"/>
                    <a:pt x="556" y="1514"/>
                  </a:cubicBezTo>
                  <a:cubicBezTo>
                    <a:pt x="346" y="1305"/>
                    <a:pt x="284" y="990"/>
                    <a:pt x="397" y="716"/>
                  </a:cubicBezTo>
                  <a:cubicBezTo>
                    <a:pt x="510" y="442"/>
                    <a:pt x="777" y="264"/>
                    <a:pt x="1074" y="264"/>
                  </a:cubicBezTo>
                  <a:close/>
                  <a:moveTo>
                    <a:pt x="1075" y="1"/>
                  </a:moveTo>
                  <a:cubicBezTo>
                    <a:pt x="816" y="1"/>
                    <a:pt x="561" y="102"/>
                    <a:pt x="370" y="293"/>
                  </a:cubicBezTo>
                  <a:cubicBezTo>
                    <a:pt x="85" y="578"/>
                    <a:pt x="0" y="1006"/>
                    <a:pt x="154" y="1378"/>
                  </a:cubicBezTo>
                  <a:cubicBezTo>
                    <a:pt x="308" y="1749"/>
                    <a:pt x="671" y="1992"/>
                    <a:pt x="1074" y="1992"/>
                  </a:cubicBezTo>
                  <a:cubicBezTo>
                    <a:pt x="1623" y="1991"/>
                    <a:pt x="2069" y="1547"/>
                    <a:pt x="2070" y="997"/>
                  </a:cubicBezTo>
                  <a:cubicBezTo>
                    <a:pt x="2070" y="594"/>
                    <a:pt x="1827" y="231"/>
                    <a:pt x="1455" y="77"/>
                  </a:cubicBezTo>
                  <a:cubicBezTo>
                    <a:pt x="1332"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4"/>
            <p:cNvSpPr/>
            <p:nvPr/>
          </p:nvSpPr>
          <p:spPr>
            <a:xfrm>
              <a:off x="4256350" y="1780975"/>
              <a:ext cx="51750" cy="49825"/>
            </a:xfrm>
            <a:custGeom>
              <a:avLst/>
              <a:gdLst/>
              <a:ahLst/>
              <a:cxnLst/>
              <a:rect l="l" t="t" r="r" b="b"/>
              <a:pathLst>
                <a:path w="2070" h="1993" extrusionOk="0">
                  <a:moveTo>
                    <a:pt x="1074" y="264"/>
                  </a:moveTo>
                  <a:cubicBezTo>
                    <a:pt x="1478" y="264"/>
                    <a:pt x="1806" y="592"/>
                    <a:pt x="1806" y="997"/>
                  </a:cubicBezTo>
                  <a:cubicBezTo>
                    <a:pt x="1806" y="1293"/>
                    <a:pt x="1628" y="1560"/>
                    <a:pt x="1354" y="1673"/>
                  </a:cubicBezTo>
                  <a:cubicBezTo>
                    <a:pt x="1263" y="1711"/>
                    <a:pt x="1168" y="1729"/>
                    <a:pt x="1073" y="1729"/>
                  </a:cubicBezTo>
                  <a:cubicBezTo>
                    <a:pt x="883" y="1729"/>
                    <a:pt x="696" y="1654"/>
                    <a:pt x="556" y="1514"/>
                  </a:cubicBezTo>
                  <a:cubicBezTo>
                    <a:pt x="346" y="1305"/>
                    <a:pt x="283" y="990"/>
                    <a:pt x="397" y="716"/>
                  </a:cubicBezTo>
                  <a:cubicBezTo>
                    <a:pt x="510" y="442"/>
                    <a:pt x="778" y="264"/>
                    <a:pt x="1074" y="264"/>
                  </a:cubicBezTo>
                  <a:close/>
                  <a:moveTo>
                    <a:pt x="1074" y="1"/>
                  </a:moveTo>
                  <a:cubicBezTo>
                    <a:pt x="815" y="1"/>
                    <a:pt x="560" y="102"/>
                    <a:pt x="370" y="293"/>
                  </a:cubicBezTo>
                  <a:cubicBezTo>
                    <a:pt x="85" y="578"/>
                    <a:pt x="0" y="1006"/>
                    <a:pt x="153" y="1378"/>
                  </a:cubicBezTo>
                  <a:cubicBezTo>
                    <a:pt x="307" y="1749"/>
                    <a:pt x="671" y="1992"/>
                    <a:pt x="1074" y="1992"/>
                  </a:cubicBezTo>
                  <a:cubicBezTo>
                    <a:pt x="1623" y="1992"/>
                    <a:pt x="2069" y="1547"/>
                    <a:pt x="2069" y="997"/>
                  </a:cubicBezTo>
                  <a:cubicBezTo>
                    <a:pt x="2069" y="594"/>
                    <a:pt x="1826" y="231"/>
                    <a:pt x="1455" y="77"/>
                  </a:cubicBezTo>
                  <a:cubicBezTo>
                    <a:pt x="1332" y="26"/>
                    <a:pt x="1202"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4"/>
            <p:cNvSpPr/>
            <p:nvPr/>
          </p:nvSpPr>
          <p:spPr>
            <a:xfrm>
              <a:off x="4334475" y="1780975"/>
              <a:ext cx="51775" cy="49825"/>
            </a:xfrm>
            <a:custGeom>
              <a:avLst/>
              <a:gdLst/>
              <a:ahLst/>
              <a:cxnLst/>
              <a:rect l="l" t="t" r="r" b="b"/>
              <a:pathLst>
                <a:path w="2071" h="1993" extrusionOk="0">
                  <a:moveTo>
                    <a:pt x="1075" y="264"/>
                  </a:moveTo>
                  <a:cubicBezTo>
                    <a:pt x="1478" y="264"/>
                    <a:pt x="1806" y="592"/>
                    <a:pt x="1806" y="997"/>
                  </a:cubicBezTo>
                  <a:cubicBezTo>
                    <a:pt x="1806" y="1293"/>
                    <a:pt x="1628" y="1560"/>
                    <a:pt x="1355" y="1673"/>
                  </a:cubicBezTo>
                  <a:cubicBezTo>
                    <a:pt x="1264" y="1711"/>
                    <a:pt x="1169" y="1729"/>
                    <a:pt x="1074" y="1729"/>
                  </a:cubicBezTo>
                  <a:cubicBezTo>
                    <a:pt x="884" y="1729"/>
                    <a:pt x="696" y="1654"/>
                    <a:pt x="556" y="1514"/>
                  </a:cubicBezTo>
                  <a:cubicBezTo>
                    <a:pt x="346" y="1305"/>
                    <a:pt x="284" y="990"/>
                    <a:pt x="397" y="716"/>
                  </a:cubicBezTo>
                  <a:cubicBezTo>
                    <a:pt x="510" y="442"/>
                    <a:pt x="778" y="264"/>
                    <a:pt x="1075" y="264"/>
                  </a:cubicBezTo>
                  <a:close/>
                  <a:moveTo>
                    <a:pt x="1075" y="1"/>
                  </a:moveTo>
                  <a:cubicBezTo>
                    <a:pt x="816" y="1"/>
                    <a:pt x="561" y="102"/>
                    <a:pt x="371" y="293"/>
                  </a:cubicBezTo>
                  <a:cubicBezTo>
                    <a:pt x="86" y="578"/>
                    <a:pt x="1" y="1006"/>
                    <a:pt x="155" y="1378"/>
                  </a:cubicBezTo>
                  <a:cubicBezTo>
                    <a:pt x="309" y="1749"/>
                    <a:pt x="671" y="1992"/>
                    <a:pt x="1075" y="1992"/>
                  </a:cubicBezTo>
                  <a:cubicBezTo>
                    <a:pt x="1624" y="1991"/>
                    <a:pt x="2069" y="1547"/>
                    <a:pt x="2070" y="997"/>
                  </a:cubicBezTo>
                  <a:cubicBezTo>
                    <a:pt x="2070" y="594"/>
                    <a:pt x="1828" y="231"/>
                    <a:pt x="1455" y="77"/>
                  </a:cubicBezTo>
                  <a:cubicBezTo>
                    <a:pt x="1332"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4"/>
            <p:cNvSpPr/>
            <p:nvPr/>
          </p:nvSpPr>
          <p:spPr>
            <a:xfrm>
              <a:off x="3787500" y="1857150"/>
              <a:ext cx="51750" cy="49800"/>
            </a:xfrm>
            <a:custGeom>
              <a:avLst/>
              <a:gdLst/>
              <a:ahLst/>
              <a:cxnLst/>
              <a:rect l="l" t="t" r="r" b="b"/>
              <a:pathLst>
                <a:path w="2070" h="1992" extrusionOk="0">
                  <a:moveTo>
                    <a:pt x="1073" y="264"/>
                  </a:moveTo>
                  <a:cubicBezTo>
                    <a:pt x="1478" y="264"/>
                    <a:pt x="1806" y="593"/>
                    <a:pt x="1806" y="996"/>
                  </a:cubicBezTo>
                  <a:cubicBezTo>
                    <a:pt x="1806" y="1293"/>
                    <a:pt x="1628" y="1560"/>
                    <a:pt x="1354" y="1673"/>
                  </a:cubicBezTo>
                  <a:cubicBezTo>
                    <a:pt x="1263" y="1711"/>
                    <a:pt x="1168" y="1729"/>
                    <a:pt x="1073" y="1729"/>
                  </a:cubicBezTo>
                  <a:cubicBezTo>
                    <a:pt x="883" y="1729"/>
                    <a:pt x="696" y="1655"/>
                    <a:pt x="556" y="1515"/>
                  </a:cubicBezTo>
                  <a:cubicBezTo>
                    <a:pt x="346" y="1305"/>
                    <a:pt x="284" y="989"/>
                    <a:pt x="397" y="716"/>
                  </a:cubicBezTo>
                  <a:cubicBezTo>
                    <a:pt x="510" y="443"/>
                    <a:pt x="777" y="264"/>
                    <a:pt x="1073" y="264"/>
                  </a:cubicBezTo>
                  <a:close/>
                  <a:moveTo>
                    <a:pt x="1073" y="1"/>
                  </a:moveTo>
                  <a:cubicBezTo>
                    <a:pt x="814" y="1"/>
                    <a:pt x="560" y="102"/>
                    <a:pt x="370" y="292"/>
                  </a:cubicBezTo>
                  <a:cubicBezTo>
                    <a:pt x="86" y="577"/>
                    <a:pt x="0" y="1005"/>
                    <a:pt x="154" y="1377"/>
                  </a:cubicBezTo>
                  <a:cubicBezTo>
                    <a:pt x="308" y="1750"/>
                    <a:pt x="671" y="1992"/>
                    <a:pt x="1073" y="1992"/>
                  </a:cubicBezTo>
                  <a:cubicBezTo>
                    <a:pt x="1623" y="1992"/>
                    <a:pt x="2069" y="1546"/>
                    <a:pt x="2070" y="996"/>
                  </a:cubicBezTo>
                  <a:cubicBezTo>
                    <a:pt x="2070" y="594"/>
                    <a:pt x="1827" y="231"/>
                    <a:pt x="1455" y="77"/>
                  </a:cubicBezTo>
                  <a:cubicBezTo>
                    <a:pt x="1331" y="26"/>
                    <a:pt x="1202" y="1"/>
                    <a:pt x="1073"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4"/>
            <p:cNvSpPr/>
            <p:nvPr/>
          </p:nvSpPr>
          <p:spPr>
            <a:xfrm>
              <a:off x="3865625" y="1857150"/>
              <a:ext cx="51775" cy="49800"/>
            </a:xfrm>
            <a:custGeom>
              <a:avLst/>
              <a:gdLst/>
              <a:ahLst/>
              <a:cxnLst/>
              <a:rect l="l" t="t" r="r" b="b"/>
              <a:pathLst>
                <a:path w="2071" h="1992" extrusionOk="0">
                  <a:moveTo>
                    <a:pt x="1075" y="264"/>
                  </a:moveTo>
                  <a:cubicBezTo>
                    <a:pt x="1479" y="264"/>
                    <a:pt x="1806" y="591"/>
                    <a:pt x="1807" y="996"/>
                  </a:cubicBezTo>
                  <a:cubicBezTo>
                    <a:pt x="1807" y="1292"/>
                    <a:pt x="1629" y="1559"/>
                    <a:pt x="1355" y="1673"/>
                  </a:cubicBezTo>
                  <a:cubicBezTo>
                    <a:pt x="1264" y="1711"/>
                    <a:pt x="1169" y="1729"/>
                    <a:pt x="1075" y="1729"/>
                  </a:cubicBezTo>
                  <a:cubicBezTo>
                    <a:pt x="884" y="1729"/>
                    <a:pt x="697" y="1655"/>
                    <a:pt x="557" y="1515"/>
                  </a:cubicBezTo>
                  <a:cubicBezTo>
                    <a:pt x="347" y="1305"/>
                    <a:pt x="284" y="991"/>
                    <a:pt x="397" y="717"/>
                  </a:cubicBezTo>
                  <a:cubicBezTo>
                    <a:pt x="511" y="443"/>
                    <a:pt x="779" y="264"/>
                    <a:pt x="1075" y="264"/>
                  </a:cubicBezTo>
                  <a:close/>
                  <a:moveTo>
                    <a:pt x="1074" y="1"/>
                  </a:moveTo>
                  <a:cubicBezTo>
                    <a:pt x="815" y="1"/>
                    <a:pt x="561" y="102"/>
                    <a:pt x="371" y="292"/>
                  </a:cubicBezTo>
                  <a:cubicBezTo>
                    <a:pt x="86" y="577"/>
                    <a:pt x="0" y="1005"/>
                    <a:pt x="154" y="1377"/>
                  </a:cubicBezTo>
                  <a:cubicBezTo>
                    <a:pt x="309" y="1750"/>
                    <a:pt x="672" y="1992"/>
                    <a:pt x="1075" y="1992"/>
                  </a:cubicBezTo>
                  <a:cubicBezTo>
                    <a:pt x="1624" y="1992"/>
                    <a:pt x="2069" y="1546"/>
                    <a:pt x="2070" y="996"/>
                  </a:cubicBezTo>
                  <a:cubicBezTo>
                    <a:pt x="2070" y="594"/>
                    <a:pt x="1827" y="231"/>
                    <a:pt x="1456" y="77"/>
                  </a:cubicBezTo>
                  <a:cubicBezTo>
                    <a:pt x="1332" y="26"/>
                    <a:pt x="1202"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4"/>
            <p:cNvSpPr/>
            <p:nvPr/>
          </p:nvSpPr>
          <p:spPr>
            <a:xfrm>
              <a:off x="3943750" y="1857150"/>
              <a:ext cx="51775" cy="49800"/>
            </a:xfrm>
            <a:custGeom>
              <a:avLst/>
              <a:gdLst/>
              <a:ahLst/>
              <a:cxnLst/>
              <a:rect l="l" t="t" r="r" b="b"/>
              <a:pathLst>
                <a:path w="2071" h="1992" extrusionOk="0">
                  <a:moveTo>
                    <a:pt x="1075" y="264"/>
                  </a:moveTo>
                  <a:cubicBezTo>
                    <a:pt x="1479" y="264"/>
                    <a:pt x="1807" y="593"/>
                    <a:pt x="1807" y="996"/>
                  </a:cubicBezTo>
                  <a:cubicBezTo>
                    <a:pt x="1807" y="1293"/>
                    <a:pt x="1629" y="1560"/>
                    <a:pt x="1355" y="1673"/>
                  </a:cubicBezTo>
                  <a:cubicBezTo>
                    <a:pt x="1264" y="1711"/>
                    <a:pt x="1169" y="1729"/>
                    <a:pt x="1075" y="1729"/>
                  </a:cubicBezTo>
                  <a:cubicBezTo>
                    <a:pt x="884" y="1729"/>
                    <a:pt x="697" y="1655"/>
                    <a:pt x="557" y="1515"/>
                  </a:cubicBezTo>
                  <a:cubicBezTo>
                    <a:pt x="347" y="1305"/>
                    <a:pt x="284" y="989"/>
                    <a:pt x="398" y="716"/>
                  </a:cubicBezTo>
                  <a:cubicBezTo>
                    <a:pt x="512" y="443"/>
                    <a:pt x="779" y="264"/>
                    <a:pt x="1075" y="264"/>
                  </a:cubicBezTo>
                  <a:close/>
                  <a:moveTo>
                    <a:pt x="1074" y="1"/>
                  </a:moveTo>
                  <a:cubicBezTo>
                    <a:pt x="815" y="1"/>
                    <a:pt x="561" y="102"/>
                    <a:pt x="371" y="292"/>
                  </a:cubicBezTo>
                  <a:cubicBezTo>
                    <a:pt x="86" y="577"/>
                    <a:pt x="0" y="1005"/>
                    <a:pt x="155" y="1377"/>
                  </a:cubicBezTo>
                  <a:cubicBezTo>
                    <a:pt x="309" y="1750"/>
                    <a:pt x="672" y="1992"/>
                    <a:pt x="1075" y="1992"/>
                  </a:cubicBezTo>
                  <a:cubicBezTo>
                    <a:pt x="1625" y="1992"/>
                    <a:pt x="2070" y="1546"/>
                    <a:pt x="2070" y="996"/>
                  </a:cubicBezTo>
                  <a:cubicBezTo>
                    <a:pt x="2070" y="594"/>
                    <a:pt x="1829" y="231"/>
                    <a:pt x="1456" y="77"/>
                  </a:cubicBezTo>
                  <a:cubicBezTo>
                    <a:pt x="1332" y="26"/>
                    <a:pt x="1203"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4"/>
            <p:cNvSpPr/>
            <p:nvPr/>
          </p:nvSpPr>
          <p:spPr>
            <a:xfrm>
              <a:off x="4021900" y="1857150"/>
              <a:ext cx="51775" cy="49800"/>
            </a:xfrm>
            <a:custGeom>
              <a:avLst/>
              <a:gdLst/>
              <a:ahLst/>
              <a:cxnLst/>
              <a:rect l="l" t="t" r="r" b="b"/>
              <a:pathLst>
                <a:path w="2071" h="1992" extrusionOk="0">
                  <a:moveTo>
                    <a:pt x="1075" y="264"/>
                  </a:moveTo>
                  <a:cubicBezTo>
                    <a:pt x="1480" y="264"/>
                    <a:pt x="1807" y="593"/>
                    <a:pt x="1808" y="996"/>
                  </a:cubicBezTo>
                  <a:cubicBezTo>
                    <a:pt x="1808" y="1293"/>
                    <a:pt x="1629" y="1560"/>
                    <a:pt x="1355" y="1673"/>
                  </a:cubicBezTo>
                  <a:cubicBezTo>
                    <a:pt x="1265" y="1711"/>
                    <a:pt x="1169" y="1729"/>
                    <a:pt x="1075" y="1729"/>
                  </a:cubicBezTo>
                  <a:cubicBezTo>
                    <a:pt x="884" y="1729"/>
                    <a:pt x="697" y="1655"/>
                    <a:pt x="557" y="1515"/>
                  </a:cubicBezTo>
                  <a:cubicBezTo>
                    <a:pt x="348" y="1305"/>
                    <a:pt x="285" y="991"/>
                    <a:pt x="398" y="717"/>
                  </a:cubicBezTo>
                  <a:cubicBezTo>
                    <a:pt x="512" y="443"/>
                    <a:pt x="778" y="264"/>
                    <a:pt x="1075" y="264"/>
                  </a:cubicBezTo>
                  <a:close/>
                  <a:moveTo>
                    <a:pt x="1074" y="1"/>
                  </a:moveTo>
                  <a:cubicBezTo>
                    <a:pt x="815" y="1"/>
                    <a:pt x="561" y="102"/>
                    <a:pt x="371" y="292"/>
                  </a:cubicBezTo>
                  <a:cubicBezTo>
                    <a:pt x="86" y="577"/>
                    <a:pt x="1" y="1005"/>
                    <a:pt x="155" y="1377"/>
                  </a:cubicBezTo>
                  <a:cubicBezTo>
                    <a:pt x="309" y="1750"/>
                    <a:pt x="671" y="1992"/>
                    <a:pt x="1075" y="1992"/>
                  </a:cubicBezTo>
                  <a:cubicBezTo>
                    <a:pt x="1624" y="1992"/>
                    <a:pt x="2069" y="1546"/>
                    <a:pt x="2070" y="996"/>
                  </a:cubicBezTo>
                  <a:cubicBezTo>
                    <a:pt x="2070" y="594"/>
                    <a:pt x="1828" y="231"/>
                    <a:pt x="1456" y="77"/>
                  </a:cubicBezTo>
                  <a:cubicBezTo>
                    <a:pt x="1333" y="26"/>
                    <a:pt x="1203"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4"/>
            <p:cNvSpPr/>
            <p:nvPr/>
          </p:nvSpPr>
          <p:spPr>
            <a:xfrm>
              <a:off x="4100025" y="1857150"/>
              <a:ext cx="51775" cy="49800"/>
            </a:xfrm>
            <a:custGeom>
              <a:avLst/>
              <a:gdLst/>
              <a:ahLst/>
              <a:cxnLst/>
              <a:rect l="l" t="t" r="r" b="b"/>
              <a:pathLst>
                <a:path w="2071" h="1992" extrusionOk="0">
                  <a:moveTo>
                    <a:pt x="1072" y="264"/>
                  </a:moveTo>
                  <a:cubicBezTo>
                    <a:pt x="1073" y="264"/>
                    <a:pt x="1074" y="264"/>
                    <a:pt x="1075" y="264"/>
                  </a:cubicBezTo>
                  <a:cubicBezTo>
                    <a:pt x="1480" y="264"/>
                    <a:pt x="1808" y="593"/>
                    <a:pt x="1808" y="996"/>
                  </a:cubicBezTo>
                  <a:cubicBezTo>
                    <a:pt x="1808" y="1293"/>
                    <a:pt x="1629" y="1560"/>
                    <a:pt x="1356" y="1673"/>
                  </a:cubicBezTo>
                  <a:cubicBezTo>
                    <a:pt x="1265" y="1711"/>
                    <a:pt x="1170" y="1729"/>
                    <a:pt x="1075" y="1729"/>
                  </a:cubicBezTo>
                  <a:cubicBezTo>
                    <a:pt x="885" y="1729"/>
                    <a:pt x="697" y="1655"/>
                    <a:pt x="557" y="1515"/>
                  </a:cubicBezTo>
                  <a:cubicBezTo>
                    <a:pt x="348" y="1305"/>
                    <a:pt x="285" y="989"/>
                    <a:pt x="399" y="716"/>
                  </a:cubicBezTo>
                  <a:cubicBezTo>
                    <a:pt x="512" y="443"/>
                    <a:pt x="777" y="264"/>
                    <a:pt x="1072" y="264"/>
                  </a:cubicBezTo>
                  <a:close/>
                  <a:moveTo>
                    <a:pt x="1074" y="1"/>
                  </a:moveTo>
                  <a:cubicBezTo>
                    <a:pt x="816" y="1"/>
                    <a:pt x="561" y="102"/>
                    <a:pt x="371" y="292"/>
                  </a:cubicBezTo>
                  <a:cubicBezTo>
                    <a:pt x="86" y="577"/>
                    <a:pt x="1" y="1005"/>
                    <a:pt x="155" y="1377"/>
                  </a:cubicBezTo>
                  <a:cubicBezTo>
                    <a:pt x="309" y="1750"/>
                    <a:pt x="673" y="1992"/>
                    <a:pt x="1075" y="1992"/>
                  </a:cubicBezTo>
                  <a:cubicBezTo>
                    <a:pt x="1625" y="1992"/>
                    <a:pt x="2071" y="1546"/>
                    <a:pt x="2071" y="996"/>
                  </a:cubicBezTo>
                  <a:cubicBezTo>
                    <a:pt x="2071" y="594"/>
                    <a:pt x="1828" y="231"/>
                    <a:pt x="1456" y="77"/>
                  </a:cubicBezTo>
                  <a:cubicBezTo>
                    <a:pt x="1333" y="26"/>
                    <a:pt x="1203"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4"/>
            <p:cNvSpPr/>
            <p:nvPr/>
          </p:nvSpPr>
          <p:spPr>
            <a:xfrm>
              <a:off x="4178200" y="1857150"/>
              <a:ext cx="51750" cy="49800"/>
            </a:xfrm>
            <a:custGeom>
              <a:avLst/>
              <a:gdLst/>
              <a:ahLst/>
              <a:cxnLst/>
              <a:rect l="l" t="t" r="r" b="b"/>
              <a:pathLst>
                <a:path w="2070" h="1992" extrusionOk="0">
                  <a:moveTo>
                    <a:pt x="1072" y="264"/>
                  </a:moveTo>
                  <a:cubicBezTo>
                    <a:pt x="1073" y="264"/>
                    <a:pt x="1073" y="264"/>
                    <a:pt x="1074" y="264"/>
                  </a:cubicBezTo>
                  <a:cubicBezTo>
                    <a:pt x="1478" y="264"/>
                    <a:pt x="1806" y="593"/>
                    <a:pt x="1806" y="996"/>
                  </a:cubicBezTo>
                  <a:cubicBezTo>
                    <a:pt x="1806" y="1293"/>
                    <a:pt x="1628" y="1560"/>
                    <a:pt x="1354" y="1673"/>
                  </a:cubicBezTo>
                  <a:cubicBezTo>
                    <a:pt x="1263" y="1711"/>
                    <a:pt x="1168" y="1729"/>
                    <a:pt x="1073" y="1729"/>
                  </a:cubicBezTo>
                  <a:cubicBezTo>
                    <a:pt x="883" y="1729"/>
                    <a:pt x="696" y="1655"/>
                    <a:pt x="556" y="1515"/>
                  </a:cubicBezTo>
                  <a:cubicBezTo>
                    <a:pt x="346" y="1305"/>
                    <a:pt x="284" y="989"/>
                    <a:pt x="397" y="716"/>
                  </a:cubicBezTo>
                  <a:cubicBezTo>
                    <a:pt x="510" y="443"/>
                    <a:pt x="776" y="264"/>
                    <a:pt x="1072" y="264"/>
                  </a:cubicBezTo>
                  <a:close/>
                  <a:moveTo>
                    <a:pt x="1073" y="1"/>
                  </a:moveTo>
                  <a:cubicBezTo>
                    <a:pt x="814" y="1"/>
                    <a:pt x="560" y="102"/>
                    <a:pt x="369" y="292"/>
                  </a:cubicBezTo>
                  <a:cubicBezTo>
                    <a:pt x="85" y="577"/>
                    <a:pt x="0" y="1005"/>
                    <a:pt x="154" y="1377"/>
                  </a:cubicBezTo>
                  <a:cubicBezTo>
                    <a:pt x="308" y="1750"/>
                    <a:pt x="671" y="1992"/>
                    <a:pt x="1074" y="1992"/>
                  </a:cubicBezTo>
                  <a:cubicBezTo>
                    <a:pt x="1623" y="1992"/>
                    <a:pt x="2069" y="1546"/>
                    <a:pt x="2070" y="996"/>
                  </a:cubicBezTo>
                  <a:cubicBezTo>
                    <a:pt x="2070" y="594"/>
                    <a:pt x="1827" y="231"/>
                    <a:pt x="1455" y="77"/>
                  </a:cubicBezTo>
                  <a:cubicBezTo>
                    <a:pt x="1331" y="26"/>
                    <a:pt x="1202" y="1"/>
                    <a:pt x="1073"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4"/>
            <p:cNvSpPr/>
            <p:nvPr/>
          </p:nvSpPr>
          <p:spPr>
            <a:xfrm>
              <a:off x="4256325" y="1857150"/>
              <a:ext cx="51775" cy="49800"/>
            </a:xfrm>
            <a:custGeom>
              <a:avLst/>
              <a:gdLst/>
              <a:ahLst/>
              <a:cxnLst/>
              <a:rect l="l" t="t" r="r" b="b"/>
              <a:pathLst>
                <a:path w="2071" h="1992" extrusionOk="0">
                  <a:moveTo>
                    <a:pt x="1075" y="264"/>
                  </a:moveTo>
                  <a:cubicBezTo>
                    <a:pt x="1479" y="264"/>
                    <a:pt x="1806" y="593"/>
                    <a:pt x="1807" y="996"/>
                  </a:cubicBezTo>
                  <a:cubicBezTo>
                    <a:pt x="1807" y="1293"/>
                    <a:pt x="1629" y="1560"/>
                    <a:pt x="1355" y="1673"/>
                  </a:cubicBezTo>
                  <a:cubicBezTo>
                    <a:pt x="1264" y="1711"/>
                    <a:pt x="1169" y="1729"/>
                    <a:pt x="1075" y="1729"/>
                  </a:cubicBezTo>
                  <a:cubicBezTo>
                    <a:pt x="884" y="1729"/>
                    <a:pt x="697" y="1655"/>
                    <a:pt x="557" y="1515"/>
                  </a:cubicBezTo>
                  <a:cubicBezTo>
                    <a:pt x="347" y="1305"/>
                    <a:pt x="284" y="989"/>
                    <a:pt x="397" y="716"/>
                  </a:cubicBezTo>
                  <a:cubicBezTo>
                    <a:pt x="511" y="443"/>
                    <a:pt x="779" y="264"/>
                    <a:pt x="1075" y="264"/>
                  </a:cubicBezTo>
                  <a:close/>
                  <a:moveTo>
                    <a:pt x="1074" y="1"/>
                  </a:moveTo>
                  <a:cubicBezTo>
                    <a:pt x="815" y="1"/>
                    <a:pt x="561" y="102"/>
                    <a:pt x="371" y="292"/>
                  </a:cubicBezTo>
                  <a:cubicBezTo>
                    <a:pt x="86" y="577"/>
                    <a:pt x="0" y="1005"/>
                    <a:pt x="154" y="1377"/>
                  </a:cubicBezTo>
                  <a:cubicBezTo>
                    <a:pt x="308" y="1750"/>
                    <a:pt x="672" y="1992"/>
                    <a:pt x="1075" y="1992"/>
                  </a:cubicBezTo>
                  <a:cubicBezTo>
                    <a:pt x="1624" y="1992"/>
                    <a:pt x="2070" y="1546"/>
                    <a:pt x="2070" y="996"/>
                  </a:cubicBezTo>
                  <a:cubicBezTo>
                    <a:pt x="2070" y="594"/>
                    <a:pt x="1827" y="231"/>
                    <a:pt x="1456" y="77"/>
                  </a:cubicBezTo>
                  <a:cubicBezTo>
                    <a:pt x="1332" y="26"/>
                    <a:pt x="1202"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4"/>
            <p:cNvSpPr/>
            <p:nvPr/>
          </p:nvSpPr>
          <p:spPr>
            <a:xfrm>
              <a:off x="4334475" y="1857150"/>
              <a:ext cx="51775" cy="49800"/>
            </a:xfrm>
            <a:custGeom>
              <a:avLst/>
              <a:gdLst/>
              <a:ahLst/>
              <a:cxnLst/>
              <a:rect l="l" t="t" r="r" b="b"/>
              <a:pathLst>
                <a:path w="2071" h="1992" extrusionOk="0">
                  <a:moveTo>
                    <a:pt x="1075" y="264"/>
                  </a:moveTo>
                  <a:cubicBezTo>
                    <a:pt x="1478" y="264"/>
                    <a:pt x="1806" y="593"/>
                    <a:pt x="1806" y="996"/>
                  </a:cubicBezTo>
                  <a:cubicBezTo>
                    <a:pt x="1806" y="1293"/>
                    <a:pt x="1628" y="1560"/>
                    <a:pt x="1354" y="1673"/>
                  </a:cubicBezTo>
                  <a:cubicBezTo>
                    <a:pt x="1263" y="1711"/>
                    <a:pt x="1168" y="1729"/>
                    <a:pt x="1074" y="1729"/>
                  </a:cubicBezTo>
                  <a:cubicBezTo>
                    <a:pt x="883" y="1729"/>
                    <a:pt x="696" y="1655"/>
                    <a:pt x="556" y="1515"/>
                  </a:cubicBezTo>
                  <a:cubicBezTo>
                    <a:pt x="346" y="1305"/>
                    <a:pt x="284" y="989"/>
                    <a:pt x="397" y="716"/>
                  </a:cubicBezTo>
                  <a:cubicBezTo>
                    <a:pt x="510" y="443"/>
                    <a:pt x="778" y="264"/>
                    <a:pt x="1075" y="264"/>
                  </a:cubicBezTo>
                  <a:close/>
                  <a:moveTo>
                    <a:pt x="1074" y="0"/>
                  </a:moveTo>
                  <a:cubicBezTo>
                    <a:pt x="815" y="0"/>
                    <a:pt x="560" y="101"/>
                    <a:pt x="370" y="292"/>
                  </a:cubicBezTo>
                  <a:cubicBezTo>
                    <a:pt x="85" y="577"/>
                    <a:pt x="1" y="1006"/>
                    <a:pt x="155" y="1377"/>
                  </a:cubicBezTo>
                  <a:cubicBezTo>
                    <a:pt x="309" y="1750"/>
                    <a:pt x="671" y="1992"/>
                    <a:pt x="1075" y="1992"/>
                  </a:cubicBezTo>
                  <a:cubicBezTo>
                    <a:pt x="1624" y="1992"/>
                    <a:pt x="2069" y="1546"/>
                    <a:pt x="2070" y="996"/>
                  </a:cubicBezTo>
                  <a:cubicBezTo>
                    <a:pt x="2069" y="594"/>
                    <a:pt x="1826" y="230"/>
                    <a:pt x="1455" y="76"/>
                  </a:cubicBezTo>
                  <a:cubicBezTo>
                    <a:pt x="1332" y="25"/>
                    <a:pt x="1202" y="0"/>
                    <a:pt x="1074" y="0"/>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4"/>
            <p:cNvSpPr/>
            <p:nvPr/>
          </p:nvSpPr>
          <p:spPr>
            <a:xfrm>
              <a:off x="3787500" y="1933325"/>
              <a:ext cx="51750" cy="49825"/>
            </a:xfrm>
            <a:custGeom>
              <a:avLst/>
              <a:gdLst/>
              <a:ahLst/>
              <a:cxnLst/>
              <a:rect l="l" t="t" r="r" b="b"/>
              <a:pathLst>
                <a:path w="2070" h="1993" extrusionOk="0">
                  <a:moveTo>
                    <a:pt x="1073" y="264"/>
                  </a:moveTo>
                  <a:cubicBezTo>
                    <a:pt x="1478" y="265"/>
                    <a:pt x="1806" y="592"/>
                    <a:pt x="1806" y="997"/>
                  </a:cubicBezTo>
                  <a:cubicBezTo>
                    <a:pt x="1806" y="1293"/>
                    <a:pt x="1628" y="1560"/>
                    <a:pt x="1354" y="1674"/>
                  </a:cubicBezTo>
                  <a:cubicBezTo>
                    <a:pt x="1263" y="1711"/>
                    <a:pt x="1169" y="1729"/>
                    <a:pt x="1075" y="1729"/>
                  </a:cubicBezTo>
                  <a:cubicBezTo>
                    <a:pt x="884" y="1729"/>
                    <a:pt x="696" y="1655"/>
                    <a:pt x="556" y="1514"/>
                  </a:cubicBezTo>
                  <a:cubicBezTo>
                    <a:pt x="346" y="1305"/>
                    <a:pt x="284" y="990"/>
                    <a:pt x="397" y="716"/>
                  </a:cubicBezTo>
                  <a:cubicBezTo>
                    <a:pt x="510" y="442"/>
                    <a:pt x="777" y="264"/>
                    <a:pt x="1073" y="264"/>
                  </a:cubicBezTo>
                  <a:close/>
                  <a:moveTo>
                    <a:pt x="1074" y="1"/>
                  </a:moveTo>
                  <a:cubicBezTo>
                    <a:pt x="815" y="1"/>
                    <a:pt x="560" y="102"/>
                    <a:pt x="369" y="293"/>
                  </a:cubicBezTo>
                  <a:cubicBezTo>
                    <a:pt x="86" y="578"/>
                    <a:pt x="0" y="1006"/>
                    <a:pt x="154" y="1378"/>
                  </a:cubicBezTo>
                  <a:cubicBezTo>
                    <a:pt x="308" y="1749"/>
                    <a:pt x="671" y="1992"/>
                    <a:pt x="1073" y="1992"/>
                  </a:cubicBezTo>
                  <a:cubicBezTo>
                    <a:pt x="1623" y="1992"/>
                    <a:pt x="2069" y="1547"/>
                    <a:pt x="2070" y="997"/>
                  </a:cubicBezTo>
                  <a:cubicBezTo>
                    <a:pt x="2070" y="594"/>
                    <a:pt x="1827" y="231"/>
                    <a:pt x="1455" y="77"/>
                  </a:cubicBezTo>
                  <a:cubicBezTo>
                    <a:pt x="1332" y="26"/>
                    <a:pt x="1203"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4"/>
            <p:cNvSpPr/>
            <p:nvPr/>
          </p:nvSpPr>
          <p:spPr>
            <a:xfrm>
              <a:off x="3865625" y="1933325"/>
              <a:ext cx="51775" cy="49825"/>
            </a:xfrm>
            <a:custGeom>
              <a:avLst/>
              <a:gdLst/>
              <a:ahLst/>
              <a:cxnLst/>
              <a:rect l="l" t="t" r="r" b="b"/>
              <a:pathLst>
                <a:path w="2071" h="1993" extrusionOk="0">
                  <a:moveTo>
                    <a:pt x="1075" y="264"/>
                  </a:moveTo>
                  <a:cubicBezTo>
                    <a:pt x="1479" y="265"/>
                    <a:pt x="1806"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8"/>
                    <a:pt x="0" y="1006"/>
                    <a:pt x="154" y="1378"/>
                  </a:cubicBezTo>
                  <a:cubicBezTo>
                    <a:pt x="309" y="1749"/>
                    <a:pt x="672" y="1992"/>
                    <a:pt x="1075" y="1992"/>
                  </a:cubicBezTo>
                  <a:cubicBezTo>
                    <a:pt x="1624" y="1992"/>
                    <a:pt x="2069" y="1547"/>
                    <a:pt x="2070" y="997"/>
                  </a:cubicBezTo>
                  <a:cubicBezTo>
                    <a:pt x="2070" y="594"/>
                    <a:pt x="1827" y="231"/>
                    <a:pt x="1456" y="77"/>
                  </a:cubicBezTo>
                  <a:cubicBezTo>
                    <a:pt x="1333"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4"/>
            <p:cNvSpPr/>
            <p:nvPr/>
          </p:nvSpPr>
          <p:spPr>
            <a:xfrm>
              <a:off x="3943750" y="1933325"/>
              <a:ext cx="51775" cy="49825"/>
            </a:xfrm>
            <a:custGeom>
              <a:avLst/>
              <a:gdLst/>
              <a:ahLst/>
              <a:cxnLst/>
              <a:rect l="l" t="t" r="r" b="b"/>
              <a:pathLst>
                <a:path w="2071" h="1993" extrusionOk="0">
                  <a:moveTo>
                    <a:pt x="1075" y="264"/>
                  </a:moveTo>
                  <a:cubicBezTo>
                    <a:pt x="1479" y="265"/>
                    <a:pt x="1807"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8" y="716"/>
                  </a:cubicBezTo>
                  <a:cubicBezTo>
                    <a:pt x="512" y="442"/>
                    <a:pt x="779" y="264"/>
                    <a:pt x="1075" y="264"/>
                  </a:cubicBezTo>
                  <a:close/>
                  <a:moveTo>
                    <a:pt x="1075" y="1"/>
                  </a:moveTo>
                  <a:cubicBezTo>
                    <a:pt x="816" y="1"/>
                    <a:pt x="561" y="102"/>
                    <a:pt x="371" y="293"/>
                  </a:cubicBezTo>
                  <a:cubicBezTo>
                    <a:pt x="86" y="578"/>
                    <a:pt x="0" y="1006"/>
                    <a:pt x="155" y="1378"/>
                  </a:cubicBezTo>
                  <a:cubicBezTo>
                    <a:pt x="310" y="1749"/>
                    <a:pt x="672" y="1992"/>
                    <a:pt x="1075" y="1992"/>
                  </a:cubicBezTo>
                  <a:cubicBezTo>
                    <a:pt x="1625" y="1992"/>
                    <a:pt x="2070" y="1547"/>
                    <a:pt x="2070" y="997"/>
                  </a:cubicBezTo>
                  <a:cubicBezTo>
                    <a:pt x="2070" y="594"/>
                    <a:pt x="1829" y="231"/>
                    <a:pt x="1456" y="77"/>
                  </a:cubicBezTo>
                  <a:cubicBezTo>
                    <a:pt x="1333" y="26"/>
                    <a:pt x="1204"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4"/>
            <p:cNvSpPr/>
            <p:nvPr/>
          </p:nvSpPr>
          <p:spPr>
            <a:xfrm>
              <a:off x="4021900" y="1933325"/>
              <a:ext cx="51775" cy="49825"/>
            </a:xfrm>
            <a:custGeom>
              <a:avLst/>
              <a:gdLst/>
              <a:ahLst/>
              <a:cxnLst/>
              <a:rect l="l" t="t" r="r" b="b"/>
              <a:pathLst>
                <a:path w="2071" h="1993" extrusionOk="0">
                  <a:moveTo>
                    <a:pt x="1075" y="264"/>
                  </a:moveTo>
                  <a:cubicBezTo>
                    <a:pt x="1480" y="265"/>
                    <a:pt x="1807" y="592"/>
                    <a:pt x="1808" y="997"/>
                  </a:cubicBezTo>
                  <a:cubicBezTo>
                    <a:pt x="1808" y="1293"/>
                    <a:pt x="1629" y="1560"/>
                    <a:pt x="1355" y="1674"/>
                  </a:cubicBezTo>
                  <a:cubicBezTo>
                    <a:pt x="1265" y="1711"/>
                    <a:pt x="1170" y="1729"/>
                    <a:pt x="1076" y="1729"/>
                  </a:cubicBezTo>
                  <a:cubicBezTo>
                    <a:pt x="885" y="1729"/>
                    <a:pt x="698" y="1655"/>
                    <a:pt x="557" y="1514"/>
                  </a:cubicBezTo>
                  <a:cubicBezTo>
                    <a:pt x="348" y="1305"/>
                    <a:pt x="285" y="990"/>
                    <a:pt x="398" y="716"/>
                  </a:cubicBezTo>
                  <a:cubicBezTo>
                    <a:pt x="512" y="442"/>
                    <a:pt x="778" y="264"/>
                    <a:pt x="1075" y="264"/>
                  </a:cubicBezTo>
                  <a:close/>
                  <a:moveTo>
                    <a:pt x="1075" y="1"/>
                  </a:moveTo>
                  <a:cubicBezTo>
                    <a:pt x="816" y="1"/>
                    <a:pt x="562" y="102"/>
                    <a:pt x="371" y="293"/>
                  </a:cubicBezTo>
                  <a:cubicBezTo>
                    <a:pt x="86" y="578"/>
                    <a:pt x="1" y="1006"/>
                    <a:pt x="155" y="1378"/>
                  </a:cubicBezTo>
                  <a:cubicBezTo>
                    <a:pt x="309" y="1749"/>
                    <a:pt x="671" y="1992"/>
                    <a:pt x="1075" y="1992"/>
                  </a:cubicBezTo>
                  <a:cubicBezTo>
                    <a:pt x="1625" y="1992"/>
                    <a:pt x="2069" y="1547"/>
                    <a:pt x="2070" y="997"/>
                  </a:cubicBezTo>
                  <a:cubicBezTo>
                    <a:pt x="2070" y="594"/>
                    <a:pt x="1828" y="231"/>
                    <a:pt x="1455" y="77"/>
                  </a:cubicBezTo>
                  <a:cubicBezTo>
                    <a:pt x="1332"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4"/>
            <p:cNvSpPr/>
            <p:nvPr/>
          </p:nvSpPr>
          <p:spPr>
            <a:xfrm>
              <a:off x="4100025" y="1933325"/>
              <a:ext cx="51775" cy="49825"/>
            </a:xfrm>
            <a:custGeom>
              <a:avLst/>
              <a:gdLst/>
              <a:ahLst/>
              <a:cxnLst/>
              <a:rect l="l" t="t" r="r" b="b"/>
              <a:pathLst>
                <a:path w="2071" h="1993" extrusionOk="0">
                  <a:moveTo>
                    <a:pt x="1075" y="264"/>
                  </a:moveTo>
                  <a:cubicBezTo>
                    <a:pt x="1480" y="265"/>
                    <a:pt x="1808" y="592"/>
                    <a:pt x="1808" y="997"/>
                  </a:cubicBezTo>
                  <a:cubicBezTo>
                    <a:pt x="1808" y="1293"/>
                    <a:pt x="1629" y="1560"/>
                    <a:pt x="1356" y="1674"/>
                  </a:cubicBezTo>
                  <a:cubicBezTo>
                    <a:pt x="1265" y="1711"/>
                    <a:pt x="1170" y="1729"/>
                    <a:pt x="1076" y="1729"/>
                  </a:cubicBezTo>
                  <a:cubicBezTo>
                    <a:pt x="885" y="1729"/>
                    <a:pt x="698" y="1655"/>
                    <a:pt x="557" y="1514"/>
                  </a:cubicBezTo>
                  <a:cubicBezTo>
                    <a:pt x="348" y="1305"/>
                    <a:pt x="285" y="990"/>
                    <a:pt x="399" y="716"/>
                  </a:cubicBezTo>
                  <a:cubicBezTo>
                    <a:pt x="512" y="442"/>
                    <a:pt x="779" y="264"/>
                    <a:pt x="1075" y="264"/>
                  </a:cubicBezTo>
                  <a:close/>
                  <a:moveTo>
                    <a:pt x="1076" y="1"/>
                  </a:moveTo>
                  <a:cubicBezTo>
                    <a:pt x="816" y="1"/>
                    <a:pt x="562" y="102"/>
                    <a:pt x="371" y="293"/>
                  </a:cubicBezTo>
                  <a:cubicBezTo>
                    <a:pt x="86" y="578"/>
                    <a:pt x="1" y="1006"/>
                    <a:pt x="155" y="1378"/>
                  </a:cubicBezTo>
                  <a:cubicBezTo>
                    <a:pt x="309" y="1751"/>
                    <a:pt x="673" y="1992"/>
                    <a:pt x="1075" y="1992"/>
                  </a:cubicBezTo>
                  <a:cubicBezTo>
                    <a:pt x="1625" y="1992"/>
                    <a:pt x="2071" y="1547"/>
                    <a:pt x="2071" y="997"/>
                  </a:cubicBezTo>
                  <a:cubicBezTo>
                    <a:pt x="2071" y="594"/>
                    <a:pt x="1828" y="231"/>
                    <a:pt x="1456" y="77"/>
                  </a:cubicBezTo>
                  <a:cubicBezTo>
                    <a:pt x="1333" y="26"/>
                    <a:pt x="1204" y="1"/>
                    <a:pt x="1076"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4"/>
            <p:cNvSpPr/>
            <p:nvPr/>
          </p:nvSpPr>
          <p:spPr>
            <a:xfrm>
              <a:off x="4178200" y="1933325"/>
              <a:ext cx="51750" cy="49825"/>
            </a:xfrm>
            <a:custGeom>
              <a:avLst/>
              <a:gdLst/>
              <a:ahLst/>
              <a:cxnLst/>
              <a:rect l="l" t="t" r="r" b="b"/>
              <a:pathLst>
                <a:path w="2070" h="1993" extrusionOk="0">
                  <a:moveTo>
                    <a:pt x="1074" y="264"/>
                  </a:moveTo>
                  <a:cubicBezTo>
                    <a:pt x="1478" y="265"/>
                    <a:pt x="1806" y="592"/>
                    <a:pt x="1806" y="997"/>
                  </a:cubicBezTo>
                  <a:cubicBezTo>
                    <a:pt x="1806" y="1293"/>
                    <a:pt x="1628" y="1560"/>
                    <a:pt x="1354" y="1674"/>
                  </a:cubicBezTo>
                  <a:cubicBezTo>
                    <a:pt x="1263" y="1711"/>
                    <a:pt x="1169" y="1729"/>
                    <a:pt x="1075" y="1729"/>
                  </a:cubicBezTo>
                  <a:cubicBezTo>
                    <a:pt x="884" y="1729"/>
                    <a:pt x="696" y="1655"/>
                    <a:pt x="556" y="1514"/>
                  </a:cubicBezTo>
                  <a:cubicBezTo>
                    <a:pt x="346" y="1305"/>
                    <a:pt x="284" y="990"/>
                    <a:pt x="397" y="716"/>
                  </a:cubicBezTo>
                  <a:cubicBezTo>
                    <a:pt x="510" y="442"/>
                    <a:pt x="777" y="264"/>
                    <a:pt x="1074" y="264"/>
                  </a:cubicBezTo>
                  <a:close/>
                  <a:moveTo>
                    <a:pt x="1074" y="1"/>
                  </a:moveTo>
                  <a:cubicBezTo>
                    <a:pt x="815" y="1"/>
                    <a:pt x="560" y="102"/>
                    <a:pt x="369" y="293"/>
                  </a:cubicBezTo>
                  <a:cubicBezTo>
                    <a:pt x="85" y="578"/>
                    <a:pt x="0" y="1006"/>
                    <a:pt x="154" y="1378"/>
                  </a:cubicBezTo>
                  <a:cubicBezTo>
                    <a:pt x="308" y="1751"/>
                    <a:pt x="671" y="1992"/>
                    <a:pt x="1074" y="1992"/>
                  </a:cubicBezTo>
                  <a:cubicBezTo>
                    <a:pt x="1623" y="1992"/>
                    <a:pt x="2069" y="1547"/>
                    <a:pt x="2070" y="997"/>
                  </a:cubicBezTo>
                  <a:cubicBezTo>
                    <a:pt x="2070" y="594"/>
                    <a:pt x="1827" y="231"/>
                    <a:pt x="1455" y="77"/>
                  </a:cubicBezTo>
                  <a:cubicBezTo>
                    <a:pt x="1332" y="26"/>
                    <a:pt x="1203"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4"/>
            <p:cNvSpPr/>
            <p:nvPr/>
          </p:nvSpPr>
          <p:spPr>
            <a:xfrm>
              <a:off x="4256325" y="1933325"/>
              <a:ext cx="51775" cy="49825"/>
            </a:xfrm>
            <a:custGeom>
              <a:avLst/>
              <a:gdLst/>
              <a:ahLst/>
              <a:cxnLst/>
              <a:rect l="l" t="t" r="r" b="b"/>
              <a:pathLst>
                <a:path w="2071" h="1993" extrusionOk="0">
                  <a:moveTo>
                    <a:pt x="1075" y="264"/>
                  </a:moveTo>
                  <a:cubicBezTo>
                    <a:pt x="1479" y="265"/>
                    <a:pt x="1806"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8"/>
                    <a:pt x="0" y="1006"/>
                    <a:pt x="154" y="1378"/>
                  </a:cubicBezTo>
                  <a:cubicBezTo>
                    <a:pt x="308" y="1749"/>
                    <a:pt x="672" y="1992"/>
                    <a:pt x="1075" y="1992"/>
                  </a:cubicBezTo>
                  <a:cubicBezTo>
                    <a:pt x="1624" y="1992"/>
                    <a:pt x="2070" y="1547"/>
                    <a:pt x="2070" y="997"/>
                  </a:cubicBezTo>
                  <a:cubicBezTo>
                    <a:pt x="2070" y="594"/>
                    <a:pt x="1827" y="231"/>
                    <a:pt x="1456" y="77"/>
                  </a:cubicBezTo>
                  <a:cubicBezTo>
                    <a:pt x="1333"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4"/>
            <p:cNvSpPr/>
            <p:nvPr/>
          </p:nvSpPr>
          <p:spPr>
            <a:xfrm>
              <a:off x="4334475" y="1933325"/>
              <a:ext cx="51775" cy="49825"/>
            </a:xfrm>
            <a:custGeom>
              <a:avLst/>
              <a:gdLst/>
              <a:ahLst/>
              <a:cxnLst/>
              <a:rect l="l" t="t" r="r" b="b"/>
              <a:pathLst>
                <a:path w="2071" h="1993" extrusionOk="0">
                  <a:moveTo>
                    <a:pt x="1075" y="264"/>
                  </a:moveTo>
                  <a:cubicBezTo>
                    <a:pt x="1478" y="265"/>
                    <a:pt x="1806" y="592"/>
                    <a:pt x="1806" y="997"/>
                  </a:cubicBezTo>
                  <a:cubicBezTo>
                    <a:pt x="1806" y="1293"/>
                    <a:pt x="1628" y="1560"/>
                    <a:pt x="1354" y="1674"/>
                  </a:cubicBezTo>
                  <a:cubicBezTo>
                    <a:pt x="1264" y="1711"/>
                    <a:pt x="1169" y="1729"/>
                    <a:pt x="1075" y="1729"/>
                  </a:cubicBezTo>
                  <a:cubicBezTo>
                    <a:pt x="884" y="1729"/>
                    <a:pt x="696" y="1655"/>
                    <a:pt x="556" y="1514"/>
                  </a:cubicBezTo>
                  <a:cubicBezTo>
                    <a:pt x="346" y="1305"/>
                    <a:pt x="284" y="990"/>
                    <a:pt x="397" y="716"/>
                  </a:cubicBezTo>
                  <a:cubicBezTo>
                    <a:pt x="510" y="442"/>
                    <a:pt x="778" y="264"/>
                    <a:pt x="1075" y="264"/>
                  </a:cubicBezTo>
                  <a:close/>
                  <a:moveTo>
                    <a:pt x="1074" y="1"/>
                  </a:moveTo>
                  <a:cubicBezTo>
                    <a:pt x="815" y="1"/>
                    <a:pt x="560" y="102"/>
                    <a:pt x="370" y="293"/>
                  </a:cubicBezTo>
                  <a:cubicBezTo>
                    <a:pt x="85" y="578"/>
                    <a:pt x="1" y="1006"/>
                    <a:pt x="155" y="1378"/>
                  </a:cubicBezTo>
                  <a:cubicBezTo>
                    <a:pt x="309" y="1751"/>
                    <a:pt x="671" y="1992"/>
                    <a:pt x="1075" y="1992"/>
                  </a:cubicBezTo>
                  <a:cubicBezTo>
                    <a:pt x="1624" y="1992"/>
                    <a:pt x="2069" y="1547"/>
                    <a:pt x="2070" y="997"/>
                  </a:cubicBezTo>
                  <a:cubicBezTo>
                    <a:pt x="2069" y="594"/>
                    <a:pt x="1828" y="231"/>
                    <a:pt x="1455" y="77"/>
                  </a:cubicBezTo>
                  <a:cubicBezTo>
                    <a:pt x="1332" y="26"/>
                    <a:pt x="1202"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4"/>
            <p:cNvSpPr/>
            <p:nvPr/>
          </p:nvSpPr>
          <p:spPr>
            <a:xfrm>
              <a:off x="3787500" y="2009525"/>
              <a:ext cx="51750" cy="49800"/>
            </a:xfrm>
            <a:custGeom>
              <a:avLst/>
              <a:gdLst/>
              <a:ahLst/>
              <a:cxnLst/>
              <a:rect l="l" t="t" r="r" b="b"/>
              <a:pathLst>
                <a:path w="2070" h="1992" extrusionOk="0">
                  <a:moveTo>
                    <a:pt x="1073" y="263"/>
                  </a:moveTo>
                  <a:lnTo>
                    <a:pt x="1073"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7" y="263"/>
                    <a:pt x="1073" y="263"/>
                  </a:cubicBezTo>
                  <a:close/>
                  <a:moveTo>
                    <a:pt x="1074" y="0"/>
                  </a:moveTo>
                  <a:cubicBezTo>
                    <a:pt x="815" y="0"/>
                    <a:pt x="560" y="102"/>
                    <a:pt x="369" y="292"/>
                  </a:cubicBezTo>
                  <a:cubicBezTo>
                    <a:pt x="86" y="577"/>
                    <a:pt x="0" y="1005"/>
                    <a:pt x="154" y="1378"/>
                  </a:cubicBezTo>
                  <a:cubicBezTo>
                    <a:pt x="308" y="1749"/>
                    <a:pt x="671" y="1992"/>
                    <a:pt x="1073" y="1992"/>
                  </a:cubicBezTo>
                  <a:cubicBezTo>
                    <a:pt x="1623" y="1991"/>
                    <a:pt x="2069" y="1546"/>
                    <a:pt x="2070" y="996"/>
                  </a:cubicBezTo>
                  <a:cubicBezTo>
                    <a:pt x="2070" y="594"/>
                    <a:pt x="1827" y="230"/>
                    <a:pt x="1455" y="76"/>
                  </a:cubicBezTo>
                  <a:cubicBezTo>
                    <a:pt x="1332" y="25"/>
                    <a:pt x="1203" y="0"/>
                    <a:pt x="1074" y="0"/>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4"/>
            <p:cNvSpPr/>
            <p:nvPr/>
          </p:nvSpPr>
          <p:spPr>
            <a:xfrm>
              <a:off x="3865625" y="2009525"/>
              <a:ext cx="51775" cy="49800"/>
            </a:xfrm>
            <a:custGeom>
              <a:avLst/>
              <a:gdLst/>
              <a:ahLst/>
              <a:cxnLst/>
              <a:rect l="l" t="t" r="r" b="b"/>
              <a:pathLst>
                <a:path w="2071" h="1992" extrusionOk="0">
                  <a:moveTo>
                    <a:pt x="1075" y="263"/>
                  </a:moveTo>
                  <a:lnTo>
                    <a:pt x="1075" y="265"/>
                  </a:lnTo>
                  <a:cubicBezTo>
                    <a:pt x="1478" y="265"/>
                    <a:pt x="1806"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7" y="716"/>
                  </a:cubicBezTo>
                  <a:cubicBezTo>
                    <a:pt x="511" y="442"/>
                    <a:pt x="779" y="263"/>
                    <a:pt x="1075" y="263"/>
                  </a:cubicBezTo>
                  <a:close/>
                  <a:moveTo>
                    <a:pt x="1075" y="0"/>
                  </a:moveTo>
                  <a:cubicBezTo>
                    <a:pt x="816" y="0"/>
                    <a:pt x="561" y="102"/>
                    <a:pt x="371" y="292"/>
                  </a:cubicBezTo>
                  <a:cubicBezTo>
                    <a:pt x="86" y="577"/>
                    <a:pt x="0" y="1005"/>
                    <a:pt x="154" y="1378"/>
                  </a:cubicBezTo>
                  <a:cubicBezTo>
                    <a:pt x="309" y="1749"/>
                    <a:pt x="672" y="1992"/>
                    <a:pt x="1075" y="1992"/>
                  </a:cubicBezTo>
                  <a:cubicBezTo>
                    <a:pt x="1624" y="1991"/>
                    <a:pt x="2069" y="1546"/>
                    <a:pt x="2070" y="996"/>
                  </a:cubicBezTo>
                  <a:cubicBezTo>
                    <a:pt x="2070" y="594"/>
                    <a:pt x="1827" y="230"/>
                    <a:pt x="1456" y="76"/>
                  </a:cubicBezTo>
                  <a:cubicBezTo>
                    <a:pt x="1333" y="25"/>
                    <a:pt x="1203" y="0"/>
                    <a:pt x="1075" y="0"/>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4"/>
            <p:cNvSpPr/>
            <p:nvPr/>
          </p:nvSpPr>
          <p:spPr>
            <a:xfrm>
              <a:off x="3943750" y="2009525"/>
              <a:ext cx="51775" cy="49800"/>
            </a:xfrm>
            <a:custGeom>
              <a:avLst/>
              <a:gdLst/>
              <a:ahLst/>
              <a:cxnLst/>
              <a:rect l="l" t="t" r="r" b="b"/>
              <a:pathLst>
                <a:path w="2071" h="1992" extrusionOk="0">
                  <a:moveTo>
                    <a:pt x="1075" y="263"/>
                  </a:moveTo>
                  <a:lnTo>
                    <a:pt x="1075" y="265"/>
                  </a:lnTo>
                  <a:cubicBezTo>
                    <a:pt x="1479" y="265"/>
                    <a:pt x="1807"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8" y="716"/>
                  </a:cubicBezTo>
                  <a:cubicBezTo>
                    <a:pt x="512" y="442"/>
                    <a:pt x="779" y="263"/>
                    <a:pt x="1075" y="263"/>
                  </a:cubicBezTo>
                  <a:close/>
                  <a:moveTo>
                    <a:pt x="1075" y="0"/>
                  </a:moveTo>
                  <a:cubicBezTo>
                    <a:pt x="816" y="0"/>
                    <a:pt x="561" y="102"/>
                    <a:pt x="371" y="292"/>
                  </a:cubicBezTo>
                  <a:cubicBezTo>
                    <a:pt x="86" y="577"/>
                    <a:pt x="0" y="1005"/>
                    <a:pt x="155" y="1378"/>
                  </a:cubicBezTo>
                  <a:cubicBezTo>
                    <a:pt x="310" y="1749"/>
                    <a:pt x="672" y="1992"/>
                    <a:pt x="1075" y="1992"/>
                  </a:cubicBezTo>
                  <a:cubicBezTo>
                    <a:pt x="1625" y="1992"/>
                    <a:pt x="2070" y="1546"/>
                    <a:pt x="2070" y="996"/>
                  </a:cubicBezTo>
                  <a:cubicBezTo>
                    <a:pt x="2070" y="594"/>
                    <a:pt x="1829" y="230"/>
                    <a:pt x="1456" y="76"/>
                  </a:cubicBezTo>
                  <a:cubicBezTo>
                    <a:pt x="1333" y="25"/>
                    <a:pt x="1204" y="0"/>
                    <a:pt x="1075" y="0"/>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4"/>
            <p:cNvSpPr/>
            <p:nvPr/>
          </p:nvSpPr>
          <p:spPr>
            <a:xfrm>
              <a:off x="4021900" y="2009525"/>
              <a:ext cx="51775" cy="49800"/>
            </a:xfrm>
            <a:custGeom>
              <a:avLst/>
              <a:gdLst/>
              <a:ahLst/>
              <a:cxnLst/>
              <a:rect l="l" t="t" r="r" b="b"/>
              <a:pathLst>
                <a:path w="2071" h="1992" extrusionOk="0">
                  <a:moveTo>
                    <a:pt x="1075" y="263"/>
                  </a:moveTo>
                  <a:lnTo>
                    <a:pt x="1075" y="265"/>
                  </a:lnTo>
                  <a:cubicBezTo>
                    <a:pt x="1478" y="265"/>
                    <a:pt x="1807" y="592"/>
                    <a:pt x="1808" y="996"/>
                  </a:cubicBezTo>
                  <a:cubicBezTo>
                    <a:pt x="1808" y="1292"/>
                    <a:pt x="1629" y="1559"/>
                    <a:pt x="1355" y="1674"/>
                  </a:cubicBezTo>
                  <a:cubicBezTo>
                    <a:pt x="1265" y="1711"/>
                    <a:pt x="1170" y="1729"/>
                    <a:pt x="1076" y="1729"/>
                  </a:cubicBezTo>
                  <a:cubicBezTo>
                    <a:pt x="885" y="1729"/>
                    <a:pt x="698" y="1654"/>
                    <a:pt x="557" y="1514"/>
                  </a:cubicBezTo>
                  <a:cubicBezTo>
                    <a:pt x="348" y="1304"/>
                    <a:pt x="285" y="990"/>
                    <a:pt x="398" y="716"/>
                  </a:cubicBezTo>
                  <a:cubicBezTo>
                    <a:pt x="512" y="442"/>
                    <a:pt x="778" y="263"/>
                    <a:pt x="1075" y="263"/>
                  </a:cubicBezTo>
                  <a:close/>
                  <a:moveTo>
                    <a:pt x="1075" y="0"/>
                  </a:moveTo>
                  <a:cubicBezTo>
                    <a:pt x="816" y="0"/>
                    <a:pt x="562" y="102"/>
                    <a:pt x="371" y="292"/>
                  </a:cubicBezTo>
                  <a:cubicBezTo>
                    <a:pt x="86" y="577"/>
                    <a:pt x="1" y="1005"/>
                    <a:pt x="155" y="1378"/>
                  </a:cubicBezTo>
                  <a:cubicBezTo>
                    <a:pt x="309" y="1749"/>
                    <a:pt x="671" y="1992"/>
                    <a:pt x="1075" y="1992"/>
                  </a:cubicBezTo>
                  <a:cubicBezTo>
                    <a:pt x="1625" y="1991"/>
                    <a:pt x="2069" y="1546"/>
                    <a:pt x="2070" y="996"/>
                  </a:cubicBezTo>
                  <a:cubicBezTo>
                    <a:pt x="2070" y="594"/>
                    <a:pt x="1828" y="230"/>
                    <a:pt x="1455" y="76"/>
                  </a:cubicBezTo>
                  <a:cubicBezTo>
                    <a:pt x="1332" y="25"/>
                    <a:pt x="1203" y="0"/>
                    <a:pt x="1075" y="0"/>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4"/>
            <p:cNvSpPr/>
            <p:nvPr/>
          </p:nvSpPr>
          <p:spPr>
            <a:xfrm>
              <a:off x="4100025" y="2009525"/>
              <a:ext cx="51775" cy="49800"/>
            </a:xfrm>
            <a:custGeom>
              <a:avLst/>
              <a:gdLst/>
              <a:ahLst/>
              <a:cxnLst/>
              <a:rect l="l" t="t" r="r" b="b"/>
              <a:pathLst>
                <a:path w="2071" h="1992" extrusionOk="0">
                  <a:moveTo>
                    <a:pt x="1075" y="263"/>
                  </a:moveTo>
                  <a:lnTo>
                    <a:pt x="1075" y="265"/>
                  </a:lnTo>
                  <a:cubicBezTo>
                    <a:pt x="1480" y="265"/>
                    <a:pt x="1807" y="592"/>
                    <a:pt x="1808" y="996"/>
                  </a:cubicBezTo>
                  <a:cubicBezTo>
                    <a:pt x="1808" y="1292"/>
                    <a:pt x="1629" y="1559"/>
                    <a:pt x="1356" y="1674"/>
                  </a:cubicBezTo>
                  <a:cubicBezTo>
                    <a:pt x="1265" y="1711"/>
                    <a:pt x="1170" y="1729"/>
                    <a:pt x="1076" y="1729"/>
                  </a:cubicBezTo>
                  <a:cubicBezTo>
                    <a:pt x="885" y="1729"/>
                    <a:pt x="698" y="1654"/>
                    <a:pt x="557" y="1514"/>
                  </a:cubicBezTo>
                  <a:cubicBezTo>
                    <a:pt x="348" y="1304"/>
                    <a:pt x="285" y="990"/>
                    <a:pt x="399" y="716"/>
                  </a:cubicBezTo>
                  <a:cubicBezTo>
                    <a:pt x="512" y="442"/>
                    <a:pt x="779" y="263"/>
                    <a:pt x="1075" y="263"/>
                  </a:cubicBezTo>
                  <a:close/>
                  <a:moveTo>
                    <a:pt x="1076" y="0"/>
                  </a:moveTo>
                  <a:cubicBezTo>
                    <a:pt x="816" y="0"/>
                    <a:pt x="562" y="102"/>
                    <a:pt x="371" y="292"/>
                  </a:cubicBezTo>
                  <a:cubicBezTo>
                    <a:pt x="86" y="577"/>
                    <a:pt x="1" y="1005"/>
                    <a:pt x="155" y="1378"/>
                  </a:cubicBezTo>
                  <a:cubicBezTo>
                    <a:pt x="309" y="1749"/>
                    <a:pt x="673" y="1992"/>
                    <a:pt x="1075" y="1992"/>
                  </a:cubicBezTo>
                  <a:cubicBezTo>
                    <a:pt x="1625" y="1991"/>
                    <a:pt x="2071" y="1546"/>
                    <a:pt x="2071" y="996"/>
                  </a:cubicBezTo>
                  <a:cubicBezTo>
                    <a:pt x="2071" y="594"/>
                    <a:pt x="1828" y="230"/>
                    <a:pt x="1456" y="76"/>
                  </a:cubicBezTo>
                  <a:cubicBezTo>
                    <a:pt x="1333" y="25"/>
                    <a:pt x="1204" y="0"/>
                    <a:pt x="1076" y="0"/>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4"/>
            <p:cNvSpPr/>
            <p:nvPr/>
          </p:nvSpPr>
          <p:spPr>
            <a:xfrm>
              <a:off x="4178200" y="2009525"/>
              <a:ext cx="51750" cy="49800"/>
            </a:xfrm>
            <a:custGeom>
              <a:avLst/>
              <a:gdLst/>
              <a:ahLst/>
              <a:cxnLst/>
              <a:rect l="l" t="t" r="r" b="b"/>
              <a:pathLst>
                <a:path w="2070" h="1992" extrusionOk="0">
                  <a:moveTo>
                    <a:pt x="1074" y="263"/>
                  </a:moveTo>
                  <a:lnTo>
                    <a:pt x="1074"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7" y="263"/>
                    <a:pt x="1074" y="263"/>
                  </a:cubicBezTo>
                  <a:close/>
                  <a:moveTo>
                    <a:pt x="1074" y="0"/>
                  </a:moveTo>
                  <a:cubicBezTo>
                    <a:pt x="815" y="0"/>
                    <a:pt x="560" y="102"/>
                    <a:pt x="369" y="292"/>
                  </a:cubicBezTo>
                  <a:cubicBezTo>
                    <a:pt x="85" y="577"/>
                    <a:pt x="0" y="1005"/>
                    <a:pt x="154" y="1378"/>
                  </a:cubicBezTo>
                  <a:cubicBezTo>
                    <a:pt x="308" y="1749"/>
                    <a:pt x="671" y="1992"/>
                    <a:pt x="1074" y="1992"/>
                  </a:cubicBezTo>
                  <a:cubicBezTo>
                    <a:pt x="1623" y="1991"/>
                    <a:pt x="2069" y="1546"/>
                    <a:pt x="2070" y="996"/>
                  </a:cubicBezTo>
                  <a:cubicBezTo>
                    <a:pt x="2070" y="594"/>
                    <a:pt x="1827" y="230"/>
                    <a:pt x="1455" y="76"/>
                  </a:cubicBezTo>
                  <a:cubicBezTo>
                    <a:pt x="1332" y="25"/>
                    <a:pt x="1203" y="0"/>
                    <a:pt x="1074" y="0"/>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4"/>
            <p:cNvSpPr/>
            <p:nvPr/>
          </p:nvSpPr>
          <p:spPr>
            <a:xfrm>
              <a:off x="4256325" y="2009525"/>
              <a:ext cx="51775" cy="49800"/>
            </a:xfrm>
            <a:custGeom>
              <a:avLst/>
              <a:gdLst/>
              <a:ahLst/>
              <a:cxnLst/>
              <a:rect l="l" t="t" r="r" b="b"/>
              <a:pathLst>
                <a:path w="2071" h="1992" extrusionOk="0">
                  <a:moveTo>
                    <a:pt x="1075" y="263"/>
                  </a:moveTo>
                  <a:lnTo>
                    <a:pt x="1075" y="265"/>
                  </a:lnTo>
                  <a:cubicBezTo>
                    <a:pt x="1479" y="265"/>
                    <a:pt x="1806"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7" y="716"/>
                  </a:cubicBezTo>
                  <a:cubicBezTo>
                    <a:pt x="511" y="442"/>
                    <a:pt x="779" y="263"/>
                    <a:pt x="1075" y="263"/>
                  </a:cubicBezTo>
                  <a:close/>
                  <a:moveTo>
                    <a:pt x="1075" y="0"/>
                  </a:moveTo>
                  <a:cubicBezTo>
                    <a:pt x="816" y="0"/>
                    <a:pt x="561" y="102"/>
                    <a:pt x="371" y="292"/>
                  </a:cubicBezTo>
                  <a:cubicBezTo>
                    <a:pt x="86" y="577"/>
                    <a:pt x="0" y="1005"/>
                    <a:pt x="154" y="1378"/>
                  </a:cubicBezTo>
                  <a:cubicBezTo>
                    <a:pt x="308" y="1749"/>
                    <a:pt x="672" y="1992"/>
                    <a:pt x="1075" y="1992"/>
                  </a:cubicBezTo>
                  <a:cubicBezTo>
                    <a:pt x="1624" y="1991"/>
                    <a:pt x="2070" y="1546"/>
                    <a:pt x="2070" y="996"/>
                  </a:cubicBezTo>
                  <a:cubicBezTo>
                    <a:pt x="2070" y="594"/>
                    <a:pt x="1827" y="230"/>
                    <a:pt x="1456" y="76"/>
                  </a:cubicBezTo>
                  <a:cubicBezTo>
                    <a:pt x="1333" y="25"/>
                    <a:pt x="1203" y="0"/>
                    <a:pt x="1075" y="0"/>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4"/>
            <p:cNvSpPr/>
            <p:nvPr/>
          </p:nvSpPr>
          <p:spPr>
            <a:xfrm>
              <a:off x="4334475" y="2009525"/>
              <a:ext cx="51775" cy="49800"/>
            </a:xfrm>
            <a:custGeom>
              <a:avLst/>
              <a:gdLst/>
              <a:ahLst/>
              <a:cxnLst/>
              <a:rect l="l" t="t" r="r" b="b"/>
              <a:pathLst>
                <a:path w="2071" h="1992" extrusionOk="0">
                  <a:moveTo>
                    <a:pt x="1075" y="263"/>
                  </a:moveTo>
                  <a:lnTo>
                    <a:pt x="1075"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8" y="263"/>
                    <a:pt x="1075" y="263"/>
                  </a:cubicBezTo>
                  <a:close/>
                  <a:moveTo>
                    <a:pt x="1074" y="0"/>
                  </a:moveTo>
                  <a:cubicBezTo>
                    <a:pt x="815" y="0"/>
                    <a:pt x="560" y="102"/>
                    <a:pt x="370" y="292"/>
                  </a:cubicBezTo>
                  <a:cubicBezTo>
                    <a:pt x="85" y="577"/>
                    <a:pt x="1" y="1005"/>
                    <a:pt x="155" y="1378"/>
                  </a:cubicBezTo>
                  <a:cubicBezTo>
                    <a:pt x="309" y="1749"/>
                    <a:pt x="671" y="1992"/>
                    <a:pt x="1075" y="1992"/>
                  </a:cubicBezTo>
                  <a:cubicBezTo>
                    <a:pt x="1624" y="1991"/>
                    <a:pt x="2069" y="1546"/>
                    <a:pt x="2070" y="996"/>
                  </a:cubicBezTo>
                  <a:cubicBezTo>
                    <a:pt x="2069" y="594"/>
                    <a:pt x="1828" y="230"/>
                    <a:pt x="1455" y="76"/>
                  </a:cubicBezTo>
                  <a:cubicBezTo>
                    <a:pt x="1332" y="25"/>
                    <a:pt x="1202" y="0"/>
                    <a:pt x="1074" y="0"/>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4"/>
            <p:cNvSpPr/>
            <p:nvPr/>
          </p:nvSpPr>
          <p:spPr>
            <a:xfrm>
              <a:off x="3787500" y="2085700"/>
              <a:ext cx="51750" cy="49825"/>
            </a:xfrm>
            <a:custGeom>
              <a:avLst/>
              <a:gdLst/>
              <a:ahLst/>
              <a:cxnLst/>
              <a:rect l="l" t="t" r="r" b="b"/>
              <a:pathLst>
                <a:path w="2070" h="1993" extrusionOk="0">
                  <a:moveTo>
                    <a:pt x="1073" y="264"/>
                  </a:moveTo>
                  <a:cubicBezTo>
                    <a:pt x="1478" y="264"/>
                    <a:pt x="1806" y="592"/>
                    <a:pt x="1806" y="997"/>
                  </a:cubicBezTo>
                  <a:cubicBezTo>
                    <a:pt x="1806" y="1293"/>
                    <a:pt x="1628" y="1560"/>
                    <a:pt x="1354" y="1673"/>
                  </a:cubicBezTo>
                  <a:cubicBezTo>
                    <a:pt x="1263" y="1711"/>
                    <a:pt x="1168" y="1729"/>
                    <a:pt x="1074" y="1729"/>
                  </a:cubicBezTo>
                  <a:cubicBezTo>
                    <a:pt x="883" y="1729"/>
                    <a:pt x="696" y="1655"/>
                    <a:pt x="556" y="1514"/>
                  </a:cubicBezTo>
                  <a:cubicBezTo>
                    <a:pt x="346" y="1305"/>
                    <a:pt x="284" y="990"/>
                    <a:pt x="397" y="716"/>
                  </a:cubicBezTo>
                  <a:cubicBezTo>
                    <a:pt x="510" y="442"/>
                    <a:pt x="777" y="264"/>
                    <a:pt x="1073" y="264"/>
                  </a:cubicBezTo>
                  <a:close/>
                  <a:moveTo>
                    <a:pt x="1074" y="1"/>
                  </a:moveTo>
                  <a:cubicBezTo>
                    <a:pt x="815" y="1"/>
                    <a:pt x="560" y="102"/>
                    <a:pt x="369" y="293"/>
                  </a:cubicBezTo>
                  <a:cubicBezTo>
                    <a:pt x="86" y="577"/>
                    <a:pt x="0" y="1006"/>
                    <a:pt x="154" y="1377"/>
                  </a:cubicBezTo>
                  <a:cubicBezTo>
                    <a:pt x="308" y="1750"/>
                    <a:pt x="671" y="1992"/>
                    <a:pt x="1073" y="1992"/>
                  </a:cubicBezTo>
                  <a:cubicBezTo>
                    <a:pt x="1623" y="1991"/>
                    <a:pt x="2069" y="1546"/>
                    <a:pt x="2070" y="997"/>
                  </a:cubicBezTo>
                  <a:cubicBezTo>
                    <a:pt x="2070" y="593"/>
                    <a:pt x="1827" y="231"/>
                    <a:pt x="1455" y="77"/>
                  </a:cubicBezTo>
                  <a:cubicBezTo>
                    <a:pt x="1332" y="26"/>
                    <a:pt x="1203"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4"/>
            <p:cNvSpPr/>
            <p:nvPr/>
          </p:nvSpPr>
          <p:spPr>
            <a:xfrm>
              <a:off x="3865625" y="2085700"/>
              <a:ext cx="51775" cy="49825"/>
            </a:xfrm>
            <a:custGeom>
              <a:avLst/>
              <a:gdLst/>
              <a:ahLst/>
              <a:cxnLst/>
              <a:rect l="l" t="t" r="r" b="b"/>
              <a:pathLst>
                <a:path w="2071" h="1993" extrusionOk="0">
                  <a:moveTo>
                    <a:pt x="1075" y="264"/>
                  </a:moveTo>
                  <a:cubicBezTo>
                    <a:pt x="1479" y="264"/>
                    <a:pt x="1806" y="592"/>
                    <a:pt x="1807" y="997"/>
                  </a:cubicBezTo>
                  <a:cubicBezTo>
                    <a:pt x="1807" y="1293"/>
                    <a:pt x="1629" y="1560"/>
                    <a:pt x="1355" y="1673"/>
                  </a:cubicBezTo>
                  <a:cubicBezTo>
                    <a:pt x="1264" y="1711"/>
                    <a:pt x="1169" y="1729"/>
                    <a:pt x="1075" y="1729"/>
                  </a:cubicBezTo>
                  <a:cubicBezTo>
                    <a:pt x="884"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7"/>
                    <a:pt x="0" y="1006"/>
                    <a:pt x="154" y="1377"/>
                  </a:cubicBezTo>
                  <a:cubicBezTo>
                    <a:pt x="309" y="1750"/>
                    <a:pt x="672" y="1992"/>
                    <a:pt x="1075" y="1992"/>
                  </a:cubicBezTo>
                  <a:cubicBezTo>
                    <a:pt x="1624" y="1991"/>
                    <a:pt x="2069" y="1546"/>
                    <a:pt x="2070" y="997"/>
                  </a:cubicBezTo>
                  <a:cubicBezTo>
                    <a:pt x="2070" y="593"/>
                    <a:pt x="1827" y="231"/>
                    <a:pt x="1456" y="77"/>
                  </a:cubicBezTo>
                  <a:cubicBezTo>
                    <a:pt x="1333"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4"/>
            <p:cNvSpPr/>
            <p:nvPr/>
          </p:nvSpPr>
          <p:spPr>
            <a:xfrm>
              <a:off x="3943750" y="2085700"/>
              <a:ext cx="51775" cy="49825"/>
            </a:xfrm>
            <a:custGeom>
              <a:avLst/>
              <a:gdLst/>
              <a:ahLst/>
              <a:cxnLst/>
              <a:rect l="l" t="t" r="r" b="b"/>
              <a:pathLst>
                <a:path w="2071" h="1993" extrusionOk="0">
                  <a:moveTo>
                    <a:pt x="1075" y="264"/>
                  </a:moveTo>
                  <a:cubicBezTo>
                    <a:pt x="1479" y="264"/>
                    <a:pt x="1807" y="592"/>
                    <a:pt x="1807" y="997"/>
                  </a:cubicBezTo>
                  <a:cubicBezTo>
                    <a:pt x="1807" y="1293"/>
                    <a:pt x="1629" y="1560"/>
                    <a:pt x="1355" y="1673"/>
                  </a:cubicBezTo>
                  <a:cubicBezTo>
                    <a:pt x="1264" y="1711"/>
                    <a:pt x="1169" y="1729"/>
                    <a:pt x="1075" y="1729"/>
                  </a:cubicBezTo>
                  <a:cubicBezTo>
                    <a:pt x="884" y="1729"/>
                    <a:pt x="697" y="1655"/>
                    <a:pt x="557" y="1514"/>
                  </a:cubicBezTo>
                  <a:cubicBezTo>
                    <a:pt x="347" y="1305"/>
                    <a:pt x="284" y="990"/>
                    <a:pt x="398" y="716"/>
                  </a:cubicBezTo>
                  <a:cubicBezTo>
                    <a:pt x="512" y="442"/>
                    <a:pt x="779" y="264"/>
                    <a:pt x="1075" y="264"/>
                  </a:cubicBezTo>
                  <a:close/>
                  <a:moveTo>
                    <a:pt x="1075" y="1"/>
                  </a:moveTo>
                  <a:cubicBezTo>
                    <a:pt x="816" y="1"/>
                    <a:pt x="561" y="102"/>
                    <a:pt x="371" y="293"/>
                  </a:cubicBezTo>
                  <a:cubicBezTo>
                    <a:pt x="86" y="577"/>
                    <a:pt x="0" y="1006"/>
                    <a:pt x="155" y="1377"/>
                  </a:cubicBezTo>
                  <a:cubicBezTo>
                    <a:pt x="310" y="1750"/>
                    <a:pt x="672" y="1992"/>
                    <a:pt x="1075" y="1992"/>
                  </a:cubicBezTo>
                  <a:cubicBezTo>
                    <a:pt x="1625" y="1991"/>
                    <a:pt x="2070" y="1546"/>
                    <a:pt x="2070" y="997"/>
                  </a:cubicBezTo>
                  <a:cubicBezTo>
                    <a:pt x="2070" y="593"/>
                    <a:pt x="1829" y="231"/>
                    <a:pt x="1456" y="77"/>
                  </a:cubicBezTo>
                  <a:cubicBezTo>
                    <a:pt x="1333" y="26"/>
                    <a:pt x="1204"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4"/>
            <p:cNvSpPr/>
            <p:nvPr/>
          </p:nvSpPr>
          <p:spPr>
            <a:xfrm>
              <a:off x="4021900" y="2085700"/>
              <a:ext cx="51775" cy="49825"/>
            </a:xfrm>
            <a:custGeom>
              <a:avLst/>
              <a:gdLst/>
              <a:ahLst/>
              <a:cxnLst/>
              <a:rect l="l" t="t" r="r" b="b"/>
              <a:pathLst>
                <a:path w="2071" h="1993" extrusionOk="0">
                  <a:moveTo>
                    <a:pt x="1075" y="264"/>
                  </a:moveTo>
                  <a:cubicBezTo>
                    <a:pt x="1480" y="264"/>
                    <a:pt x="1807" y="592"/>
                    <a:pt x="1808" y="997"/>
                  </a:cubicBezTo>
                  <a:cubicBezTo>
                    <a:pt x="1808" y="1293"/>
                    <a:pt x="1629" y="1560"/>
                    <a:pt x="1355" y="1673"/>
                  </a:cubicBezTo>
                  <a:cubicBezTo>
                    <a:pt x="1265" y="1711"/>
                    <a:pt x="1169" y="1729"/>
                    <a:pt x="1075" y="1729"/>
                  </a:cubicBezTo>
                  <a:cubicBezTo>
                    <a:pt x="884" y="1729"/>
                    <a:pt x="697" y="1655"/>
                    <a:pt x="557" y="1514"/>
                  </a:cubicBezTo>
                  <a:cubicBezTo>
                    <a:pt x="348" y="1305"/>
                    <a:pt x="285" y="990"/>
                    <a:pt x="398" y="716"/>
                  </a:cubicBezTo>
                  <a:cubicBezTo>
                    <a:pt x="512" y="442"/>
                    <a:pt x="778" y="264"/>
                    <a:pt x="1075" y="264"/>
                  </a:cubicBezTo>
                  <a:close/>
                  <a:moveTo>
                    <a:pt x="1075" y="1"/>
                  </a:moveTo>
                  <a:cubicBezTo>
                    <a:pt x="816" y="1"/>
                    <a:pt x="562" y="102"/>
                    <a:pt x="371" y="293"/>
                  </a:cubicBezTo>
                  <a:cubicBezTo>
                    <a:pt x="86" y="577"/>
                    <a:pt x="1" y="1006"/>
                    <a:pt x="155" y="1377"/>
                  </a:cubicBezTo>
                  <a:cubicBezTo>
                    <a:pt x="309" y="1750"/>
                    <a:pt x="671" y="1992"/>
                    <a:pt x="1075" y="1992"/>
                  </a:cubicBezTo>
                  <a:cubicBezTo>
                    <a:pt x="1625" y="1991"/>
                    <a:pt x="2069" y="1546"/>
                    <a:pt x="2070" y="997"/>
                  </a:cubicBezTo>
                  <a:cubicBezTo>
                    <a:pt x="2070" y="593"/>
                    <a:pt x="1828" y="231"/>
                    <a:pt x="1455" y="77"/>
                  </a:cubicBezTo>
                  <a:cubicBezTo>
                    <a:pt x="1332"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4"/>
            <p:cNvSpPr/>
            <p:nvPr/>
          </p:nvSpPr>
          <p:spPr>
            <a:xfrm>
              <a:off x="4100025" y="2085700"/>
              <a:ext cx="51775" cy="49825"/>
            </a:xfrm>
            <a:custGeom>
              <a:avLst/>
              <a:gdLst/>
              <a:ahLst/>
              <a:cxnLst/>
              <a:rect l="l" t="t" r="r" b="b"/>
              <a:pathLst>
                <a:path w="2071" h="1993" extrusionOk="0">
                  <a:moveTo>
                    <a:pt x="1075" y="264"/>
                  </a:moveTo>
                  <a:cubicBezTo>
                    <a:pt x="1480" y="264"/>
                    <a:pt x="1808" y="592"/>
                    <a:pt x="1808" y="997"/>
                  </a:cubicBezTo>
                  <a:cubicBezTo>
                    <a:pt x="1808" y="1293"/>
                    <a:pt x="1629" y="1560"/>
                    <a:pt x="1356" y="1673"/>
                  </a:cubicBezTo>
                  <a:cubicBezTo>
                    <a:pt x="1265" y="1711"/>
                    <a:pt x="1170" y="1729"/>
                    <a:pt x="1075" y="1729"/>
                  </a:cubicBezTo>
                  <a:cubicBezTo>
                    <a:pt x="885" y="1729"/>
                    <a:pt x="697" y="1655"/>
                    <a:pt x="557" y="1514"/>
                  </a:cubicBezTo>
                  <a:cubicBezTo>
                    <a:pt x="348" y="1305"/>
                    <a:pt x="285" y="990"/>
                    <a:pt x="399" y="716"/>
                  </a:cubicBezTo>
                  <a:cubicBezTo>
                    <a:pt x="512" y="442"/>
                    <a:pt x="779" y="264"/>
                    <a:pt x="1075" y="264"/>
                  </a:cubicBezTo>
                  <a:close/>
                  <a:moveTo>
                    <a:pt x="1076" y="1"/>
                  </a:moveTo>
                  <a:cubicBezTo>
                    <a:pt x="816" y="1"/>
                    <a:pt x="562" y="102"/>
                    <a:pt x="371" y="293"/>
                  </a:cubicBezTo>
                  <a:cubicBezTo>
                    <a:pt x="86" y="578"/>
                    <a:pt x="1" y="1006"/>
                    <a:pt x="155" y="1377"/>
                  </a:cubicBezTo>
                  <a:cubicBezTo>
                    <a:pt x="309" y="1750"/>
                    <a:pt x="673" y="1992"/>
                    <a:pt x="1075" y="1992"/>
                  </a:cubicBezTo>
                  <a:cubicBezTo>
                    <a:pt x="1625" y="1991"/>
                    <a:pt x="2071" y="1546"/>
                    <a:pt x="2071" y="997"/>
                  </a:cubicBezTo>
                  <a:cubicBezTo>
                    <a:pt x="2071" y="593"/>
                    <a:pt x="1828" y="231"/>
                    <a:pt x="1456" y="77"/>
                  </a:cubicBezTo>
                  <a:cubicBezTo>
                    <a:pt x="1333" y="26"/>
                    <a:pt x="1204" y="1"/>
                    <a:pt x="1076"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4"/>
            <p:cNvSpPr/>
            <p:nvPr/>
          </p:nvSpPr>
          <p:spPr>
            <a:xfrm>
              <a:off x="4178200" y="2085700"/>
              <a:ext cx="51750" cy="49825"/>
            </a:xfrm>
            <a:custGeom>
              <a:avLst/>
              <a:gdLst/>
              <a:ahLst/>
              <a:cxnLst/>
              <a:rect l="l" t="t" r="r" b="b"/>
              <a:pathLst>
                <a:path w="2070" h="1993" extrusionOk="0">
                  <a:moveTo>
                    <a:pt x="1074" y="264"/>
                  </a:moveTo>
                  <a:cubicBezTo>
                    <a:pt x="1478" y="264"/>
                    <a:pt x="1806" y="592"/>
                    <a:pt x="1806" y="997"/>
                  </a:cubicBezTo>
                  <a:cubicBezTo>
                    <a:pt x="1806" y="1293"/>
                    <a:pt x="1628" y="1560"/>
                    <a:pt x="1354" y="1673"/>
                  </a:cubicBezTo>
                  <a:cubicBezTo>
                    <a:pt x="1263" y="1711"/>
                    <a:pt x="1168" y="1729"/>
                    <a:pt x="1074" y="1729"/>
                  </a:cubicBezTo>
                  <a:cubicBezTo>
                    <a:pt x="883" y="1729"/>
                    <a:pt x="696" y="1655"/>
                    <a:pt x="556" y="1514"/>
                  </a:cubicBezTo>
                  <a:cubicBezTo>
                    <a:pt x="346" y="1305"/>
                    <a:pt x="284" y="990"/>
                    <a:pt x="397" y="716"/>
                  </a:cubicBezTo>
                  <a:cubicBezTo>
                    <a:pt x="510" y="442"/>
                    <a:pt x="777" y="264"/>
                    <a:pt x="1074" y="264"/>
                  </a:cubicBezTo>
                  <a:close/>
                  <a:moveTo>
                    <a:pt x="1074" y="1"/>
                  </a:moveTo>
                  <a:cubicBezTo>
                    <a:pt x="815" y="1"/>
                    <a:pt x="560" y="102"/>
                    <a:pt x="369" y="293"/>
                  </a:cubicBezTo>
                  <a:cubicBezTo>
                    <a:pt x="85" y="578"/>
                    <a:pt x="0" y="1006"/>
                    <a:pt x="154" y="1377"/>
                  </a:cubicBezTo>
                  <a:cubicBezTo>
                    <a:pt x="308" y="1750"/>
                    <a:pt x="671" y="1992"/>
                    <a:pt x="1074" y="1992"/>
                  </a:cubicBezTo>
                  <a:cubicBezTo>
                    <a:pt x="1623" y="1991"/>
                    <a:pt x="2069" y="1546"/>
                    <a:pt x="2070" y="997"/>
                  </a:cubicBezTo>
                  <a:cubicBezTo>
                    <a:pt x="2070" y="593"/>
                    <a:pt x="1827" y="231"/>
                    <a:pt x="1455" y="77"/>
                  </a:cubicBezTo>
                  <a:cubicBezTo>
                    <a:pt x="1332" y="26"/>
                    <a:pt x="1203"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4"/>
            <p:cNvSpPr/>
            <p:nvPr/>
          </p:nvSpPr>
          <p:spPr>
            <a:xfrm>
              <a:off x="4256325" y="2085700"/>
              <a:ext cx="51775" cy="49825"/>
            </a:xfrm>
            <a:custGeom>
              <a:avLst/>
              <a:gdLst/>
              <a:ahLst/>
              <a:cxnLst/>
              <a:rect l="l" t="t" r="r" b="b"/>
              <a:pathLst>
                <a:path w="2071" h="1993" extrusionOk="0">
                  <a:moveTo>
                    <a:pt x="1075" y="264"/>
                  </a:moveTo>
                  <a:cubicBezTo>
                    <a:pt x="1479" y="264"/>
                    <a:pt x="1806" y="592"/>
                    <a:pt x="1807" y="997"/>
                  </a:cubicBezTo>
                  <a:cubicBezTo>
                    <a:pt x="1807" y="1293"/>
                    <a:pt x="1629" y="1560"/>
                    <a:pt x="1355" y="1673"/>
                  </a:cubicBezTo>
                  <a:cubicBezTo>
                    <a:pt x="1264" y="1711"/>
                    <a:pt x="1169" y="1729"/>
                    <a:pt x="1074" y="1729"/>
                  </a:cubicBezTo>
                  <a:cubicBezTo>
                    <a:pt x="884"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7"/>
                    <a:pt x="0" y="1006"/>
                    <a:pt x="154" y="1377"/>
                  </a:cubicBezTo>
                  <a:cubicBezTo>
                    <a:pt x="308" y="1750"/>
                    <a:pt x="672" y="1992"/>
                    <a:pt x="1075" y="1992"/>
                  </a:cubicBezTo>
                  <a:cubicBezTo>
                    <a:pt x="1624" y="1991"/>
                    <a:pt x="2070" y="1546"/>
                    <a:pt x="2070" y="997"/>
                  </a:cubicBezTo>
                  <a:cubicBezTo>
                    <a:pt x="2070" y="593"/>
                    <a:pt x="1827" y="231"/>
                    <a:pt x="1456" y="77"/>
                  </a:cubicBezTo>
                  <a:cubicBezTo>
                    <a:pt x="1333"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4"/>
            <p:cNvSpPr/>
            <p:nvPr/>
          </p:nvSpPr>
          <p:spPr>
            <a:xfrm>
              <a:off x="4334475" y="2085700"/>
              <a:ext cx="51775" cy="49825"/>
            </a:xfrm>
            <a:custGeom>
              <a:avLst/>
              <a:gdLst/>
              <a:ahLst/>
              <a:cxnLst/>
              <a:rect l="l" t="t" r="r" b="b"/>
              <a:pathLst>
                <a:path w="2071" h="1993" extrusionOk="0">
                  <a:moveTo>
                    <a:pt x="1075" y="264"/>
                  </a:moveTo>
                  <a:cubicBezTo>
                    <a:pt x="1478" y="264"/>
                    <a:pt x="1806" y="592"/>
                    <a:pt x="1806" y="997"/>
                  </a:cubicBezTo>
                  <a:cubicBezTo>
                    <a:pt x="1806" y="1293"/>
                    <a:pt x="1628" y="1560"/>
                    <a:pt x="1354" y="1673"/>
                  </a:cubicBezTo>
                  <a:cubicBezTo>
                    <a:pt x="1264" y="1711"/>
                    <a:pt x="1169" y="1729"/>
                    <a:pt x="1074" y="1729"/>
                  </a:cubicBezTo>
                  <a:cubicBezTo>
                    <a:pt x="884" y="1729"/>
                    <a:pt x="696" y="1655"/>
                    <a:pt x="556" y="1514"/>
                  </a:cubicBezTo>
                  <a:cubicBezTo>
                    <a:pt x="346" y="1305"/>
                    <a:pt x="284" y="990"/>
                    <a:pt x="397" y="716"/>
                  </a:cubicBezTo>
                  <a:cubicBezTo>
                    <a:pt x="510" y="442"/>
                    <a:pt x="778" y="264"/>
                    <a:pt x="1075" y="264"/>
                  </a:cubicBezTo>
                  <a:close/>
                  <a:moveTo>
                    <a:pt x="1074" y="1"/>
                  </a:moveTo>
                  <a:cubicBezTo>
                    <a:pt x="815" y="1"/>
                    <a:pt x="560" y="102"/>
                    <a:pt x="370" y="293"/>
                  </a:cubicBezTo>
                  <a:cubicBezTo>
                    <a:pt x="85" y="578"/>
                    <a:pt x="1" y="1006"/>
                    <a:pt x="155" y="1377"/>
                  </a:cubicBezTo>
                  <a:cubicBezTo>
                    <a:pt x="309" y="1750"/>
                    <a:pt x="671" y="1992"/>
                    <a:pt x="1075" y="1992"/>
                  </a:cubicBezTo>
                  <a:cubicBezTo>
                    <a:pt x="1624" y="1991"/>
                    <a:pt x="2069" y="1546"/>
                    <a:pt x="2070" y="997"/>
                  </a:cubicBezTo>
                  <a:cubicBezTo>
                    <a:pt x="2069" y="593"/>
                    <a:pt x="1828" y="231"/>
                    <a:pt x="1455" y="77"/>
                  </a:cubicBezTo>
                  <a:cubicBezTo>
                    <a:pt x="1332" y="26"/>
                    <a:pt x="1202"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14"/>
          <p:cNvGrpSpPr/>
          <p:nvPr/>
        </p:nvGrpSpPr>
        <p:grpSpPr>
          <a:xfrm>
            <a:off x="7337015" y="-438480"/>
            <a:ext cx="1165899" cy="1165899"/>
            <a:chOff x="4577450" y="2046575"/>
            <a:chExt cx="388400" cy="388400"/>
          </a:xfrm>
        </p:grpSpPr>
        <p:sp>
          <p:nvSpPr>
            <p:cNvPr id="456" name="Google Shape;456;p14"/>
            <p:cNvSpPr/>
            <p:nvPr/>
          </p:nvSpPr>
          <p:spPr>
            <a:xfrm>
              <a:off x="4577450" y="2046575"/>
              <a:ext cx="77300" cy="77300"/>
            </a:xfrm>
            <a:custGeom>
              <a:avLst/>
              <a:gdLst/>
              <a:ahLst/>
              <a:cxnLst/>
              <a:rect l="l" t="t" r="r" b="b"/>
              <a:pathLst>
                <a:path w="3092" h="3092" extrusionOk="0">
                  <a:moveTo>
                    <a:pt x="1410" y="1"/>
                  </a:moveTo>
                  <a:lnTo>
                    <a:pt x="1" y="1410"/>
                  </a:lnTo>
                  <a:lnTo>
                    <a:pt x="1" y="3092"/>
                  </a:lnTo>
                  <a:lnTo>
                    <a:pt x="3091"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4"/>
            <p:cNvSpPr/>
            <p:nvPr/>
          </p:nvSpPr>
          <p:spPr>
            <a:xfrm>
              <a:off x="4577450" y="2046575"/>
              <a:ext cx="143725" cy="143750"/>
            </a:xfrm>
            <a:custGeom>
              <a:avLst/>
              <a:gdLst/>
              <a:ahLst/>
              <a:cxnLst/>
              <a:rect l="l" t="t" r="r" b="b"/>
              <a:pathLst>
                <a:path w="5749" h="5750" extrusionOk="0">
                  <a:moveTo>
                    <a:pt x="4067" y="1"/>
                  </a:moveTo>
                  <a:lnTo>
                    <a:pt x="1" y="4066"/>
                  </a:lnTo>
                  <a:lnTo>
                    <a:pt x="1" y="5749"/>
                  </a:lnTo>
                  <a:lnTo>
                    <a:pt x="5749"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4"/>
            <p:cNvSpPr/>
            <p:nvPr/>
          </p:nvSpPr>
          <p:spPr>
            <a:xfrm>
              <a:off x="4577450" y="2046575"/>
              <a:ext cx="210175" cy="210150"/>
            </a:xfrm>
            <a:custGeom>
              <a:avLst/>
              <a:gdLst/>
              <a:ahLst/>
              <a:cxnLst/>
              <a:rect l="l" t="t" r="r" b="b"/>
              <a:pathLst>
                <a:path w="8407" h="8406" extrusionOk="0">
                  <a:moveTo>
                    <a:pt x="6724" y="1"/>
                  </a:moveTo>
                  <a:lnTo>
                    <a:pt x="1" y="6723"/>
                  </a:lnTo>
                  <a:lnTo>
                    <a:pt x="1" y="8405"/>
                  </a:lnTo>
                  <a:lnTo>
                    <a:pt x="8406"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4"/>
            <p:cNvSpPr/>
            <p:nvPr/>
          </p:nvSpPr>
          <p:spPr>
            <a:xfrm>
              <a:off x="4577450" y="2046575"/>
              <a:ext cx="276575" cy="276575"/>
            </a:xfrm>
            <a:custGeom>
              <a:avLst/>
              <a:gdLst/>
              <a:ahLst/>
              <a:cxnLst/>
              <a:rect l="l" t="t" r="r" b="b"/>
              <a:pathLst>
                <a:path w="11063" h="11063" extrusionOk="0">
                  <a:moveTo>
                    <a:pt x="9381" y="1"/>
                  </a:moveTo>
                  <a:lnTo>
                    <a:pt x="1" y="9381"/>
                  </a:lnTo>
                  <a:lnTo>
                    <a:pt x="1" y="11063"/>
                  </a:lnTo>
                  <a:lnTo>
                    <a:pt x="11062"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4"/>
            <p:cNvSpPr/>
            <p:nvPr/>
          </p:nvSpPr>
          <p:spPr>
            <a:xfrm>
              <a:off x="4577450" y="2046575"/>
              <a:ext cx="343000" cy="343000"/>
            </a:xfrm>
            <a:custGeom>
              <a:avLst/>
              <a:gdLst/>
              <a:ahLst/>
              <a:cxnLst/>
              <a:rect l="l" t="t" r="r" b="b"/>
              <a:pathLst>
                <a:path w="13720" h="13720" extrusionOk="0">
                  <a:moveTo>
                    <a:pt x="12038" y="1"/>
                  </a:moveTo>
                  <a:lnTo>
                    <a:pt x="1" y="12037"/>
                  </a:lnTo>
                  <a:lnTo>
                    <a:pt x="1" y="13720"/>
                  </a:lnTo>
                  <a:lnTo>
                    <a:pt x="13720"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4"/>
            <p:cNvSpPr/>
            <p:nvPr/>
          </p:nvSpPr>
          <p:spPr>
            <a:xfrm>
              <a:off x="4577450" y="2046575"/>
              <a:ext cx="388400" cy="388400"/>
            </a:xfrm>
            <a:custGeom>
              <a:avLst/>
              <a:gdLst/>
              <a:ahLst/>
              <a:cxnLst/>
              <a:rect l="l" t="t" r="r" b="b"/>
              <a:pathLst>
                <a:path w="15536" h="15536" extrusionOk="0">
                  <a:moveTo>
                    <a:pt x="14695" y="1"/>
                  </a:moveTo>
                  <a:lnTo>
                    <a:pt x="1" y="14694"/>
                  </a:lnTo>
                  <a:lnTo>
                    <a:pt x="1" y="15536"/>
                  </a:lnTo>
                  <a:lnTo>
                    <a:pt x="841" y="15536"/>
                  </a:lnTo>
                  <a:lnTo>
                    <a:pt x="15535" y="841"/>
                  </a:lnTo>
                  <a:lnTo>
                    <a:pt x="15535"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4"/>
            <p:cNvSpPr/>
            <p:nvPr/>
          </p:nvSpPr>
          <p:spPr>
            <a:xfrm>
              <a:off x="4622850" y="2091975"/>
              <a:ext cx="343000" cy="343000"/>
            </a:xfrm>
            <a:custGeom>
              <a:avLst/>
              <a:gdLst/>
              <a:ahLst/>
              <a:cxnLst/>
              <a:rect l="l" t="t" r="r" b="b"/>
              <a:pathLst>
                <a:path w="13720" h="13720" extrusionOk="0">
                  <a:moveTo>
                    <a:pt x="13719" y="1"/>
                  </a:moveTo>
                  <a:lnTo>
                    <a:pt x="1" y="13720"/>
                  </a:lnTo>
                  <a:lnTo>
                    <a:pt x="1682" y="13720"/>
                  </a:lnTo>
                  <a:lnTo>
                    <a:pt x="13719" y="1683"/>
                  </a:lnTo>
                  <a:lnTo>
                    <a:pt x="13719"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4"/>
            <p:cNvSpPr/>
            <p:nvPr/>
          </p:nvSpPr>
          <p:spPr>
            <a:xfrm>
              <a:off x="4689275" y="2158400"/>
              <a:ext cx="276575" cy="276575"/>
            </a:xfrm>
            <a:custGeom>
              <a:avLst/>
              <a:gdLst/>
              <a:ahLst/>
              <a:cxnLst/>
              <a:rect l="l" t="t" r="r" b="b"/>
              <a:pathLst>
                <a:path w="11063" h="11063" extrusionOk="0">
                  <a:moveTo>
                    <a:pt x="11062" y="0"/>
                  </a:moveTo>
                  <a:lnTo>
                    <a:pt x="1" y="11063"/>
                  </a:lnTo>
                  <a:lnTo>
                    <a:pt x="1683" y="11063"/>
                  </a:lnTo>
                  <a:lnTo>
                    <a:pt x="11062" y="1683"/>
                  </a:lnTo>
                  <a:lnTo>
                    <a:pt x="11062" y="0"/>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4"/>
            <p:cNvSpPr/>
            <p:nvPr/>
          </p:nvSpPr>
          <p:spPr>
            <a:xfrm>
              <a:off x="4755700" y="2224825"/>
              <a:ext cx="210150" cy="210150"/>
            </a:xfrm>
            <a:custGeom>
              <a:avLst/>
              <a:gdLst/>
              <a:ahLst/>
              <a:cxnLst/>
              <a:rect l="l" t="t" r="r" b="b"/>
              <a:pathLst>
                <a:path w="8406" h="8406" extrusionOk="0">
                  <a:moveTo>
                    <a:pt x="8405" y="0"/>
                  </a:moveTo>
                  <a:lnTo>
                    <a:pt x="0" y="8406"/>
                  </a:lnTo>
                  <a:lnTo>
                    <a:pt x="1682" y="8406"/>
                  </a:lnTo>
                  <a:lnTo>
                    <a:pt x="8405" y="1682"/>
                  </a:lnTo>
                  <a:lnTo>
                    <a:pt x="8405" y="0"/>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4"/>
            <p:cNvSpPr/>
            <p:nvPr/>
          </p:nvSpPr>
          <p:spPr>
            <a:xfrm>
              <a:off x="4822125" y="2291250"/>
              <a:ext cx="143725" cy="143725"/>
            </a:xfrm>
            <a:custGeom>
              <a:avLst/>
              <a:gdLst/>
              <a:ahLst/>
              <a:cxnLst/>
              <a:rect l="l" t="t" r="r" b="b"/>
              <a:pathLst>
                <a:path w="5749" h="5749" extrusionOk="0">
                  <a:moveTo>
                    <a:pt x="5748" y="1"/>
                  </a:moveTo>
                  <a:lnTo>
                    <a:pt x="0" y="5749"/>
                  </a:lnTo>
                  <a:lnTo>
                    <a:pt x="1682" y="5749"/>
                  </a:lnTo>
                  <a:lnTo>
                    <a:pt x="5748" y="1682"/>
                  </a:lnTo>
                  <a:lnTo>
                    <a:pt x="5748"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4"/>
            <p:cNvSpPr/>
            <p:nvPr/>
          </p:nvSpPr>
          <p:spPr>
            <a:xfrm>
              <a:off x="4888550" y="2357650"/>
              <a:ext cx="77300" cy="77325"/>
            </a:xfrm>
            <a:custGeom>
              <a:avLst/>
              <a:gdLst/>
              <a:ahLst/>
              <a:cxnLst/>
              <a:rect l="l" t="t" r="r" b="b"/>
              <a:pathLst>
                <a:path w="3092" h="3093" extrusionOk="0">
                  <a:moveTo>
                    <a:pt x="3091" y="1"/>
                  </a:moveTo>
                  <a:lnTo>
                    <a:pt x="1" y="3093"/>
                  </a:lnTo>
                  <a:lnTo>
                    <a:pt x="1682" y="3093"/>
                  </a:lnTo>
                  <a:lnTo>
                    <a:pt x="3091" y="1683"/>
                  </a:lnTo>
                  <a:lnTo>
                    <a:pt x="3091"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lumns">
  <p:cSld name="TITLE_AND_BODY_1_1">
    <p:spTree>
      <p:nvGrpSpPr>
        <p:cNvPr id="1" name="Shape 467"/>
        <p:cNvGrpSpPr/>
        <p:nvPr/>
      </p:nvGrpSpPr>
      <p:grpSpPr>
        <a:xfrm>
          <a:off x="0" y="0"/>
          <a:ext cx="0" cy="0"/>
          <a:chOff x="0" y="0"/>
          <a:chExt cx="0" cy="0"/>
        </a:xfrm>
      </p:grpSpPr>
      <p:sp>
        <p:nvSpPr>
          <p:cNvPr id="468" name="Google Shape;468;p15"/>
          <p:cNvSpPr txBox="1">
            <a:spLocks noGrp="1"/>
          </p:cNvSpPr>
          <p:nvPr>
            <p:ph type="title"/>
          </p:nvPr>
        </p:nvSpPr>
        <p:spPr>
          <a:xfrm>
            <a:off x="1147325" y="2420975"/>
            <a:ext cx="2995500" cy="824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69" name="Google Shape;469;p15"/>
          <p:cNvSpPr txBox="1">
            <a:spLocks noGrp="1"/>
          </p:cNvSpPr>
          <p:nvPr>
            <p:ph type="subTitle" idx="1"/>
          </p:nvPr>
        </p:nvSpPr>
        <p:spPr>
          <a:xfrm>
            <a:off x="1147325" y="3291253"/>
            <a:ext cx="2995500" cy="105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0" name="Google Shape;470;p15"/>
          <p:cNvSpPr txBox="1">
            <a:spLocks noGrp="1"/>
          </p:cNvSpPr>
          <p:nvPr>
            <p:ph type="title" idx="2"/>
          </p:nvPr>
        </p:nvSpPr>
        <p:spPr>
          <a:xfrm>
            <a:off x="5001177" y="2426250"/>
            <a:ext cx="2995500" cy="824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71" name="Google Shape;471;p15"/>
          <p:cNvSpPr txBox="1">
            <a:spLocks noGrp="1"/>
          </p:cNvSpPr>
          <p:nvPr>
            <p:ph type="subTitle" idx="3"/>
          </p:nvPr>
        </p:nvSpPr>
        <p:spPr>
          <a:xfrm>
            <a:off x="5001176" y="3299557"/>
            <a:ext cx="2995500" cy="105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2" name="Google Shape;472;p15"/>
          <p:cNvSpPr/>
          <p:nvPr/>
        </p:nvSpPr>
        <p:spPr>
          <a:xfrm>
            <a:off x="-1063250" y="1042100"/>
            <a:ext cx="1885125" cy="1885125"/>
          </a:xfrm>
          <a:custGeom>
            <a:avLst/>
            <a:gdLst/>
            <a:ahLst/>
            <a:cxnLst/>
            <a:rect l="l" t="t" r="r" b="b"/>
            <a:pathLst>
              <a:path w="75405" h="75405" extrusionOk="0">
                <a:moveTo>
                  <a:pt x="37634" y="0"/>
                </a:moveTo>
                <a:cubicBezTo>
                  <a:pt x="37270" y="0"/>
                  <a:pt x="36976" y="295"/>
                  <a:pt x="36976" y="657"/>
                </a:cubicBezTo>
                <a:cubicBezTo>
                  <a:pt x="36976" y="1021"/>
                  <a:pt x="37270" y="1315"/>
                  <a:pt x="37634" y="1315"/>
                </a:cubicBezTo>
                <a:lnTo>
                  <a:pt x="37702" y="1315"/>
                </a:lnTo>
                <a:cubicBezTo>
                  <a:pt x="38544" y="1315"/>
                  <a:pt x="39394" y="1345"/>
                  <a:pt x="40230" y="1401"/>
                </a:cubicBezTo>
                <a:cubicBezTo>
                  <a:pt x="40245" y="1403"/>
                  <a:pt x="40260" y="1403"/>
                  <a:pt x="40276" y="1403"/>
                </a:cubicBezTo>
                <a:cubicBezTo>
                  <a:pt x="40629" y="1401"/>
                  <a:pt x="40919" y="1121"/>
                  <a:pt x="40931" y="767"/>
                </a:cubicBezTo>
                <a:cubicBezTo>
                  <a:pt x="40942" y="415"/>
                  <a:pt x="40672" y="114"/>
                  <a:pt x="40320" y="90"/>
                </a:cubicBezTo>
                <a:cubicBezTo>
                  <a:pt x="39454" y="30"/>
                  <a:pt x="38574" y="0"/>
                  <a:pt x="37702" y="0"/>
                </a:cubicBezTo>
                <a:close/>
                <a:moveTo>
                  <a:pt x="34992" y="98"/>
                </a:moveTo>
                <a:cubicBezTo>
                  <a:pt x="34976" y="98"/>
                  <a:pt x="34960" y="99"/>
                  <a:pt x="34943" y="100"/>
                </a:cubicBezTo>
                <a:cubicBezTo>
                  <a:pt x="34052" y="164"/>
                  <a:pt x="33152" y="262"/>
                  <a:pt x="32269" y="389"/>
                </a:cubicBezTo>
                <a:cubicBezTo>
                  <a:pt x="31928" y="438"/>
                  <a:pt x="31682" y="742"/>
                  <a:pt x="31706" y="1086"/>
                </a:cubicBezTo>
                <a:cubicBezTo>
                  <a:pt x="31730" y="1430"/>
                  <a:pt x="32018" y="1697"/>
                  <a:pt x="32362" y="1697"/>
                </a:cubicBezTo>
                <a:cubicBezTo>
                  <a:pt x="32393" y="1697"/>
                  <a:pt x="32426" y="1695"/>
                  <a:pt x="32457" y="1691"/>
                </a:cubicBezTo>
                <a:cubicBezTo>
                  <a:pt x="33309" y="1568"/>
                  <a:pt x="34177" y="1473"/>
                  <a:pt x="35039" y="1411"/>
                </a:cubicBezTo>
                <a:cubicBezTo>
                  <a:pt x="35401" y="1385"/>
                  <a:pt x="35673" y="1070"/>
                  <a:pt x="35647" y="707"/>
                </a:cubicBezTo>
                <a:cubicBezTo>
                  <a:pt x="35622" y="362"/>
                  <a:pt x="35334" y="98"/>
                  <a:pt x="34992" y="98"/>
                </a:cubicBezTo>
                <a:close/>
                <a:moveTo>
                  <a:pt x="42905" y="362"/>
                </a:moveTo>
                <a:cubicBezTo>
                  <a:pt x="42581" y="362"/>
                  <a:pt x="42299" y="599"/>
                  <a:pt x="42253" y="928"/>
                </a:cubicBezTo>
                <a:cubicBezTo>
                  <a:pt x="42202" y="1288"/>
                  <a:pt x="42453" y="1621"/>
                  <a:pt x="42813" y="1671"/>
                </a:cubicBezTo>
                <a:cubicBezTo>
                  <a:pt x="43667" y="1792"/>
                  <a:pt x="44528" y="1943"/>
                  <a:pt x="45370" y="2124"/>
                </a:cubicBezTo>
                <a:cubicBezTo>
                  <a:pt x="45415" y="2134"/>
                  <a:pt x="45462" y="2139"/>
                  <a:pt x="45508" y="2139"/>
                </a:cubicBezTo>
                <a:cubicBezTo>
                  <a:pt x="45844" y="2137"/>
                  <a:pt x="46126" y="1884"/>
                  <a:pt x="46161" y="1550"/>
                </a:cubicBezTo>
                <a:cubicBezTo>
                  <a:pt x="46195" y="1215"/>
                  <a:pt x="45974" y="908"/>
                  <a:pt x="45646" y="838"/>
                </a:cubicBezTo>
                <a:cubicBezTo>
                  <a:pt x="44773" y="651"/>
                  <a:pt x="43882" y="493"/>
                  <a:pt x="42996" y="368"/>
                </a:cubicBezTo>
                <a:cubicBezTo>
                  <a:pt x="42965" y="364"/>
                  <a:pt x="42935" y="362"/>
                  <a:pt x="42905" y="362"/>
                </a:cubicBezTo>
                <a:close/>
                <a:moveTo>
                  <a:pt x="29768" y="852"/>
                </a:moveTo>
                <a:cubicBezTo>
                  <a:pt x="29720" y="852"/>
                  <a:pt x="29671" y="857"/>
                  <a:pt x="29622" y="868"/>
                </a:cubicBezTo>
                <a:cubicBezTo>
                  <a:pt x="28747" y="1059"/>
                  <a:pt x="27870" y="1284"/>
                  <a:pt x="27016" y="1537"/>
                </a:cubicBezTo>
                <a:cubicBezTo>
                  <a:pt x="26701" y="1629"/>
                  <a:pt x="26502" y="1937"/>
                  <a:pt x="26549" y="2262"/>
                </a:cubicBezTo>
                <a:cubicBezTo>
                  <a:pt x="26595" y="2585"/>
                  <a:pt x="26874" y="2825"/>
                  <a:pt x="27201" y="2825"/>
                </a:cubicBezTo>
                <a:cubicBezTo>
                  <a:pt x="27264" y="2825"/>
                  <a:pt x="27327" y="2816"/>
                  <a:pt x="27387" y="2797"/>
                </a:cubicBezTo>
                <a:cubicBezTo>
                  <a:pt x="28213" y="2554"/>
                  <a:pt x="29059" y="2337"/>
                  <a:pt x="29902" y="2153"/>
                </a:cubicBezTo>
                <a:cubicBezTo>
                  <a:pt x="30259" y="2078"/>
                  <a:pt x="30487" y="1725"/>
                  <a:pt x="30408" y="1369"/>
                </a:cubicBezTo>
                <a:cubicBezTo>
                  <a:pt x="30341" y="1061"/>
                  <a:pt x="30070" y="852"/>
                  <a:pt x="29768" y="852"/>
                </a:cubicBezTo>
                <a:close/>
                <a:moveTo>
                  <a:pt x="48088" y="1475"/>
                </a:moveTo>
                <a:cubicBezTo>
                  <a:pt x="47802" y="1475"/>
                  <a:pt x="47541" y="1663"/>
                  <a:pt x="47457" y="1949"/>
                </a:cubicBezTo>
                <a:cubicBezTo>
                  <a:pt x="47357" y="2290"/>
                  <a:pt x="47548" y="2650"/>
                  <a:pt x="47886" y="2758"/>
                </a:cubicBezTo>
                <a:cubicBezTo>
                  <a:pt x="48713" y="2999"/>
                  <a:pt x="49542" y="3274"/>
                  <a:pt x="50352" y="3573"/>
                </a:cubicBezTo>
                <a:cubicBezTo>
                  <a:pt x="50425" y="3601"/>
                  <a:pt x="50502" y="3614"/>
                  <a:pt x="50581" y="3615"/>
                </a:cubicBezTo>
                <a:cubicBezTo>
                  <a:pt x="50582" y="3615"/>
                  <a:pt x="50583" y="3615"/>
                  <a:pt x="50583" y="3615"/>
                </a:cubicBezTo>
                <a:cubicBezTo>
                  <a:pt x="50901" y="3615"/>
                  <a:pt x="51173" y="3387"/>
                  <a:pt x="51230" y="3074"/>
                </a:cubicBezTo>
                <a:cubicBezTo>
                  <a:pt x="51285" y="2760"/>
                  <a:pt x="51109" y="2451"/>
                  <a:pt x="50809" y="2340"/>
                </a:cubicBezTo>
                <a:cubicBezTo>
                  <a:pt x="49970" y="2030"/>
                  <a:pt x="49111" y="1746"/>
                  <a:pt x="48254" y="1497"/>
                </a:cubicBezTo>
                <a:cubicBezTo>
                  <a:pt x="48199" y="1482"/>
                  <a:pt x="48143" y="1475"/>
                  <a:pt x="48088" y="1475"/>
                </a:cubicBezTo>
                <a:close/>
                <a:moveTo>
                  <a:pt x="24687" y="2351"/>
                </a:moveTo>
                <a:cubicBezTo>
                  <a:pt x="24612" y="2351"/>
                  <a:pt x="24537" y="2363"/>
                  <a:pt x="24462" y="2390"/>
                </a:cubicBezTo>
                <a:cubicBezTo>
                  <a:pt x="23628" y="2704"/>
                  <a:pt x="22793" y="3052"/>
                  <a:pt x="21983" y="3424"/>
                </a:cubicBezTo>
                <a:cubicBezTo>
                  <a:pt x="21701" y="3553"/>
                  <a:pt x="21548" y="3860"/>
                  <a:pt x="21614" y="4162"/>
                </a:cubicBezTo>
                <a:cubicBezTo>
                  <a:pt x="21681" y="4464"/>
                  <a:pt x="21948" y="4679"/>
                  <a:pt x="22257" y="4679"/>
                </a:cubicBezTo>
                <a:cubicBezTo>
                  <a:pt x="22352" y="4679"/>
                  <a:pt x="22445" y="4658"/>
                  <a:pt x="22530" y="4620"/>
                </a:cubicBezTo>
                <a:cubicBezTo>
                  <a:pt x="23313" y="4259"/>
                  <a:pt x="24119" y="3924"/>
                  <a:pt x="24925" y="3622"/>
                </a:cubicBezTo>
                <a:cubicBezTo>
                  <a:pt x="25261" y="3492"/>
                  <a:pt x="25430" y="3115"/>
                  <a:pt x="25304" y="2777"/>
                </a:cubicBezTo>
                <a:cubicBezTo>
                  <a:pt x="25204" y="2514"/>
                  <a:pt x="24954" y="2351"/>
                  <a:pt x="24687" y="2351"/>
                </a:cubicBezTo>
                <a:close/>
                <a:moveTo>
                  <a:pt x="53027" y="3309"/>
                </a:moveTo>
                <a:cubicBezTo>
                  <a:pt x="52778" y="3309"/>
                  <a:pt x="52538" y="3452"/>
                  <a:pt x="52428" y="3694"/>
                </a:cubicBezTo>
                <a:cubicBezTo>
                  <a:pt x="52278" y="4024"/>
                  <a:pt x="52425" y="4414"/>
                  <a:pt x="52755" y="4564"/>
                </a:cubicBezTo>
                <a:cubicBezTo>
                  <a:pt x="53539" y="4921"/>
                  <a:pt x="54322" y="5311"/>
                  <a:pt x="55080" y="5725"/>
                </a:cubicBezTo>
                <a:cubicBezTo>
                  <a:pt x="55176" y="5778"/>
                  <a:pt x="55285" y="5805"/>
                  <a:pt x="55395" y="5805"/>
                </a:cubicBezTo>
                <a:cubicBezTo>
                  <a:pt x="55695" y="5805"/>
                  <a:pt x="55958" y="5601"/>
                  <a:pt x="56032" y="5310"/>
                </a:cubicBezTo>
                <a:cubicBezTo>
                  <a:pt x="56106" y="5019"/>
                  <a:pt x="55973" y="4714"/>
                  <a:pt x="55708" y="4570"/>
                </a:cubicBezTo>
                <a:cubicBezTo>
                  <a:pt x="54922" y="4142"/>
                  <a:pt x="54112" y="3737"/>
                  <a:pt x="53299" y="3368"/>
                </a:cubicBezTo>
                <a:cubicBezTo>
                  <a:pt x="53211" y="3328"/>
                  <a:pt x="53118" y="3309"/>
                  <a:pt x="53027" y="3309"/>
                </a:cubicBezTo>
                <a:close/>
                <a:moveTo>
                  <a:pt x="19896" y="4552"/>
                </a:moveTo>
                <a:cubicBezTo>
                  <a:pt x="19790" y="4552"/>
                  <a:pt x="19681" y="4578"/>
                  <a:pt x="19581" y="4633"/>
                </a:cubicBezTo>
                <a:cubicBezTo>
                  <a:pt x="18800" y="5063"/>
                  <a:pt x="18023" y="5526"/>
                  <a:pt x="17272" y="6011"/>
                </a:cubicBezTo>
                <a:cubicBezTo>
                  <a:pt x="17027" y="6169"/>
                  <a:pt x="16916" y="6470"/>
                  <a:pt x="16998" y="6749"/>
                </a:cubicBezTo>
                <a:cubicBezTo>
                  <a:pt x="17080" y="7029"/>
                  <a:pt x="17337" y="7220"/>
                  <a:pt x="17629" y="7221"/>
                </a:cubicBezTo>
                <a:cubicBezTo>
                  <a:pt x="17755" y="7221"/>
                  <a:pt x="17880" y="7185"/>
                  <a:pt x="17986" y="7116"/>
                </a:cubicBezTo>
                <a:cubicBezTo>
                  <a:pt x="18710" y="6648"/>
                  <a:pt x="19459" y="6200"/>
                  <a:pt x="20214" y="5786"/>
                </a:cubicBezTo>
                <a:cubicBezTo>
                  <a:pt x="20532" y="5612"/>
                  <a:pt x="20649" y="5212"/>
                  <a:pt x="20474" y="4893"/>
                </a:cubicBezTo>
                <a:cubicBezTo>
                  <a:pt x="20354" y="4675"/>
                  <a:pt x="20129" y="4552"/>
                  <a:pt x="19896" y="4552"/>
                </a:cubicBezTo>
                <a:close/>
                <a:moveTo>
                  <a:pt x="57672" y="5837"/>
                </a:moveTo>
                <a:cubicBezTo>
                  <a:pt x="57456" y="5837"/>
                  <a:pt x="57244" y="5944"/>
                  <a:pt x="57119" y="6139"/>
                </a:cubicBezTo>
                <a:cubicBezTo>
                  <a:pt x="56922" y="6445"/>
                  <a:pt x="57011" y="6852"/>
                  <a:pt x="57316" y="7049"/>
                </a:cubicBezTo>
                <a:cubicBezTo>
                  <a:pt x="58043" y="7514"/>
                  <a:pt x="58761" y="8012"/>
                  <a:pt x="59452" y="8529"/>
                </a:cubicBezTo>
                <a:cubicBezTo>
                  <a:pt x="59564" y="8612"/>
                  <a:pt x="59701" y="8658"/>
                  <a:pt x="59841" y="8658"/>
                </a:cubicBezTo>
                <a:cubicBezTo>
                  <a:pt x="59842" y="8658"/>
                  <a:pt x="59844" y="8658"/>
                  <a:pt x="59846" y="8658"/>
                </a:cubicBezTo>
                <a:lnTo>
                  <a:pt x="59846" y="8659"/>
                </a:lnTo>
                <a:cubicBezTo>
                  <a:pt x="60129" y="8659"/>
                  <a:pt x="60381" y="8478"/>
                  <a:pt x="60470" y="8209"/>
                </a:cubicBezTo>
                <a:cubicBezTo>
                  <a:pt x="60560" y="7940"/>
                  <a:pt x="60466" y="7644"/>
                  <a:pt x="60240" y="7474"/>
                </a:cubicBezTo>
                <a:cubicBezTo>
                  <a:pt x="59524" y="6940"/>
                  <a:pt x="58779" y="6424"/>
                  <a:pt x="58028" y="5942"/>
                </a:cubicBezTo>
                <a:cubicBezTo>
                  <a:pt x="57917" y="5871"/>
                  <a:pt x="57794" y="5837"/>
                  <a:pt x="57672" y="5837"/>
                </a:cubicBezTo>
                <a:close/>
                <a:moveTo>
                  <a:pt x="15473" y="7408"/>
                </a:moveTo>
                <a:cubicBezTo>
                  <a:pt x="15330" y="7408"/>
                  <a:pt x="15187" y="7454"/>
                  <a:pt x="15066" y="7550"/>
                </a:cubicBezTo>
                <a:cubicBezTo>
                  <a:pt x="14352" y="8086"/>
                  <a:pt x="13648" y="8655"/>
                  <a:pt x="12974" y="9242"/>
                </a:cubicBezTo>
                <a:cubicBezTo>
                  <a:pt x="12767" y="9422"/>
                  <a:pt x="12694" y="9711"/>
                  <a:pt x="12790" y="9969"/>
                </a:cubicBezTo>
                <a:cubicBezTo>
                  <a:pt x="12886" y="10226"/>
                  <a:pt x="13131" y="10395"/>
                  <a:pt x="13406" y="10395"/>
                </a:cubicBezTo>
                <a:cubicBezTo>
                  <a:pt x="13564" y="10395"/>
                  <a:pt x="13717" y="10339"/>
                  <a:pt x="13837" y="10235"/>
                </a:cubicBezTo>
                <a:cubicBezTo>
                  <a:pt x="14487" y="9668"/>
                  <a:pt x="15167" y="9118"/>
                  <a:pt x="15855" y="8601"/>
                </a:cubicBezTo>
                <a:cubicBezTo>
                  <a:pt x="16156" y="8387"/>
                  <a:pt x="16221" y="7966"/>
                  <a:pt x="15998" y="7670"/>
                </a:cubicBezTo>
                <a:cubicBezTo>
                  <a:pt x="15869" y="7498"/>
                  <a:pt x="15672" y="7408"/>
                  <a:pt x="15473" y="7408"/>
                </a:cubicBezTo>
                <a:close/>
                <a:moveTo>
                  <a:pt x="61907" y="9000"/>
                </a:moveTo>
                <a:cubicBezTo>
                  <a:pt x="61722" y="9000"/>
                  <a:pt x="61539" y="9077"/>
                  <a:pt x="61409" y="9228"/>
                </a:cubicBezTo>
                <a:cubicBezTo>
                  <a:pt x="61172" y="9503"/>
                  <a:pt x="61203" y="9919"/>
                  <a:pt x="61478" y="10156"/>
                </a:cubicBezTo>
                <a:cubicBezTo>
                  <a:pt x="62129" y="10719"/>
                  <a:pt x="62770" y="11313"/>
                  <a:pt x="63382" y="11923"/>
                </a:cubicBezTo>
                <a:cubicBezTo>
                  <a:pt x="63505" y="12045"/>
                  <a:pt x="63671" y="12115"/>
                  <a:pt x="63846" y="12115"/>
                </a:cubicBezTo>
                <a:lnTo>
                  <a:pt x="63846" y="12114"/>
                </a:lnTo>
                <a:cubicBezTo>
                  <a:pt x="64112" y="12114"/>
                  <a:pt x="64351" y="11953"/>
                  <a:pt x="64453" y="11707"/>
                </a:cubicBezTo>
                <a:cubicBezTo>
                  <a:pt x="64554" y="11461"/>
                  <a:pt x="64497" y="11178"/>
                  <a:pt x="64309" y="10990"/>
                </a:cubicBezTo>
                <a:cubicBezTo>
                  <a:pt x="63675" y="10359"/>
                  <a:pt x="63012" y="9742"/>
                  <a:pt x="62337" y="9160"/>
                </a:cubicBezTo>
                <a:cubicBezTo>
                  <a:pt x="62212" y="9053"/>
                  <a:pt x="62059" y="9000"/>
                  <a:pt x="61907" y="9000"/>
                </a:cubicBezTo>
                <a:close/>
                <a:moveTo>
                  <a:pt x="11466" y="10893"/>
                </a:moveTo>
                <a:cubicBezTo>
                  <a:pt x="11301" y="10893"/>
                  <a:pt x="11136" y="10955"/>
                  <a:pt x="11008" y="11078"/>
                </a:cubicBezTo>
                <a:cubicBezTo>
                  <a:pt x="10377" y="11711"/>
                  <a:pt x="9760" y="12374"/>
                  <a:pt x="9176" y="13049"/>
                </a:cubicBezTo>
                <a:cubicBezTo>
                  <a:pt x="9009" y="13245"/>
                  <a:pt x="8969" y="13519"/>
                  <a:pt x="9076" y="13753"/>
                </a:cubicBezTo>
                <a:cubicBezTo>
                  <a:pt x="9183" y="13987"/>
                  <a:pt x="9417" y="14137"/>
                  <a:pt x="9674" y="14138"/>
                </a:cubicBezTo>
                <a:cubicBezTo>
                  <a:pt x="9864" y="14138"/>
                  <a:pt x="10046" y="14055"/>
                  <a:pt x="10171" y="13910"/>
                </a:cubicBezTo>
                <a:cubicBezTo>
                  <a:pt x="10735" y="13258"/>
                  <a:pt x="11329" y="12618"/>
                  <a:pt x="11939" y="12007"/>
                </a:cubicBezTo>
                <a:cubicBezTo>
                  <a:pt x="12188" y="11748"/>
                  <a:pt x="12184" y="11338"/>
                  <a:pt x="11930" y="11085"/>
                </a:cubicBezTo>
                <a:cubicBezTo>
                  <a:pt x="11802" y="10957"/>
                  <a:pt x="11634" y="10893"/>
                  <a:pt x="11466" y="10893"/>
                </a:cubicBezTo>
                <a:close/>
                <a:moveTo>
                  <a:pt x="65651" y="12730"/>
                </a:moveTo>
                <a:cubicBezTo>
                  <a:pt x="65498" y="12730"/>
                  <a:pt x="65344" y="12783"/>
                  <a:pt x="65219" y="12892"/>
                </a:cubicBezTo>
                <a:cubicBezTo>
                  <a:pt x="64945" y="13130"/>
                  <a:pt x="64916" y="13545"/>
                  <a:pt x="65155" y="13820"/>
                </a:cubicBezTo>
                <a:cubicBezTo>
                  <a:pt x="65721" y="14470"/>
                  <a:pt x="66271" y="15148"/>
                  <a:pt x="66790" y="15838"/>
                </a:cubicBezTo>
                <a:cubicBezTo>
                  <a:pt x="66914" y="16003"/>
                  <a:pt x="67109" y="16099"/>
                  <a:pt x="67315" y="16099"/>
                </a:cubicBezTo>
                <a:lnTo>
                  <a:pt x="67317" y="16099"/>
                </a:lnTo>
                <a:cubicBezTo>
                  <a:pt x="67565" y="16099"/>
                  <a:pt x="67793" y="15958"/>
                  <a:pt x="67904" y="15734"/>
                </a:cubicBezTo>
                <a:cubicBezTo>
                  <a:pt x="68016" y="15512"/>
                  <a:pt x="67991" y="15246"/>
                  <a:pt x="67841" y="15046"/>
                </a:cubicBezTo>
                <a:cubicBezTo>
                  <a:pt x="67303" y="14332"/>
                  <a:pt x="66733" y="13628"/>
                  <a:pt x="66148" y="12956"/>
                </a:cubicBezTo>
                <a:cubicBezTo>
                  <a:pt x="66018" y="12806"/>
                  <a:pt x="65835" y="12730"/>
                  <a:pt x="65651" y="12730"/>
                </a:cubicBezTo>
                <a:close/>
                <a:moveTo>
                  <a:pt x="8017" y="14883"/>
                </a:moveTo>
                <a:cubicBezTo>
                  <a:pt x="7816" y="14883"/>
                  <a:pt x="7619" y="14974"/>
                  <a:pt x="7490" y="15147"/>
                </a:cubicBezTo>
                <a:cubicBezTo>
                  <a:pt x="6954" y="15863"/>
                  <a:pt x="6438" y="16607"/>
                  <a:pt x="5955" y="17360"/>
                </a:cubicBezTo>
                <a:cubicBezTo>
                  <a:pt x="5675" y="17796"/>
                  <a:pt x="5988" y="18371"/>
                  <a:pt x="6508" y="18372"/>
                </a:cubicBezTo>
                <a:cubicBezTo>
                  <a:pt x="6731" y="18372"/>
                  <a:pt x="6941" y="18258"/>
                  <a:pt x="7062" y="18069"/>
                </a:cubicBezTo>
                <a:cubicBezTo>
                  <a:pt x="7527" y="17343"/>
                  <a:pt x="8026" y="16625"/>
                  <a:pt x="8543" y="15935"/>
                </a:cubicBezTo>
                <a:cubicBezTo>
                  <a:pt x="8760" y="15644"/>
                  <a:pt x="8700" y="15232"/>
                  <a:pt x="8410" y="15014"/>
                </a:cubicBezTo>
                <a:cubicBezTo>
                  <a:pt x="8292" y="14926"/>
                  <a:pt x="8154" y="14883"/>
                  <a:pt x="8017" y="14883"/>
                </a:cubicBezTo>
                <a:close/>
                <a:moveTo>
                  <a:pt x="68828" y="16948"/>
                </a:moveTo>
                <a:cubicBezTo>
                  <a:pt x="68705" y="16948"/>
                  <a:pt x="68582" y="16982"/>
                  <a:pt x="68472" y="17054"/>
                </a:cubicBezTo>
                <a:cubicBezTo>
                  <a:pt x="68166" y="17252"/>
                  <a:pt x="68079" y="17660"/>
                  <a:pt x="68278" y="17965"/>
                </a:cubicBezTo>
                <a:cubicBezTo>
                  <a:pt x="68744" y="18688"/>
                  <a:pt x="69192" y="19437"/>
                  <a:pt x="69608" y="20193"/>
                </a:cubicBezTo>
                <a:cubicBezTo>
                  <a:pt x="69723" y="20403"/>
                  <a:pt x="69945" y="20534"/>
                  <a:pt x="70184" y="20534"/>
                </a:cubicBezTo>
                <a:lnTo>
                  <a:pt x="70186" y="20534"/>
                </a:lnTo>
                <a:cubicBezTo>
                  <a:pt x="70686" y="20534"/>
                  <a:pt x="71002" y="19997"/>
                  <a:pt x="70761" y="19559"/>
                </a:cubicBezTo>
                <a:cubicBezTo>
                  <a:pt x="70330" y="18776"/>
                  <a:pt x="69866" y="17999"/>
                  <a:pt x="69382" y="17251"/>
                </a:cubicBezTo>
                <a:cubicBezTo>
                  <a:pt x="69256" y="17055"/>
                  <a:pt x="69044" y="16948"/>
                  <a:pt x="68828" y="16948"/>
                </a:cubicBezTo>
                <a:close/>
                <a:moveTo>
                  <a:pt x="5160" y="19332"/>
                </a:moveTo>
                <a:cubicBezTo>
                  <a:pt x="4927" y="19332"/>
                  <a:pt x="4701" y="19456"/>
                  <a:pt x="4582" y="19674"/>
                </a:cubicBezTo>
                <a:cubicBezTo>
                  <a:pt x="4154" y="20460"/>
                  <a:pt x="3748" y="21271"/>
                  <a:pt x="3378" y="22083"/>
                </a:cubicBezTo>
                <a:cubicBezTo>
                  <a:pt x="3180" y="22519"/>
                  <a:pt x="3498" y="23014"/>
                  <a:pt x="3976" y="23015"/>
                </a:cubicBezTo>
                <a:cubicBezTo>
                  <a:pt x="4234" y="23015"/>
                  <a:pt x="4468" y="22864"/>
                  <a:pt x="4574" y="22629"/>
                </a:cubicBezTo>
                <a:cubicBezTo>
                  <a:pt x="4932" y="21844"/>
                  <a:pt x="5324" y="21062"/>
                  <a:pt x="5737" y="20304"/>
                </a:cubicBezTo>
                <a:cubicBezTo>
                  <a:pt x="5910" y="19986"/>
                  <a:pt x="5793" y="19586"/>
                  <a:pt x="5474" y="19413"/>
                </a:cubicBezTo>
                <a:cubicBezTo>
                  <a:pt x="5374" y="19358"/>
                  <a:pt x="5266" y="19332"/>
                  <a:pt x="5160" y="19332"/>
                </a:cubicBezTo>
                <a:close/>
                <a:moveTo>
                  <a:pt x="71375" y="21582"/>
                </a:moveTo>
                <a:cubicBezTo>
                  <a:pt x="71283" y="21582"/>
                  <a:pt x="71189" y="21601"/>
                  <a:pt x="71100" y="21642"/>
                </a:cubicBezTo>
                <a:cubicBezTo>
                  <a:pt x="70772" y="21793"/>
                  <a:pt x="70628" y="22181"/>
                  <a:pt x="70775" y="22510"/>
                </a:cubicBezTo>
                <a:cubicBezTo>
                  <a:pt x="71137" y="23294"/>
                  <a:pt x="71473" y="24100"/>
                  <a:pt x="71774" y="24904"/>
                </a:cubicBezTo>
                <a:cubicBezTo>
                  <a:pt x="71872" y="25160"/>
                  <a:pt x="72117" y="25329"/>
                  <a:pt x="72391" y="25329"/>
                </a:cubicBezTo>
                <a:cubicBezTo>
                  <a:pt x="72850" y="25328"/>
                  <a:pt x="73167" y="24870"/>
                  <a:pt x="73006" y="24440"/>
                </a:cubicBezTo>
                <a:cubicBezTo>
                  <a:pt x="72692" y="23607"/>
                  <a:pt x="72345" y="22772"/>
                  <a:pt x="71970" y="21960"/>
                </a:cubicBezTo>
                <a:cubicBezTo>
                  <a:pt x="71859" y="21722"/>
                  <a:pt x="71622" y="21582"/>
                  <a:pt x="71375" y="21582"/>
                </a:cubicBezTo>
                <a:close/>
                <a:moveTo>
                  <a:pt x="2971" y="24130"/>
                </a:moveTo>
                <a:cubicBezTo>
                  <a:pt x="2699" y="24130"/>
                  <a:pt x="2444" y="24300"/>
                  <a:pt x="2349" y="24573"/>
                </a:cubicBezTo>
                <a:cubicBezTo>
                  <a:pt x="2039" y="25411"/>
                  <a:pt x="1754" y="26271"/>
                  <a:pt x="1504" y="27129"/>
                </a:cubicBezTo>
                <a:cubicBezTo>
                  <a:pt x="1381" y="27549"/>
                  <a:pt x="1697" y="27969"/>
                  <a:pt x="2135" y="27970"/>
                </a:cubicBezTo>
                <a:cubicBezTo>
                  <a:pt x="2428" y="27969"/>
                  <a:pt x="2684" y="27776"/>
                  <a:pt x="2766" y="27496"/>
                </a:cubicBezTo>
                <a:cubicBezTo>
                  <a:pt x="3007" y="26669"/>
                  <a:pt x="3282" y="25839"/>
                  <a:pt x="3582" y="25031"/>
                </a:cubicBezTo>
                <a:cubicBezTo>
                  <a:pt x="3718" y="24688"/>
                  <a:pt x="3545" y="24300"/>
                  <a:pt x="3199" y="24171"/>
                </a:cubicBezTo>
                <a:cubicBezTo>
                  <a:pt x="3124" y="24143"/>
                  <a:pt x="3047" y="24130"/>
                  <a:pt x="2971" y="24130"/>
                </a:cubicBezTo>
                <a:close/>
                <a:moveTo>
                  <a:pt x="73229" y="26514"/>
                </a:moveTo>
                <a:cubicBezTo>
                  <a:pt x="73167" y="26514"/>
                  <a:pt x="73104" y="26523"/>
                  <a:pt x="73042" y="26541"/>
                </a:cubicBezTo>
                <a:cubicBezTo>
                  <a:pt x="72691" y="26645"/>
                  <a:pt x="72493" y="27016"/>
                  <a:pt x="72600" y="27365"/>
                </a:cubicBezTo>
                <a:cubicBezTo>
                  <a:pt x="72845" y="28194"/>
                  <a:pt x="73062" y="29040"/>
                  <a:pt x="73245" y="29879"/>
                </a:cubicBezTo>
                <a:cubicBezTo>
                  <a:pt x="73312" y="30181"/>
                  <a:pt x="73579" y="30396"/>
                  <a:pt x="73887" y="30397"/>
                </a:cubicBezTo>
                <a:cubicBezTo>
                  <a:pt x="74307" y="30396"/>
                  <a:pt x="74619" y="30009"/>
                  <a:pt x="74530" y="29599"/>
                </a:cubicBezTo>
                <a:cubicBezTo>
                  <a:pt x="74341" y="28728"/>
                  <a:pt x="74114" y="27852"/>
                  <a:pt x="73861" y="26992"/>
                </a:cubicBezTo>
                <a:cubicBezTo>
                  <a:pt x="73779" y="26702"/>
                  <a:pt x="73515" y="26514"/>
                  <a:pt x="73229" y="26514"/>
                </a:cubicBezTo>
                <a:close/>
                <a:moveTo>
                  <a:pt x="1486" y="29218"/>
                </a:moveTo>
                <a:cubicBezTo>
                  <a:pt x="1183" y="29218"/>
                  <a:pt x="910" y="29428"/>
                  <a:pt x="844" y="29737"/>
                </a:cubicBezTo>
                <a:cubicBezTo>
                  <a:pt x="656" y="30609"/>
                  <a:pt x="498" y="31500"/>
                  <a:pt x="373" y="32386"/>
                </a:cubicBezTo>
                <a:cubicBezTo>
                  <a:pt x="317" y="32782"/>
                  <a:pt x="625" y="33135"/>
                  <a:pt x="1024" y="33135"/>
                </a:cubicBezTo>
                <a:cubicBezTo>
                  <a:pt x="1351" y="33135"/>
                  <a:pt x="1629" y="32893"/>
                  <a:pt x="1675" y="32570"/>
                </a:cubicBezTo>
                <a:cubicBezTo>
                  <a:pt x="1796" y="31715"/>
                  <a:pt x="1948" y="30855"/>
                  <a:pt x="2130" y="30014"/>
                </a:cubicBezTo>
                <a:cubicBezTo>
                  <a:pt x="2206" y="29659"/>
                  <a:pt x="1980" y="29309"/>
                  <a:pt x="1625" y="29233"/>
                </a:cubicBezTo>
                <a:cubicBezTo>
                  <a:pt x="1579" y="29223"/>
                  <a:pt x="1532" y="29218"/>
                  <a:pt x="1486" y="29218"/>
                </a:cubicBezTo>
                <a:close/>
                <a:moveTo>
                  <a:pt x="74362" y="31682"/>
                </a:moveTo>
                <a:cubicBezTo>
                  <a:pt x="74331" y="31682"/>
                  <a:pt x="74299" y="31684"/>
                  <a:pt x="74267" y="31688"/>
                </a:cubicBezTo>
                <a:cubicBezTo>
                  <a:pt x="73908" y="31741"/>
                  <a:pt x="73659" y="32074"/>
                  <a:pt x="73711" y="32433"/>
                </a:cubicBezTo>
                <a:cubicBezTo>
                  <a:pt x="73834" y="33283"/>
                  <a:pt x="73928" y="34152"/>
                  <a:pt x="73993" y="35015"/>
                </a:cubicBezTo>
                <a:cubicBezTo>
                  <a:pt x="74017" y="35359"/>
                  <a:pt x="74303" y="35624"/>
                  <a:pt x="74647" y="35625"/>
                </a:cubicBezTo>
                <a:cubicBezTo>
                  <a:pt x="74663" y="35625"/>
                  <a:pt x="74680" y="35624"/>
                  <a:pt x="74695" y="35623"/>
                </a:cubicBezTo>
                <a:cubicBezTo>
                  <a:pt x="75058" y="35597"/>
                  <a:pt x="75331" y="35281"/>
                  <a:pt x="75304" y="34920"/>
                </a:cubicBezTo>
                <a:cubicBezTo>
                  <a:pt x="75237" y="34024"/>
                  <a:pt x="75140" y="33125"/>
                  <a:pt x="75012" y="32245"/>
                </a:cubicBezTo>
                <a:cubicBezTo>
                  <a:pt x="74965" y="31918"/>
                  <a:pt x="74684" y="31682"/>
                  <a:pt x="74362" y="31682"/>
                </a:cubicBezTo>
                <a:close/>
                <a:moveTo>
                  <a:pt x="746" y="34455"/>
                </a:moveTo>
                <a:cubicBezTo>
                  <a:pt x="406" y="34455"/>
                  <a:pt x="119" y="34717"/>
                  <a:pt x="92" y="35062"/>
                </a:cubicBezTo>
                <a:cubicBezTo>
                  <a:pt x="31" y="35934"/>
                  <a:pt x="0" y="36823"/>
                  <a:pt x="0" y="37697"/>
                </a:cubicBezTo>
                <a:lnTo>
                  <a:pt x="0" y="37748"/>
                </a:lnTo>
                <a:cubicBezTo>
                  <a:pt x="0" y="38112"/>
                  <a:pt x="295" y="38405"/>
                  <a:pt x="659" y="38405"/>
                </a:cubicBezTo>
                <a:cubicBezTo>
                  <a:pt x="1021" y="38405"/>
                  <a:pt x="1316" y="38112"/>
                  <a:pt x="1316" y="37748"/>
                </a:cubicBezTo>
                <a:lnTo>
                  <a:pt x="1316" y="37702"/>
                </a:lnTo>
                <a:cubicBezTo>
                  <a:pt x="1316" y="36853"/>
                  <a:pt x="1345" y="35995"/>
                  <a:pt x="1404" y="35152"/>
                </a:cubicBezTo>
                <a:cubicBezTo>
                  <a:pt x="1425" y="34791"/>
                  <a:pt x="1153" y="34481"/>
                  <a:pt x="793" y="34457"/>
                </a:cubicBezTo>
                <a:cubicBezTo>
                  <a:pt x="777" y="34456"/>
                  <a:pt x="761" y="34455"/>
                  <a:pt x="746" y="34455"/>
                </a:cubicBezTo>
                <a:close/>
                <a:moveTo>
                  <a:pt x="74747" y="36952"/>
                </a:moveTo>
                <a:cubicBezTo>
                  <a:pt x="74384" y="36952"/>
                  <a:pt x="74089" y="37246"/>
                  <a:pt x="74089" y="37609"/>
                </a:cubicBezTo>
                <a:lnTo>
                  <a:pt x="74089" y="37703"/>
                </a:lnTo>
                <a:cubicBezTo>
                  <a:pt x="74089" y="38566"/>
                  <a:pt x="74059" y="39439"/>
                  <a:pt x="73998" y="40298"/>
                </a:cubicBezTo>
                <a:cubicBezTo>
                  <a:pt x="73973" y="40660"/>
                  <a:pt x="74245" y="40974"/>
                  <a:pt x="74608" y="41001"/>
                </a:cubicBezTo>
                <a:cubicBezTo>
                  <a:pt x="74624" y="41002"/>
                  <a:pt x="74639" y="41002"/>
                  <a:pt x="74655" y="41002"/>
                </a:cubicBezTo>
                <a:cubicBezTo>
                  <a:pt x="75000" y="41001"/>
                  <a:pt x="75285" y="40735"/>
                  <a:pt x="75311" y="40391"/>
                </a:cubicBezTo>
                <a:cubicBezTo>
                  <a:pt x="75373" y="39501"/>
                  <a:pt x="75405" y="38596"/>
                  <a:pt x="75405" y="37703"/>
                </a:cubicBezTo>
                <a:lnTo>
                  <a:pt x="75405" y="37609"/>
                </a:lnTo>
                <a:cubicBezTo>
                  <a:pt x="75405" y="37246"/>
                  <a:pt x="75110" y="36952"/>
                  <a:pt x="74747" y="36952"/>
                </a:cubicBezTo>
                <a:close/>
                <a:moveTo>
                  <a:pt x="754" y="39733"/>
                </a:moveTo>
                <a:cubicBezTo>
                  <a:pt x="739" y="39733"/>
                  <a:pt x="723" y="39734"/>
                  <a:pt x="707" y="39735"/>
                </a:cubicBezTo>
                <a:cubicBezTo>
                  <a:pt x="345" y="39760"/>
                  <a:pt x="72" y="40075"/>
                  <a:pt x="99" y="40438"/>
                </a:cubicBezTo>
                <a:cubicBezTo>
                  <a:pt x="163" y="41331"/>
                  <a:pt x="259" y="42230"/>
                  <a:pt x="386" y="43113"/>
                </a:cubicBezTo>
                <a:cubicBezTo>
                  <a:pt x="432" y="43435"/>
                  <a:pt x="710" y="43676"/>
                  <a:pt x="1035" y="43677"/>
                </a:cubicBezTo>
                <a:cubicBezTo>
                  <a:pt x="1068" y="43676"/>
                  <a:pt x="1099" y="43674"/>
                  <a:pt x="1130" y="43670"/>
                </a:cubicBezTo>
                <a:cubicBezTo>
                  <a:pt x="1489" y="43618"/>
                  <a:pt x="1738" y="43284"/>
                  <a:pt x="1687" y="42925"/>
                </a:cubicBezTo>
                <a:cubicBezTo>
                  <a:pt x="1565" y="42074"/>
                  <a:pt x="1472" y="41206"/>
                  <a:pt x="1410" y="40343"/>
                </a:cubicBezTo>
                <a:cubicBezTo>
                  <a:pt x="1385" y="39997"/>
                  <a:pt x="1096" y="39733"/>
                  <a:pt x="754" y="39733"/>
                </a:cubicBezTo>
                <a:close/>
                <a:moveTo>
                  <a:pt x="74373" y="42311"/>
                </a:moveTo>
                <a:cubicBezTo>
                  <a:pt x="74050" y="42311"/>
                  <a:pt x="73768" y="42550"/>
                  <a:pt x="73723" y="42880"/>
                </a:cubicBezTo>
                <a:cubicBezTo>
                  <a:pt x="73602" y="43736"/>
                  <a:pt x="73448" y="44595"/>
                  <a:pt x="73266" y="45435"/>
                </a:cubicBezTo>
                <a:cubicBezTo>
                  <a:pt x="73178" y="45845"/>
                  <a:pt x="73490" y="46232"/>
                  <a:pt x="73909" y="46232"/>
                </a:cubicBezTo>
                <a:cubicBezTo>
                  <a:pt x="74219" y="46231"/>
                  <a:pt x="74485" y="46015"/>
                  <a:pt x="74550" y="45713"/>
                </a:cubicBezTo>
                <a:cubicBezTo>
                  <a:pt x="74739" y="44843"/>
                  <a:pt x="74898" y="43952"/>
                  <a:pt x="75025" y="43065"/>
                </a:cubicBezTo>
                <a:cubicBezTo>
                  <a:pt x="75079" y="42705"/>
                  <a:pt x="74828" y="42369"/>
                  <a:pt x="74467" y="42318"/>
                </a:cubicBezTo>
                <a:cubicBezTo>
                  <a:pt x="74435" y="42313"/>
                  <a:pt x="74404" y="42311"/>
                  <a:pt x="74373" y="42311"/>
                </a:cubicBezTo>
                <a:close/>
                <a:moveTo>
                  <a:pt x="1505" y="44962"/>
                </a:moveTo>
                <a:cubicBezTo>
                  <a:pt x="1459" y="44962"/>
                  <a:pt x="1413" y="44967"/>
                  <a:pt x="1366" y="44977"/>
                </a:cubicBezTo>
                <a:cubicBezTo>
                  <a:pt x="1011" y="45055"/>
                  <a:pt x="786" y="45405"/>
                  <a:pt x="864" y="45760"/>
                </a:cubicBezTo>
                <a:cubicBezTo>
                  <a:pt x="1054" y="46634"/>
                  <a:pt x="1278" y="47510"/>
                  <a:pt x="1530" y="48367"/>
                </a:cubicBezTo>
                <a:cubicBezTo>
                  <a:pt x="1613" y="48647"/>
                  <a:pt x="1869" y="48839"/>
                  <a:pt x="2161" y="48840"/>
                </a:cubicBezTo>
                <a:cubicBezTo>
                  <a:pt x="2600" y="48839"/>
                  <a:pt x="2916" y="48417"/>
                  <a:pt x="2792" y="47996"/>
                </a:cubicBezTo>
                <a:cubicBezTo>
                  <a:pt x="2549" y="47169"/>
                  <a:pt x="2333" y="46323"/>
                  <a:pt x="2149" y="45481"/>
                </a:cubicBezTo>
                <a:cubicBezTo>
                  <a:pt x="2081" y="45173"/>
                  <a:pt x="1808" y="44962"/>
                  <a:pt x="1505" y="44962"/>
                </a:cubicBezTo>
                <a:close/>
                <a:moveTo>
                  <a:pt x="73256" y="47479"/>
                </a:moveTo>
                <a:cubicBezTo>
                  <a:pt x="72971" y="47479"/>
                  <a:pt x="72710" y="47665"/>
                  <a:pt x="72626" y="47953"/>
                </a:cubicBezTo>
                <a:cubicBezTo>
                  <a:pt x="72383" y="48779"/>
                  <a:pt x="72108" y="49608"/>
                  <a:pt x="71806" y="50416"/>
                </a:cubicBezTo>
                <a:cubicBezTo>
                  <a:pt x="71648" y="50846"/>
                  <a:pt x="71965" y="51302"/>
                  <a:pt x="72423" y="51303"/>
                </a:cubicBezTo>
                <a:cubicBezTo>
                  <a:pt x="72698" y="51303"/>
                  <a:pt x="72944" y="51132"/>
                  <a:pt x="73039" y="50875"/>
                </a:cubicBezTo>
                <a:cubicBezTo>
                  <a:pt x="73352" y="50037"/>
                  <a:pt x="73637" y="49178"/>
                  <a:pt x="73888" y="48322"/>
                </a:cubicBezTo>
                <a:cubicBezTo>
                  <a:pt x="73990" y="47973"/>
                  <a:pt x="73790" y="47607"/>
                  <a:pt x="73442" y="47506"/>
                </a:cubicBezTo>
                <a:cubicBezTo>
                  <a:pt x="73380" y="47488"/>
                  <a:pt x="73317" y="47479"/>
                  <a:pt x="73256" y="47479"/>
                </a:cubicBezTo>
                <a:close/>
                <a:moveTo>
                  <a:pt x="3000" y="50036"/>
                </a:moveTo>
                <a:cubicBezTo>
                  <a:pt x="2923" y="50036"/>
                  <a:pt x="2845" y="50050"/>
                  <a:pt x="2769" y="50078"/>
                </a:cubicBezTo>
                <a:cubicBezTo>
                  <a:pt x="2431" y="50205"/>
                  <a:pt x="2258" y="50580"/>
                  <a:pt x="2382" y="50919"/>
                </a:cubicBezTo>
                <a:cubicBezTo>
                  <a:pt x="2695" y="51755"/>
                  <a:pt x="3042" y="52590"/>
                  <a:pt x="3415" y="53402"/>
                </a:cubicBezTo>
                <a:cubicBezTo>
                  <a:pt x="3521" y="53636"/>
                  <a:pt x="3755" y="53785"/>
                  <a:pt x="4012" y="53785"/>
                </a:cubicBezTo>
                <a:cubicBezTo>
                  <a:pt x="4491" y="53784"/>
                  <a:pt x="4808" y="53289"/>
                  <a:pt x="4610" y="52854"/>
                </a:cubicBezTo>
                <a:cubicBezTo>
                  <a:pt x="4250" y="52070"/>
                  <a:pt x="3916" y="51265"/>
                  <a:pt x="3613" y="50458"/>
                </a:cubicBezTo>
                <a:cubicBezTo>
                  <a:pt x="3513" y="50197"/>
                  <a:pt x="3264" y="50036"/>
                  <a:pt x="3000" y="50036"/>
                </a:cubicBezTo>
                <a:close/>
                <a:moveTo>
                  <a:pt x="71409" y="52432"/>
                </a:moveTo>
                <a:cubicBezTo>
                  <a:pt x="71160" y="52432"/>
                  <a:pt x="70921" y="52575"/>
                  <a:pt x="70811" y="52816"/>
                </a:cubicBezTo>
                <a:cubicBezTo>
                  <a:pt x="70453" y="53601"/>
                  <a:pt x="70061" y="54383"/>
                  <a:pt x="69647" y="55140"/>
                </a:cubicBezTo>
                <a:cubicBezTo>
                  <a:pt x="69407" y="55578"/>
                  <a:pt x="69724" y="56113"/>
                  <a:pt x="70223" y="56113"/>
                </a:cubicBezTo>
                <a:cubicBezTo>
                  <a:pt x="70464" y="56113"/>
                  <a:pt x="70684" y="55982"/>
                  <a:pt x="70800" y="55771"/>
                </a:cubicBezTo>
                <a:cubicBezTo>
                  <a:pt x="71229" y="54986"/>
                  <a:pt x="71636" y="54177"/>
                  <a:pt x="72007" y="53364"/>
                </a:cubicBezTo>
                <a:cubicBezTo>
                  <a:pt x="72158" y="53034"/>
                  <a:pt x="72013" y="52643"/>
                  <a:pt x="71682" y="52493"/>
                </a:cubicBezTo>
                <a:cubicBezTo>
                  <a:pt x="71593" y="52452"/>
                  <a:pt x="71500" y="52432"/>
                  <a:pt x="71409" y="52432"/>
                </a:cubicBezTo>
                <a:close/>
                <a:moveTo>
                  <a:pt x="5193" y="54822"/>
                </a:moveTo>
                <a:cubicBezTo>
                  <a:pt x="5087" y="54822"/>
                  <a:pt x="4978" y="54848"/>
                  <a:pt x="4878" y="54903"/>
                </a:cubicBezTo>
                <a:cubicBezTo>
                  <a:pt x="4556" y="55079"/>
                  <a:pt x="4441" y="55485"/>
                  <a:pt x="4622" y="55803"/>
                </a:cubicBezTo>
                <a:cubicBezTo>
                  <a:pt x="5052" y="56587"/>
                  <a:pt x="5515" y="57364"/>
                  <a:pt x="5999" y="58113"/>
                </a:cubicBezTo>
                <a:cubicBezTo>
                  <a:pt x="6120" y="58302"/>
                  <a:pt x="6328" y="58415"/>
                  <a:pt x="6552" y="58415"/>
                </a:cubicBezTo>
                <a:cubicBezTo>
                  <a:pt x="7072" y="58414"/>
                  <a:pt x="7386" y="57838"/>
                  <a:pt x="7104" y="57400"/>
                </a:cubicBezTo>
                <a:cubicBezTo>
                  <a:pt x="6637" y="56678"/>
                  <a:pt x="6189" y="55927"/>
                  <a:pt x="5775" y="55171"/>
                </a:cubicBezTo>
                <a:cubicBezTo>
                  <a:pt x="5657" y="54948"/>
                  <a:pt x="5429" y="54822"/>
                  <a:pt x="5193" y="54822"/>
                </a:cubicBezTo>
                <a:close/>
                <a:moveTo>
                  <a:pt x="68877" y="57066"/>
                </a:moveTo>
                <a:cubicBezTo>
                  <a:pt x="68658" y="57066"/>
                  <a:pt x="68443" y="57175"/>
                  <a:pt x="68319" y="57375"/>
                </a:cubicBezTo>
                <a:cubicBezTo>
                  <a:pt x="67853" y="58099"/>
                  <a:pt x="67354" y="58816"/>
                  <a:pt x="66835" y="59508"/>
                </a:cubicBezTo>
                <a:cubicBezTo>
                  <a:pt x="66687" y="59706"/>
                  <a:pt x="66662" y="59973"/>
                  <a:pt x="66773" y="60196"/>
                </a:cubicBezTo>
                <a:cubicBezTo>
                  <a:pt x="66885" y="60418"/>
                  <a:pt x="67113" y="60559"/>
                  <a:pt x="67361" y="60560"/>
                </a:cubicBezTo>
                <a:lnTo>
                  <a:pt x="67361" y="60559"/>
                </a:lnTo>
                <a:cubicBezTo>
                  <a:pt x="67568" y="60559"/>
                  <a:pt x="67763" y="60462"/>
                  <a:pt x="67887" y="60296"/>
                </a:cubicBezTo>
                <a:cubicBezTo>
                  <a:pt x="68424" y="59580"/>
                  <a:pt x="68942" y="58837"/>
                  <a:pt x="69425" y="58087"/>
                </a:cubicBezTo>
                <a:cubicBezTo>
                  <a:pt x="69627" y="57781"/>
                  <a:pt x="69539" y="57369"/>
                  <a:pt x="69232" y="57171"/>
                </a:cubicBezTo>
                <a:cubicBezTo>
                  <a:pt x="69122" y="57100"/>
                  <a:pt x="68999" y="57066"/>
                  <a:pt x="68877" y="57066"/>
                </a:cubicBezTo>
                <a:close/>
                <a:moveTo>
                  <a:pt x="8062" y="59268"/>
                </a:moveTo>
                <a:cubicBezTo>
                  <a:pt x="7924" y="59268"/>
                  <a:pt x="7786" y="59311"/>
                  <a:pt x="7667" y="59400"/>
                </a:cubicBezTo>
                <a:cubicBezTo>
                  <a:pt x="7377" y="59619"/>
                  <a:pt x="7318" y="60030"/>
                  <a:pt x="7536" y="60320"/>
                </a:cubicBezTo>
                <a:cubicBezTo>
                  <a:pt x="8072" y="61034"/>
                  <a:pt x="8640" y="61738"/>
                  <a:pt x="9227" y="62413"/>
                </a:cubicBezTo>
                <a:cubicBezTo>
                  <a:pt x="9352" y="62558"/>
                  <a:pt x="9533" y="62640"/>
                  <a:pt x="9724" y="62640"/>
                </a:cubicBezTo>
                <a:cubicBezTo>
                  <a:pt x="9981" y="62640"/>
                  <a:pt x="10215" y="62489"/>
                  <a:pt x="10322" y="62254"/>
                </a:cubicBezTo>
                <a:cubicBezTo>
                  <a:pt x="10429" y="62020"/>
                  <a:pt x="10389" y="61745"/>
                  <a:pt x="10220" y="61550"/>
                </a:cubicBezTo>
                <a:cubicBezTo>
                  <a:pt x="9654" y="60899"/>
                  <a:pt x="9105" y="60220"/>
                  <a:pt x="8588" y="59531"/>
                </a:cubicBezTo>
                <a:cubicBezTo>
                  <a:pt x="8459" y="59359"/>
                  <a:pt x="8262" y="59268"/>
                  <a:pt x="8062" y="59268"/>
                </a:cubicBezTo>
                <a:close/>
                <a:moveTo>
                  <a:pt x="65701" y="61302"/>
                </a:moveTo>
                <a:cubicBezTo>
                  <a:pt x="65517" y="61302"/>
                  <a:pt x="65334" y="61379"/>
                  <a:pt x="65205" y="61529"/>
                </a:cubicBezTo>
                <a:cubicBezTo>
                  <a:pt x="64639" y="62181"/>
                  <a:pt x="64044" y="62820"/>
                  <a:pt x="63434" y="63430"/>
                </a:cubicBezTo>
                <a:cubicBezTo>
                  <a:pt x="63246" y="63617"/>
                  <a:pt x="63190" y="63900"/>
                  <a:pt x="63291" y="64146"/>
                </a:cubicBezTo>
                <a:cubicBezTo>
                  <a:pt x="63393" y="64391"/>
                  <a:pt x="63633" y="64552"/>
                  <a:pt x="63899" y="64552"/>
                </a:cubicBezTo>
                <a:cubicBezTo>
                  <a:pt x="64074" y="64552"/>
                  <a:pt x="64241" y="64483"/>
                  <a:pt x="64364" y="64359"/>
                </a:cubicBezTo>
                <a:cubicBezTo>
                  <a:pt x="64995" y="63728"/>
                  <a:pt x="65613" y="63065"/>
                  <a:pt x="66198" y="62390"/>
                </a:cubicBezTo>
                <a:cubicBezTo>
                  <a:pt x="66435" y="62115"/>
                  <a:pt x="66406" y="61701"/>
                  <a:pt x="66131" y="61462"/>
                </a:cubicBezTo>
                <a:cubicBezTo>
                  <a:pt x="66007" y="61355"/>
                  <a:pt x="65854" y="61302"/>
                  <a:pt x="65701" y="61302"/>
                </a:cubicBezTo>
                <a:close/>
                <a:moveTo>
                  <a:pt x="11538" y="63268"/>
                </a:moveTo>
                <a:cubicBezTo>
                  <a:pt x="11369" y="63268"/>
                  <a:pt x="11201" y="63333"/>
                  <a:pt x="11073" y="63461"/>
                </a:cubicBezTo>
                <a:cubicBezTo>
                  <a:pt x="10820" y="63714"/>
                  <a:pt x="10816" y="64122"/>
                  <a:pt x="11063" y="64380"/>
                </a:cubicBezTo>
                <a:cubicBezTo>
                  <a:pt x="11696" y="65012"/>
                  <a:pt x="12359" y="65628"/>
                  <a:pt x="13033" y="66213"/>
                </a:cubicBezTo>
                <a:cubicBezTo>
                  <a:pt x="13153" y="66316"/>
                  <a:pt x="13304" y="66373"/>
                  <a:pt x="13463" y="66373"/>
                </a:cubicBezTo>
                <a:cubicBezTo>
                  <a:pt x="13737" y="66373"/>
                  <a:pt x="13983" y="66203"/>
                  <a:pt x="14078" y="65945"/>
                </a:cubicBezTo>
                <a:cubicBezTo>
                  <a:pt x="14175" y="65688"/>
                  <a:pt x="14100" y="65398"/>
                  <a:pt x="13893" y="65218"/>
                </a:cubicBezTo>
                <a:cubicBezTo>
                  <a:pt x="13242" y="64655"/>
                  <a:pt x="12603" y="64059"/>
                  <a:pt x="11991" y="63449"/>
                </a:cubicBezTo>
                <a:cubicBezTo>
                  <a:pt x="11864" y="63328"/>
                  <a:pt x="11701" y="63268"/>
                  <a:pt x="11538" y="63268"/>
                </a:cubicBezTo>
                <a:close/>
                <a:moveTo>
                  <a:pt x="61971" y="65034"/>
                </a:moveTo>
                <a:cubicBezTo>
                  <a:pt x="61815" y="65034"/>
                  <a:pt x="61659" y="65089"/>
                  <a:pt x="61533" y="65201"/>
                </a:cubicBezTo>
                <a:cubicBezTo>
                  <a:pt x="60882" y="65765"/>
                  <a:pt x="60203" y="66314"/>
                  <a:pt x="59513" y="66831"/>
                </a:cubicBezTo>
                <a:cubicBezTo>
                  <a:pt x="59286" y="67001"/>
                  <a:pt x="59194" y="67297"/>
                  <a:pt x="59284" y="67565"/>
                </a:cubicBezTo>
                <a:cubicBezTo>
                  <a:pt x="59373" y="67833"/>
                  <a:pt x="59624" y="68014"/>
                  <a:pt x="59905" y="68014"/>
                </a:cubicBezTo>
                <a:cubicBezTo>
                  <a:pt x="59906" y="68014"/>
                  <a:pt x="59907" y="68014"/>
                  <a:pt x="59908" y="68014"/>
                </a:cubicBezTo>
                <a:cubicBezTo>
                  <a:pt x="60050" y="68014"/>
                  <a:pt x="60188" y="67969"/>
                  <a:pt x="60302" y="67883"/>
                </a:cubicBezTo>
                <a:cubicBezTo>
                  <a:pt x="61016" y="67347"/>
                  <a:pt x="61720" y="66778"/>
                  <a:pt x="62395" y="66194"/>
                </a:cubicBezTo>
                <a:cubicBezTo>
                  <a:pt x="62675" y="65957"/>
                  <a:pt x="62708" y="65536"/>
                  <a:pt x="62468" y="65260"/>
                </a:cubicBezTo>
                <a:cubicBezTo>
                  <a:pt x="62337" y="65110"/>
                  <a:pt x="62154" y="65034"/>
                  <a:pt x="61971" y="65034"/>
                </a:cubicBezTo>
                <a:close/>
                <a:moveTo>
                  <a:pt x="15524" y="66717"/>
                </a:moveTo>
                <a:cubicBezTo>
                  <a:pt x="15324" y="66717"/>
                  <a:pt x="15126" y="66808"/>
                  <a:pt x="14997" y="66981"/>
                </a:cubicBezTo>
                <a:cubicBezTo>
                  <a:pt x="14780" y="67271"/>
                  <a:pt x="14839" y="67684"/>
                  <a:pt x="15130" y="67901"/>
                </a:cubicBezTo>
                <a:cubicBezTo>
                  <a:pt x="15846" y="68438"/>
                  <a:pt x="16589" y="68954"/>
                  <a:pt x="17341" y="69436"/>
                </a:cubicBezTo>
                <a:cubicBezTo>
                  <a:pt x="17446" y="69505"/>
                  <a:pt x="17570" y="69542"/>
                  <a:pt x="17696" y="69542"/>
                </a:cubicBezTo>
                <a:cubicBezTo>
                  <a:pt x="17987" y="69542"/>
                  <a:pt x="18244" y="69349"/>
                  <a:pt x="18327" y="69070"/>
                </a:cubicBezTo>
                <a:cubicBezTo>
                  <a:pt x="18409" y="68789"/>
                  <a:pt x="18298" y="68489"/>
                  <a:pt x="18053" y="68331"/>
                </a:cubicBezTo>
                <a:cubicBezTo>
                  <a:pt x="17328" y="67864"/>
                  <a:pt x="16609" y="67366"/>
                  <a:pt x="15918" y="66848"/>
                </a:cubicBezTo>
                <a:cubicBezTo>
                  <a:pt x="15800" y="66760"/>
                  <a:pt x="15661" y="66717"/>
                  <a:pt x="15524" y="66717"/>
                </a:cubicBezTo>
                <a:close/>
                <a:moveTo>
                  <a:pt x="57739" y="68209"/>
                </a:moveTo>
                <a:cubicBezTo>
                  <a:pt x="57617" y="68209"/>
                  <a:pt x="57494" y="68243"/>
                  <a:pt x="57383" y="68313"/>
                </a:cubicBezTo>
                <a:cubicBezTo>
                  <a:pt x="56658" y="68781"/>
                  <a:pt x="55908" y="69227"/>
                  <a:pt x="55153" y="69640"/>
                </a:cubicBezTo>
                <a:cubicBezTo>
                  <a:pt x="54889" y="69785"/>
                  <a:pt x="54757" y="70088"/>
                  <a:pt x="54831" y="70380"/>
                </a:cubicBezTo>
                <a:cubicBezTo>
                  <a:pt x="54907" y="70671"/>
                  <a:pt x="55168" y="70874"/>
                  <a:pt x="55469" y="70874"/>
                </a:cubicBezTo>
                <a:lnTo>
                  <a:pt x="55469" y="70874"/>
                </a:lnTo>
                <a:cubicBezTo>
                  <a:pt x="55579" y="70874"/>
                  <a:pt x="55688" y="70846"/>
                  <a:pt x="55785" y="70793"/>
                </a:cubicBezTo>
                <a:cubicBezTo>
                  <a:pt x="56566" y="70366"/>
                  <a:pt x="57345" y="69903"/>
                  <a:pt x="58095" y="69419"/>
                </a:cubicBezTo>
                <a:cubicBezTo>
                  <a:pt x="58401" y="69223"/>
                  <a:pt x="58489" y="68816"/>
                  <a:pt x="58293" y="68510"/>
                </a:cubicBezTo>
                <a:cubicBezTo>
                  <a:pt x="58166" y="68315"/>
                  <a:pt x="57955" y="68209"/>
                  <a:pt x="57739" y="68209"/>
                </a:cubicBezTo>
                <a:close/>
                <a:moveTo>
                  <a:pt x="55469" y="70874"/>
                </a:moveTo>
                <a:cubicBezTo>
                  <a:pt x="55469" y="70874"/>
                  <a:pt x="55468" y="70874"/>
                  <a:pt x="55468" y="70874"/>
                </a:cubicBezTo>
                <a:lnTo>
                  <a:pt x="55470" y="70874"/>
                </a:lnTo>
                <a:cubicBezTo>
                  <a:pt x="55470" y="70874"/>
                  <a:pt x="55469" y="70874"/>
                  <a:pt x="55469" y="70874"/>
                </a:cubicBezTo>
                <a:close/>
                <a:moveTo>
                  <a:pt x="19975" y="69578"/>
                </a:moveTo>
                <a:cubicBezTo>
                  <a:pt x="19742" y="69578"/>
                  <a:pt x="19516" y="69703"/>
                  <a:pt x="19397" y="69921"/>
                </a:cubicBezTo>
                <a:cubicBezTo>
                  <a:pt x="19223" y="70238"/>
                  <a:pt x="19340" y="70636"/>
                  <a:pt x="19656" y="70811"/>
                </a:cubicBezTo>
                <a:cubicBezTo>
                  <a:pt x="20442" y="71241"/>
                  <a:pt x="21252" y="71646"/>
                  <a:pt x="22063" y="72017"/>
                </a:cubicBezTo>
                <a:cubicBezTo>
                  <a:pt x="22149" y="72056"/>
                  <a:pt x="22242" y="72076"/>
                  <a:pt x="22336" y="72076"/>
                </a:cubicBezTo>
                <a:cubicBezTo>
                  <a:pt x="22645" y="72076"/>
                  <a:pt x="22913" y="71861"/>
                  <a:pt x="22979" y="71558"/>
                </a:cubicBezTo>
                <a:cubicBezTo>
                  <a:pt x="23045" y="71256"/>
                  <a:pt x="22890" y="70949"/>
                  <a:pt x="22610" y="70820"/>
                </a:cubicBezTo>
                <a:cubicBezTo>
                  <a:pt x="21826" y="70463"/>
                  <a:pt x="21045" y="70072"/>
                  <a:pt x="20285" y="69657"/>
                </a:cubicBezTo>
                <a:cubicBezTo>
                  <a:pt x="20186" y="69604"/>
                  <a:pt x="20080" y="69578"/>
                  <a:pt x="19975" y="69578"/>
                </a:cubicBezTo>
                <a:close/>
                <a:moveTo>
                  <a:pt x="53103" y="70746"/>
                </a:moveTo>
                <a:cubicBezTo>
                  <a:pt x="53013" y="70746"/>
                  <a:pt x="52921" y="70765"/>
                  <a:pt x="52834" y="70805"/>
                </a:cubicBezTo>
                <a:cubicBezTo>
                  <a:pt x="52050" y="71163"/>
                  <a:pt x="51244" y="71497"/>
                  <a:pt x="50438" y="71799"/>
                </a:cubicBezTo>
                <a:cubicBezTo>
                  <a:pt x="50141" y="71910"/>
                  <a:pt x="49965" y="72218"/>
                  <a:pt x="50021" y="72532"/>
                </a:cubicBezTo>
                <a:cubicBezTo>
                  <a:pt x="50079" y="72844"/>
                  <a:pt x="50350" y="73072"/>
                  <a:pt x="50668" y="73073"/>
                </a:cubicBezTo>
                <a:lnTo>
                  <a:pt x="50668" y="73073"/>
                </a:lnTo>
                <a:cubicBezTo>
                  <a:pt x="50747" y="73073"/>
                  <a:pt x="50825" y="73058"/>
                  <a:pt x="50899" y="73031"/>
                </a:cubicBezTo>
                <a:cubicBezTo>
                  <a:pt x="51734" y="72719"/>
                  <a:pt x="52569" y="72372"/>
                  <a:pt x="53381" y="72000"/>
                </a:cubicBezTo>
                <a:cubicBezTo>
                  <a:pt x="53708" y="71847"/>
                  <a:pt x="53851" y="71459"/>
                  <a:pt x="53701" y="71130"/>
                </a:cubicBezTo>
                <a:cubicBezTo>
                  <a:pt x="53591" y="70889"/>
                  <a:pt x="53353" y="70746"/>
                  <a:pt x="53103" y="70746"/>
                </a:cubicBezTo>
                <a:close/>
                <a:moveTo>
                  <a:pt x="50668" y="73073"/>
                </a:moveTo>
                <a:cubicBezTo>
                  <a:pt x="50668" y="73073"/>
                  <a:pt x="50668" y="73073"/>
                  <a:pt x="50668" y="73073"/>
                </a:cubicBezTo>
                <a:lnTo>
                  <a:pt x="50669" y="73073"/>
                </a:lnTo>
                <a:cubicBezTo>
                  <a:pt x="50669" y="73073"/>
                  <a:pt x="50669" y="73073"/>
                  <a:pt x="50668" y="73073"/>
                </a:cubicBezTo>
                <a:close/>
                <a:moveTo>
                  <a:pt x="24782" y="71773"/>
                </a:moveTo>
                <a:cubicBezTo>
                  <a:pt x="24515" y="71773"/>
                  <a:pt x="24264" y="71937"/>
                  <a:pt x="24165" y="72201"/>
                </a:cubicBezTo>
                <a:cubicBezTo>
                  <a:pt x="24039" y="72542"/>
                  <a:pt x="24212" y="72921"/>
                  <a:pt x="24552" y="73047"/>
                </a:cubicBezTo>
                <a:cubicBezTo>
                  <a:pt x="25390" y="73359"/>
                  <a:pt x="26250" y="73644"/>
                  <a:pt x="27106" y="73894"/>
                </a:cubicBezTo>
                <a:cubicBezTo>
                  <a:pt x="27166" y="73912"/>
                  <a:pt x="27228" y="73921"/>
                  <a:pt x="27292" y="73921"/>
                </a:cubicBezTo>
                <a:cubicBezTo>
                  <a:pt x="27618" y="73921"/>
                  <a:pt x="27895" y="73680"/>
                  <a:pt x="27941" y="73357"/>
                </a:cubicBezTo>
                <a:cubicBezTo>
                  <a:pt x="27988" y="73033"/>
                  <a:pt x="27789" y="72725"/>
                  <a:pt x="27476" y="72633"/>
                </a:cubicBezTo>
                <a:cubicBezTo>
                  <a:pt x="26649" y="72391"/>
                  <a:pt x="25819" y="72116"/>
                  <a:pt x="25011" y="71814"/>
                </a:cubicBezTo>
                <a:cubicBezTo>
                  <a:pt x="24936" y="71786"/>
                  <a:pt x="24858" y="71773"/>
                  <a:pt x="24782" y="71773"/>
                </a:cubicBezTo>
                <a:close/>
                <a:moveTo>
                  <a:pt x="48180" y="72586"/>
                </a:moveTo>
                <a:cubicBezTo>
                  <a:pt x="48112" y="72586"/>
                  <a:pt x="48043" y="72597"/>
                  <a:pt x="47975" y="72619"/>
                </a:cubicBezTo>
                <a:cubicBezTo>
                  <a:pt x="47149" y="72862"/>
                  <a:pt x="46302" y="73078"/>
                  <a:pt x="45459" y="73261"/>
                </a:cubicBezTo>
                <a:cubicBezTo>
                  <a:pt x="45131" y="73332"/>
                  <a:pt x="44909" y="73639"/>
                  <a:pt x="44945" y="73973"/>
                </a:cubicBezTo>
                <a:cubicBezTo>
                  <a:pt x="44980" y="74307"/>
                  <a:pt x="45262" y="74560"/>
                  <a:pt x="45598" y="74562"/>
                </a:cubicBezTo>
                <a:cubicBezTo>
                  <a:pt x="45644" y="74560"/>
                  <a:pt x="45692" y="74556"/>
                  <a:pt x="45738" y="74546"/>
                </a:cubicBezTo>
                <a:cubicBezTo>
                  <a:pt x="46612" y="74355"/>
                  <a:pt x="47489" y="74133"/>
                  <a:pt x="48345" y="73881"/>
                </a:cubicBezTo>
                <a:cubicBezTo>
                  <a:pt x="48704" y="73787"/>
                  <a:pt x="48915" y="73414"/>
                  <a:pt x="48810" y="73058"/>
                </a:cubicBezTo>
                <a:cubicBezTo>
                  <a:pt x="48725" y="72771"/>
                  <a:pt x="48463" y="72586"/>
                  <a:pt x="48180" y="72586"/>
                </a:cubicBezTo>
                <a:close/>
                <a:moveTo>
                  <a:pt x="29845" y="73254"/>
                </a:moveTo>
                <a:cubicBezTo>
                  <a:pt x="29542" y="73254"/>
                  <a:pt x="29269" y="73463"/>
                  <a:pt x="29202" y="73772"/>
                </a:cubicBezTo>
                <a:cubicBezTo>
                  <a:pt x="29125" y="74130"/>
                  <a:pt x="29355" y="74483"/>
                  <a:pt x="29714" y="74556"/>
                </a:cubicBezTo>
                <a:cubicBezTo>
                  <a:pt x="30585" y="74743"/>
                  <a:pt x="31477" y="74903"/>
                  <a:pt x="32363" y="75028"/>
                </a:cubicBezTo>
                <a:cubicBezTo>
                  <a:pt x="32393" y="75033"/>
                  <a:pt x="32425" y="75035"/>
                  <a:pt x="32456" y="75035"/>
                </a:cubicBezTo>
                <a:lnTo>
                  <a:pt x="32456" y="75035"/>
                </a:lnTo>
                <a:cubicBezTo>
                  <a:pt x="32802" y="75035"/>
                  <a:pt x="33087" y="74768"/>
                  <a:pt x="33111" y="74423"/>
                </a:cubicBezTo>
                <a:cubicBezTo>
                  <a:pt x="33135" y="74079"/>
                  <a:pt x="32889" y="73774"/>
                  <a:pt x="32547" y="73727"/>
                </a:cubicBezTo>
                <a:cubicBezTo>
                  <a:pt x="31692" y="73605"/>
                  <a:pt x="30831" y="73452"/>
                  <a:pt x="29991" y="73270"/>
                </a:cubicBezTo>
                <a:cubicBezTo>
                  <a:pt x="29942" y="73259"/>
                  <a:pt x="29893" y="73254"/>
                  <a:pt x="29845" y="73254"/>
                </a:cubicBezTo>
                <a:close/>
                <a:moveTo>
                  <a:pt x="32456" y="75035"/>
                </a:moveTo>
                <a:cubicBezTo>
                  <a:pt x="32456" y="75035"/>
                  <a:pt x="32456" y="75035"/>
                  <a:pt x="32455" y="75035"/>
                </a:cubicBezTo>
                <a:lnTo>
                  <a:pt x="32457" y="75035"/>
                </a:lnTo>
                <a:cubicBezTo>
                  <a:pt x="32456" y="75035"/>
                  <a:pt x="32456" y="75035"/>
                  <a:pt x="32456" y="75035"/>
                </a:cubicBezTo>
                <a:close/>
                <a:moveTo>
                  <a:pt x="42996" y="73714"/>
                </a:moveTo>
                <a:cubicBezTo>
                  <a:pt x="42965" y="73714"/>
                  <a:pt x="42934" y="73716"/>
                  <a:pt x="42903" y="73720"/>
                </a:cubicBezTo>
                <a:cubicBezTo>
                  <a:pt x="42052" y="73842"/>
                  <a:pt x="41182" y="73935"/>
                  <a:pt x="40321" y="73996"/>
                </a:cubicBezTo>
                <a:cubicBezTo>
                  <a:pt x="39968" y="74023"/>
                  <a:pt x="39700" y="74322"/>
                  <a:pt x="39712" y="74675"/>
                </a:cubicBezTo>
                <a:cubicBezTo>
                  <a:pt x="39725" y="75028"/>
                  <a:pt x="40014" y="75309"/>
                  <a:pt x="40368" y="75310"/>
                </a:cubicBezTo>
                <a:cubicBezTo>
                  <a:pt x="40383" y="75310"/>
                  <a:pt x="40399" y="75309"/>
                  <a:pt x="40415" y="75309"/>
                </a:cubicBezTo>
                <a:cubicBezTo>
                  <a:pt x="41308" y="75244"/>
                  <a:pt x="42207" y="75148"/>
                  <a:pt x="43089" y="75022"/>
                </a:cubicBezTo>
                <a:cubicBezTo>
                  <a:pt x="43449" y="74971"/>
                  <a:pt x="43699" y="74637"/>
                  <a:pt x="43647" y="74278"/>
                </a:cubicBezTo>
                <a:cubicBezTo>
                  <a:pt x="43600" y="73950"/>
                  <a:pt x="43318" y="73714"/>
                  <a:pt x="42996" y="73714"/>
                </a:cubicBezTo>
                <a:close/>
                <a:moveTo>
                  <a:pt x="35081" y="73998"/>
                </a:moveTo>
                <a:cubicBezTo>
                  <a:pt x="34739" y="73998"/>
                  <a:pt x="34451" y="74263"/>
                  <a:pt x="34427" y="74609"/>
                </a:cubicBezTo>
                <a:cubicBezTo>
                  <a:pt x="34401" y="74972"/>
                  <a:pt x="34676" y="75287"/>
                  <a:pt x="35039" y="75311"/>
                </a:cubicBezTo>
                <a:cubicBezTo>
                  <a:pt x="35921" y="75373"/>
                  <a:pt x="36818" y="75404"/>
                  <a:pt x="37702" y="75404"/>
                </a:cubicBezTo>
                <a:lnTo>
                  <a:pt x="37726" y="75404"/>
                </a:lnTo>
                <a:cubicBezTo>
                  <a:pt x="38089" y="75404"/>
                  <a:pt x="38372" y="75109"/>
                  <a:pt x="38372" y="74747"/>
                </a:cubicBezTo>
                <a:cubicBezTo>
                  <a:pt x="38372" y="74383"/>
                  <a:pt x="38066" y="74089"/>
                  <a:pt x="37702" y="74089"/>
                </a:cubicBezTo>
                <a:cubicBezTo>
                  <a:pt x="36848" y="74089"/>
                  <a:pt x="35982" y="74059"/>
                  <a:pt x="35129" y="74000"/>
                </a:cubicBezTo>
                <a:cubicBezTo>
                  <a:pt x="35113" y="73998"/>
                  <a:pt x="35097" y="73998"/>
                  <a:pt x="35081" y="73998"/>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3" name="Google Shape;473;p15"/>
          <p:cNvGrpSpPr/>
          <p:nvPr/>
        </p:nvGrpSpPr>
        <p:grpSpPr>
          <a:xfrm>
            <a:off x="8515455" y="4529233"/>
            <a:ext cx="715255" cy="715390"/>
            <a:chOff x="3427575" y="3519600"/>
            <a:chExt cx="132725" cy="132750"/>
          </a:xfrm>
        </p:grpSpPr>
        <p:sp>
          <p:nvSpPr>
            <p:cNvPr id="474" name="Google Shape;474;p15"/>
            <p:cNvSpPr/>
            <p:nvPr/>
          </p:nvSpPr>
          <p:spPr>
            <a:xfrm>
              <a:off x="3427575" y="3519775"/>
              <a:ext cx="132575" cy="132575"/>
            </a:xfrm>
            <a:custGeom>
              <a:avLst/>
              <a:gdLst/>
              <a:ahLst/>
              <a:cxnLst/>
              <a:rect l="l" t="t" r="r" b="b"/>
              <a:pathLst>
                <a:path w="5303" h="5303" extrusionOk="0">
                  <a:moveTo>
                    <a:pt x="4001" y="1"/>
                  </a:moveTo>
                  <a:lnTo>
                    <a:pt x="1" y="4001"/>
                  </a:lnTo>
                  <a:lnTo>
                    <a:pt x="1303" y="5302"/>
                  </a:lnTo>
                  <a:lnTo>
                    <a:pt x="5302" y="1304"/>
                  </a:lnTo>
                  <a:lnTo>
                    <a:pt x="4001"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5"/>
            <p:cNvSpPr/>
            <p:nvPr/>
          </p:nvSpPr>
          <p:spPr>
            <a:xfrm>
              <a:off x="3427750" y="3519600"/>
              <a:ext cx="132550" cy="132550"/>
            </a:xfrm>
            <a:custGeom>
              <a:avLst/>
              <a:gdLst/>
              <a:ahLst/>
              <a:cxnLst/>
              <a:rect l="l" t="t" r="r" b="b"/>
              <a:pathLst>
                <a:path w="5302" h="5302" extrusionOk="0">
                  <a:moveTo>
                    <a:pt x="1303" y="0"/>
                  </a:moveTo>
                  <a:lnTo>
                    <a:pt x="1" y="1302"/>
                  </a:lnTo>
                  <a:lnTo>
                    <a:pt x="4000" y="5302"/>
                  </a:lnTo>
                  <a:lnTo>
                    <a:pt x="5302" y="3999"/>
                  </a:lnTo>
                  <a:lnTo>
                    <a:pt x="1303"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15"/>
          <p:cNvGrpSpPr/>
          <p:nvPr/>
        </p:nvGrpSpPr>
        <p:grpSpPr>
          <a:xfrm>
            <a:off x="7881934" y="300746"/>
            <a:ext cx="1459393" cy="864251"/>
            <a:chOff x="3787500" y="1780975"/>
            <a:chExt cx="598750" cy="354550"/>
          </a:xfrm>
        </p:grpSpPr>
        <p:sp>
          <p:nvSpPr>
            <p:cNvPr id="477" name="Google Shape;477;p15"/>
            <p:cNvSpPr/>
            <p:nvPr/>
          </p:nvSpPr>
          <p:spPr>
            <a:xfrm>
              <a:off x="3787500" y="1780975"/>
              <a:ext cx="51750" cy="49825"/>
            </a:xfrm>
            <a:custGeom>
              <a:avLst/>
              <a:gdLst/>
              <a:ahLst/>
              <a:cxnLst/>
              <a:rect l="l" t="t" r="r" b="b"/>
              <a:pathLst>
                <a:path w="2070" h="1993" extrusionOk="0">
                  <a:moveTo>
                    <a:pt x="1073" y="264"/>
                  </a:moveTo>
                  <a:cubicBezTo>
                    <a:pt x="1478" y="264"/>
                    <a:pt x="1806" y="592"/>
                    <a:pt x="1806" y="997"/>
                  </a:cubicBezTo>
                  <a:cubicBezTo>
                    <a:pt x="1806" y="1293"/>
                    <a:pt x="1628" y="1560"/>
                    <a:pt x="1355" y="1673"/>
                  </a:cubicBezTo>
                  <a:cubicBezTo>
                    <a:pt x="1264" y="1711"/>
                    <a:pt x="1169" y="1729"/>
                    <a:pt x="1074" y="1729"/>
                  </a:cubicBezTo>
                  <a:cubicBezTo>
                    <a:pt x="883" y="1729"/>
                    <a:pt x="696" y="1654"/>
                    <a:pt x="556" y="1514"/>
                  </a:cubicBezTo>
                  <a:cubicBezTo>
                    <a:pt x="346" y="1305"/>
                    <a:pt x="284" y="990"/>
                    <a:pt x="397" y="716"/>
                  </a:cubicBezTo>
                  <a:cubicBezTo>
                    <a:pt x="510" y="442"/>
                    <a:pt x="777" y="264"/>
                    <a:pt x="1073" y="264"/>
                  </a:cubicBezTo>
                  <a:close/>
                  <a:moveTo>
                    <a:pt x="1075" y="1"/>
                  </a:moveTo>
                  <a:cubicBezTo>
                    <a:pt x="816" y="1"/>
                    <a:pt x="561" y="102"/>
                    <a:pt x="370" y="293"/>
                  </a:cubicBezTo>
                  <a:cubicBezTo>
                    <a:pt x="86" y="578"/>
                    <a:pt x="0" y="1006"/>
                    <a:pt x="154" y="1378"/>
                  </a:cubicBezTo>
                  <a:cubicBezTo>
                    <a:pt x="308" y="1749"/>
                    <a:pt x="671" y="1992"/>
                    <a:pt x="1073" y="1992"/>
                  </a:cubicBezTo>
                  <a:cubicBezTo>
                    <a:pt x="1623" y="1991"/>
                    <a:pt x="2069" y="1547"/>
                    <a:pt x="2070" y="997"/>
                  </a:cubicBezTo>
                  <a:cubicBezTo>
                    <a:pt x="2070" y="594"/>
                    <a:pt x="1827" y="231"/>
                    <a:pt x="1455" y="77"/>
                  </a:cubicBezTo>
                  <a:cubicBezTo>
                    <a:pt x="1332"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5"/>
            <p:cNvSpPr/>
            <p:nvPr/>
          </p:nvSpPr>
          <p:spPr>
            <a:xfrm>
              <a:off x="3865625" y="1780975"/>
              <a:ext cx="51775" cy="49825"/>
            </a:xfrm>
            <a:custGeom>
              <a:avLst/>
              <a:gdLst/>
              <a:ahLst/>
              <a:cxnLst/>
              <a:rect l="l" t="t" r="r" b="b"/>
              <a:pathLst>
                <a:path w="2071" h="1993" extrusionOk="0">
                  <a:moveTo>
                    <a:pt x="1075" y="264"/>
                  </a:moveTo>
                  <a:cubicBezTo>
                    <a:pt x="1479" y="264"/>
                    <a:pt x="1807" y="592"/>
                    <a:pt x="1807" y="997"/>
                  </a:cubicBezTo>
                  <a:cubicBezTo>
                    <a:pt x="1807" y="1293"/>
                    <a:pt x="1629" y="1560"/>
                    <a:pt x="1355" y="1673"/>
                  </a:cubicBezTo>
                  <a:cubicBezTo>
                    <a:pt x="1264" y="1711"/>
                    <a:pt x="1169" y="1729"/>
                    <a:pt x="1075" y="1729"/>
                  </a:cubicBezTo>
                  <a:cubicBezTo>
                    <a:pt x="884" y="1729"/>
                    <a:pt x="697" y="1654"/>
                    <a:pt x="557" y="1514"/>
                  </a:cubicBezTo>
                  <a:cubicBezTo>
                    <a:pt x="347" y="1305"/>
                    <a:pt x="284" y="990"/>
                    <a:pt x="398" y="716"/>
                  </a:cubicBezTo>
                  <a:cubicBezTo>
                    <a:pt x="511" y="442"/>
                    <a:pt x="779" y="264"/>
                    <a:pt x="1075" y="264"/>
                  </a:cubicBezTo>
                  <a:close/>
                  <a:moveTo>
                    <a:pt x="1075" y="1"/>
                  </a:moveTo>
                  <a:cubicBezTo>
                    <a:pt x="816" y="1"/>
                    <a:pt x="561" y="102"/>
                    <a:pt x="371" y="293"/>
                  </a:cubicBezTo>
                  <a:cubicBezTo>
                    <a:pt x="86" y="578"/>
                    <a:pt x="0" y="1006"/>
                    <a:pt x="154" y="1378"/>
                  </a:cubicBezTo>
                  <a:cubicBezTo>
                    <a:pt x="309" y="1749"/>
                    <a:pt x="672" y="1992"/>
                    <a:pt x="1075" y="1992"/>
                  </a:cubicBezTo>
                  <a:cubicBezTo>
                    <a:pt x="1624" y="1992"/>
                    <a:pt x="2069" y="1547"/>
                    <a:pt x="2070" y="997"/>
                  </a:cubicBezTo>
                  <a:cubicBezTo>
                    <a:pt x="2070" y="594"/>
                    <a:pt x="1827" y="231"/>
                    <a:pt x="1456" y="77"/>
                  </a:cubicBezTo>
                  <a:cubicBezTo>
                    <a:pt x="1333"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5"/>
            <p:cNvSpPr/>
            <p:nvPr/>
          </p:nvSpPr>
          <p:spPr>
            <a:xfrm>
              <a:off x="3943775" y="1780975"/>
              <a:ext cx="51750" cy="49825"/>
            </a:xfrm>
            <a:custGeom>
              <a:avLst/>
              <a:gdLst/>
              <a:ahLst/>
              <a:cxnLst/>
              <a:rect l="l" t="t" r="r" b="b"/>
              <a:pathLst>
                <a:path w="2070" h="1993" extrusionOk="0">
                  <a:moveTo>
                    <a:pt x="1074" y="264"/>
                  </a:moveTo>
                  <a:cubicBezTo>
                    <a:pt x="1478" y="264"/>
                    <a:pt x="1806" y="592"/>
                    <a:pt x="1806" y="997"/>
                  </a:cubicBezTo>
                  <a:cubicBezTo>
                    <a:pt x="1806" y="1293"/>
                    <a:pt x="1628" y="1560"/>
                    <a:pt x="1354" y="1673"/>
                  </a:cubicBezTo>
                  <a:cubicBezTo>
                    <a:pt x="1263" y="1711"/>
                    <a:pt x="1168" y="1729"/>
                    <a:pt x="1074" y="1729"/>
                  </a:cubicBezTo>
                  <a:cubicBezTo>
                    <a:pt x="883" y="1729"/>
                    <a:pt x="696" y="1654"/>
                    <a:pt x="556" y="1514"/>
                  </a:cubicBezTo>
                  <a:cubicBezTo>
                    <a:pt x="346" y="1305"/>
                    <a:pt x="284" y="990"/>
                    <a:pt x="397" y="716"/>
                  </a:cubicBezTo>
                  <a:cubicBezTo>
                    <a:pt x="511" y="442"/>
                    <a:pt x="778" y="264"/>
                    <a:pt x="1074" y="264"/>
                  </a:cubicBezTo>
                  <a:close/>
                  <a:moveTo>
                    <a:pt x="1075" y="1"/>
                  </a:moveTo>
                  <a:cubicBezTo>
                    <a:pt x="816" y="1"/>
                    <a:pt x="560" y="102"/>
                    <a:pt x="370" y="293"/>
                  </a:cubicBezTo>
                  <a:cubicBezTo>
                    <a:pt x="86" y="578"/>
                    <a:pt x="1" y="1006"/>
                    <a:pt x="155" y="1378"/>
                  </a:cubicBezTo>
                  <a:cubicBezTo>
                    <a:pt x="309" y="1749"/>
                    <a:pt x="671" y="1992"/>
                    <a:pt x="1074" y="1992"/>
                  </a:cubicBezTo>
                  <a:cubicBezTo>
                    <a:pt x="1624" y="1992"/>
                    <a:pt x="2069" y="1547"/>
                    <a:pt x="2069" y="997"/>
                  </a:cubicBezTo>
                  <a:cubicBezTo>
                    <a:pt x="2069" y="594"/>
                    <a:pt x="1828" y="231"/>
                    <a:pt x="1455" y="77"/>
                  </a:cubicBezTo>
                  <a:cubicBezTo>
                    <a:pt x="1332"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5"/>
            <p:cNvSpPr/>
            <p:nvPr/>
          </p:nvSpPr>
          <p:spPr>
            <a:xfrm>
              <a:off x="4021900" y="1780975"/>
              <a:ext cx="51775" cy="49825"/>
            </a:xfrm>
            <a:custGeom>
              <a:avLst/>
              <a:gdLst/>
              <a:ahLst/>
              <a:cxnLst/>
              <a:rect l="l" t="t" r="r" b="b"/>
              <a:pathLst>
                <a:path w="2071" h="1993" extrusionOk="0">
                  <a:moveTo>
                    <a:pt x="1075" y="264"/>
                  </a:moveTo>
                  <a:cubicBezTo>
                    <a:pt x="1480" y="264"/>
                    <a:pt x="1808" y="592"/>
                    <a:pt x="1808" y="997"/>
                  </a:cubicBezTo>
                  <a:cubicBezTo>
                    <a:pt x="1808" y="1293"/>
                    <a:pt x="1629" y="1560"/>
                    <a:pt x="1355" y="1673"/>
                  </a:cubicBezTo>
                  <a:cubicBezTo>
                    <a:pt x="1265" y="1711"/>
                    <a:pt x="1169" y="1729"/>
                    <a:pt x="1075" y="1729"/>
                  </a:cubicBezTo>
                  <a:cubicBezTo>
                    <a:pt x="884" y="1729"/>
                    <a:pt x="697" y="1654"/>
                    <a:pt x="557" y="1514"/>
                  </a:cubicBezTo>
                  <a:cubicBezTo>
                    <a:pt x="348" y="1305"/>
                    <a:pt x="285" y="990"/>
                    <a:pt x="398" y="716"/>
                  </a:cubicBezTo>
                  <a:cubicBezTo>
                    <a:pt x="512" y="442"/>
                    <a:pt x="779" y="264"/>
                    <a:pt x="1075" y="264"/>
                  </a:cubicBezTo>
                  <a:close/>
                  <a:moveTo>
                    <a:pt x="1076" y="1"/>
                  </a:moveTo>
                  <a:cubicBezTo>
                    <a:pt x="816" y="1"/>
                    <a:pt x="562" y="102"/>
                    <a:pt x="371" y="293"/>
                  </a:cubicBezTo>
                  <a:cubicBezTo>
                    <a:pt x="86" y="578"/>
                    <a:pt x="1" y="1006"/>
                    <a:pt x="155" y="1378"/>
                  </a:cubicBezTo>
                  <a:cubicBezTo>
                    <a:pt x="309" y="1749"/>
                    <a:pt x="673" y="1992"/>
                    <a:pt x="1075" y="1992"/>
                  </a:cubicBezTo>
                  <a:cubicBezTo>
                    <a:pt x="1624" y="1991"/>
                    <a:pt x="2069" y="1547"/>
                    <a:pt x="2070" y="997"/>
                  </a:cubicBezTo>
                  <a:cubicBezTo>
                    <a:pt x="2070" y="594"/>
                    <a:pt x="1828" y="231"/>
                    <a:pt x="1456" y="77"/>
                  </a:cubicBezTo>
                  <a:cubicBezTo>
                    <a:pt x="1333" y="26"/>
                    <a:pt x="1204" y="1"/>
                    <a:pt x="1076"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5"/>
            <p:cNvSpPr/>
            <p:nvPr/>
          </p:nvSpPr>
          <p:spPr>
            <a:xfrm>
              <a:off x="4100050" y="1780975"/>
              <a:ext cx="51750" cy="49825"/>
            </a:xfrm>
            <a:custGeom>
              <a:avLst/>
              <a:gdLst/>
              <a:ahLst/>
              <a:cxnLst/>
              <a:rect l="l" t="t" r="r" b="b"/>
              <a:pathLst>
                <a:path w="2070" h="1993" extrusionOk="0">
                  <a:moveTo>
                    <a:pt x="1074" y="264"/>
                  </a:moveTo>
                  <a:cubicBezTo>
                    <a:pt x="1479" y="264"/>
                    <a:pt x="1807" y="592"/>
                    <a:pt x="1807" y="997"/>
                  </a:cubicBezTo>
                  <a:cubicBezTo>
                    <a:pt x="1807" y="1293"/>
                    <a:pt x="1628" y="1560"/>
                    <a:pt x="1355" y="1673"/>
                  </a:cubicBezTo>
                  <a:cubicBezTo>
                    <a:pt x="1264" y="1711"/>
                    <a:pt x="1169" y="1729"/>
                    <a:pt x="1074" y="1729"/>
                  </a:cubicBezTo>
                  <a:cubicBezTo>
                    <a:pt x="884" y="1729"/>
                    <a:pt x="696" y="1654"/>
                    <a:pt x="556" y="1514"/>
                  </a:cubicBezTo>
                  <a:cubicBezTo>
                    <a:pt x="347" y="1305"/>
                    <a:pt x="285" y="990"/>
                    <a:pt x="398" y="716"/>
                  </a:cubicBezTo>
                  <a:cubicBezTo>
                    <a:pt x="511" y="442"/>
                    <a:pt x="778" y="264"/>
                    <a:pt x="1074" y="264"/>
                  </a:cubicBezTo>
                  <a:close/>
                  <a:moveTo>
                    <a:pt x="1075" y="1"/>
                  </a:moveTo>
                  <a:cubicBezTo>
                    <a:pt x="815" y="1"/>
                    <a:pt x="561" y="102"/>
                    <a:pt x="370" y="293"/>
                  </a:cubicBezTo>
                  <a:cubicBezTo>
                    <a:pt x="85" y="578"/>
                    <a:pt x="1" y="1006"/>
                    <a:pt x="155" y="1378"/>
                  </a:cubicBezTo>
                  <a:cubicBezTo>
                    <a:pt x="309" y="1749"/>
                    <a:pt x="672" y="1992"/>
                    <a:pt x="1074" y="1992"/>
                  </a:cubicBezTo>
                  <a:cubicBezTo>
                    <a:pt x="1624" y="1991"/>
                    <a:pt x="2070" y="1547"/>
                    <a:pt x="2070" y="997"/>
                  </a:cubicBezTo>
                  <a:cubicBezTo>
                    <a:pt x="2070" y="594"/>
                    <a:pt x="1827" y="231"/>
                    <a:pt x="1455" y="77"/>
                  </a:cubicBezTo>
                  <a:cubicBezTo>
                    <a:pt x="1332"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5"/>
            <p:cNvSpPr/>
            <p:nvPr/>
          </p:nvSpPr>
          <p:spPr>
            <a:xfrm>
              <a:off x="4178200" y="1780975"/>
              <a:ext cx="51750" cy="49825"/>
            </a:xfrm>
            <a:custGeom>
              <a:avLst/>
              <a:gdLst/>
              <a:ahLst/>
              <a:cxnLst/>
              <a:rect l="l" t="t" r="r" b="b"/>
              <a:pathLst>
                <a:path w="2070" h="1993" extrusionOk="0">
                  <a:moveTo>
                    <a:pt x="1074" y="264"/>
                  </a:moveTo>
                  <a:cubicBezTo>
                    <a:pt x="1479" y="264"/>
                    <a:pt x="1806" y="592"/>
                    <a:pt x="1806" y="997"/>
                  </a:cubicBezTo>
                  <a:cubicBezTo>
                    <a:pt x="1806" y="1293"/>
                    <a:pt x="1628" y="1560"/>
                    <a:pt x="1354" y="1673"/>
                  </a:cubicBezTo>
                  <a:cubicBezTo>
                    <a:pt x="1263" y="1711"/>
                    <a:pt x="1168" y="1729"/>
                    <a:pt x="1074" y="1729"/>
                  </a:cubicBezTo>
                  <a:cubicBezTo>
                    <a:pt x="883" y="1729"/>
                    <a:pt x="696" y="1654"/>
                    <a:pt x="556" y="1514"/>
                  </a:cubicBezTo>
                  <a:cubicBezTo>
                    <a:pt x="346" y="1305"/>
                    <a:pt x="284" y="990"/>
                    <a:pt x="397" y="716"/>
                  </a:cubicBezTo>
                  <a:cubicBezTo>
                    <a:pt x="510" y="442"/>
                    <a:pt x="777" y="264"/>
                    <a:pt x="1074" y="264"/>
                  </a:cubicBezTo>
                  <a:close/>
                  <a:moveTo>
                    <a:pt x="1075" y="1"/>
                  </a:moveTo>
                  <a:cubicBezTo>
                    <a:pt x="816" y="1"/>
                    <a:pt x="561" y="102"/>
                    <a:pt x="370" y="293"/>
                  </a:cubicBezTo>
                  <a:cubicBezTo>
                    <a:pt x="85" y="578"/>
                    <a:pt x="0" y="1006"/>
                    <a:pt x="154" y="1378"/>
                  </a:cubicBezTo>
                  <a:cubicBezTo>
                    <a:pt x="308" y="1749"/>
                    <a:pt x="671" y="1992"/>
                    <a:pt x="1074" y="1992"/>
                  </a:cubicBezTo>
                  <a:cubicBezTo>
                    <a:pt x="1623" y="1991"/>
                    <a:pt x="2069" y="1547"/>
                    <a:pt x="2070" y="997"/>
                  </a:cubicBezTo>
                  <a:cubicBezTo>
                    <a:pt x="2070" y="594"/>
                    <a:pt x="1827" y="231"/>
                    <a:pt x="1455" y="77"/>
                  </a:cubicBezTo>
                  <a:cubicBezTo>
                    <a:pt x="1332"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5"/>
            <p:cNvSpPr/>
            <p:nvPr/>
          </p:nvSpPr>
          <p:spPr>
            <a:xfrm>
              <a:off x="4256350" y="1780975"/>
              <a:ext cx="51750" cy="49825"/>
            </a:xfrm>
            <a:custGeom>
              <a:avLst/>
              <a:gdLst/>
              <a:ahLst/>
              <a:cxnLst/>
              <a:rect l="l" t="t" r="r" b="b"/>
              <a:pathLst>
                <a:path w="2070" h="1993" extrusionOk="0">
                  <a:moveTo>
                    <a:pt x="1074" y="264"/>
                  </a:moveTo>
                  <a:cubicBezTo>
                    <a:pt x="1478" y="264"/>
                    <a:pt x="1806" y="592"/>
                    <a:pt x="1806" y="997"/>
                  </a:cubicBezTo>
                  <a:cubicBezTo>
                    <a:pt x="1806" y="1293"/>
                    <a:pt x="1628" y="1560"/>
                    <a:pt x="1354" y="1673"/>
                  </a:cubicBezTo>
                  <a:cubicBezTo>
                    <a:pt x="1263" y="1711"/>
                    <a:pt x="1168" y="1729"/>
                    <a:pt x="1073" y="1729"/>
                  </a:cubicBezTo>
                  <a:cubicBezTo>
                    <a:pt x="883" y="1729"/>
                    <a:pt x="696" y="1654"/>
                    <a:pt x="556" y="1514"/>
                  </a:cubicBezTo>
                  <a:cubicBezTo>
                    <a:pt x="346" y="1305"/>
                    <a:pt x="283" y="990"/>
                    <a:pt x="397" y="716"/>
                  </a:cubicBezTo>
                  <a:cubicBezTo>
                    <a:pt x="510" y="442"/>
                    <a:pt x="778" y="264"/>
                    <a:pt x="1074" y="264"/>
                  </a:cubicBezTo>
                  <a:close/>
                  <a:moveTo>
                    <a:pt x="1074" y="1"/>
                  </a:moveTo>
                  <a:cubicBezTo>
                    <a:pt x="815" y="1"/>
                    <a:pt x="560" y="102"/>
                    <a:pt x="370" y="293"/>
                  </a:cubicBezTo>
                  <a:cubicBezTo>
                    <a:pt x="85" y="578"/>
                    <a:pt x="0" y="1006"/>
                    <a:pt x="153" y="1378"/>
                  </a:cubicBezTo>
                  <a:cubicBezTo>
                    <a:pt x="307" y="1749"/>
                    <a:pt x="671" y="1992"/>
                    <a:pt x="1074" y="1992"/>
                  </a:cubicBezTo>
                  <a:cubicBezTo>
                    <a:pt x="1623" y="1992"/>
                    <a:pt x="2069" y="1547"/>
                    <a:pt x="2069" y="997"/>
                  </a:cubicBezTo>
                  <a:cubicBezTo>
                    <a:pt x="2069" y="594"/>
                    <a:pt x="1826" y="231"/>
                    <a:pt x="1455" y="77"/>
                  </a:cubicBezTo>
                  <a:cubicBezTo>
                    <a:pt x="1332" y="26"/>
                    <a:pt x="1202"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5"/>
            <p:cNvSpPr/>
            <p:nvPr/>
          </p:nvSpPr>
          <p:spPr>
            <a:xfrm>
              <a:off x="4334475" y="1780975"/>
              <a:ext cx="51775" cy="49825"/>
            </a:xfrm>
            <a:custGeom>
              <a:avLst/>
              <a:gdLst/>
              <a:ahLst/>
              <a:cxnLst/>
              <a:rect l="l" t="t" r="r" b="b"/>
              <a:pathLst>
                <a:path w="2071" h="1993" extrusionOk="0">
                  <a:moveTo>
                    <a:pt x="1075" y="264"/>
                  </a:moveTo>
                  <a:cubicBezTo>
                    <a:pt x="1478" y="264"/>
                    <a:pt x="1806" y="592"/>
                    <a:pt x="1806" y="997"/>
                  </a:cubicBezTo>
                  <a:cubicBezTo>
                    <a:pt x="1806" y="1293"/>
                    <a:pt x="1628" y="1560"/>
                    <a:pt x="1355" y="1673"/>
                  </a:cubicBezTo>
                  <a:cubicBezTo>
                    <a:pt x="1264" y="1711"/>
                    <a:pt x="1169" y="1729"/>
                    <a:pt x="1074" y="1729"/>
                  </a:cubicBezTo>
                  <a:cubicBezTo>
                    <a:pt x="884" y="1729"/>
                    <a:pt x="696" y="1654"/>
                    <a:pt x="556" y="1514"/>
                  </a:cubicBezTo>
                  <a:cubicBezTo>
                    <a:pt x="346" y="1305"/>
                    <a:pt x="284" y="990"/>
                    <a:pt x="397" y="716"/>
                  </a:cubicBezTo>
                  <a:cubicBezTo>
                    <a:pt x="510" y="442"/>
                    <a:pt x="778" y="264"/>
                    <a:pt x="1075" y="264"/>
                  </a:cubicBezTo>
                  <a:close/>
                  <a:moveTo>
                    <a:pt x="1075" y="1"/>
                  </a:moveTo>
                  <a:cubicBezTo>
                    <a:pt x="816" y="1"/>
                    <a:pt x="561" y="102"/>
                    <a:pt x="371" y="293"/>
                  </a:cubicBezTo>
                  <a:cubicBezTo>
                    <a:pt x="86" y="578"/>
                    <a:pt x="1" y="1006"/>
                    <a:pt x="155" y="1378"/>
                  </a:cubicBezTo>
                  <a:cubicBezTo>
                    <a:pt x="309" y="1749"/>
                    <a:pt x="671" y="1992"/>
                    <a:pt x="1075" y="1992"/>
                  </a:cubicBezTo>
                  <a:cubicBezTo>
                    <a:pt x="1624" y="1991"/>
                    <a:pt x="2069" y="1547"/>
                    <a:pt x="2070" y="997"/>
                  </a:cubicBezTo>
                  <a:cubicBezTo>
                    <a:pt x="2070" y="594"/>
                    <a:pt x="1828" y="231"/>
                    <a:pt x="1455" y="77"/>
                  </a:cubicBezTo>
                  <a:cubicBezTo>
                    <a:pt x="1332"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5"/>
            <p:cNvSpPr/>
            <p:nvPr/>
          </p:nvSpPr>
          <p:spPr>
            <a:xfrm>
              <a:off x="3787500" y="1857150"/>
              <a:ext cx="51750" cy="49800"/>
            </a:xfrm>
            <a:custGeom>
              <a:avLst/>
              <a:gdLst/>
              <a:ahLst/>
              <a:cxnLst/>
              <a:rect l="l" t="t" r="r" b="b"/>
              <a:pathLst>
                <a:path w="2070" h="1992" extrusionOk="0">
                  <a:moveTo>
                    <a:pt x="1073" y="264"/>
                  </a:moveTo>
                  <a:cubicBezTo>
                    <a:pt x="1478" y="264"/>
                    <a:pt x="1806" y="593"/>
                    <a:pt x="1806" y="996"/>
                  </a:cubicBezTo>
                  <a:cubicBezTo>
                    <a:pt x="1806" y="1293"/>
                    <a:pt x="1628" y="1560"/>
                    <a:pt x="1354" y="1673"/>
                  </a:cubicBezTo>
                  <a:cubicBezTo>
                    <a:pt x="1263" y="1711"/>
                    <a:pt x="1168" y="1729"/>
                    <a:pt x="1073" y="1729"/>
                  </a:cubicBezTo>
                  <a:cubicBezTo>
                    <a:pt x="883" y="1729"/>
                    <a:pt x="696" y="1655"/>
                    <a:pt x="556" y="1515"/>
                  </a:cubicBezTo>
                  <a:cubicBezTo>
                    <a:pt x="346" y="1305"/>
                    <a:pt x="284" y="989"/>
                    <a:pt x="397" y="716"/>
                  </a:cubicBezTo>
                  <a:cubicBezTo>
                    <a:pt x="510" y="443"/>
                    <a:pt x="777" y="264"/>
                    <a:pt x="1073" y="264"/>
                  </a:cubicBezTo>
                  <a:close/>
                  <a:moveTo>
                    <a:pt x="1073" y="1"/>
                  </a:moveTo>
                  <a:cubicBezTo>
                    <a:pt x="814" y="1"/>
                    <a:pt x="560" y="102"/>
                    <a:pt x="370" y="292"/>
                  </a:cubicBezTo>
                  <a:cubicBezTo>
                    <a:pt x="86" y="577"/>
                    <a:pt x="0" y="1005"/>
                    <a:pt x="154" y="1377"/>
                  </a:cubicBezTo>
                  <a:cubicBezTo>
                    <a:pt x="308" y="1750"/>
                    <a:pt x="671" y="1992"/>
                    <a:pt x="1073" y="1992"/>
                  </a:cubicBezTo>
                  <a:cubicBezTo>
                    <a:pt x="1623" y="1992"/>
                    <a:pt x="2069" y="1546"/>
                    <a:pt x="2070" y="996"/>
                  </a:cubicBezTo>
                  <a:cubicBezTo>
                    <a:pt x="2070" y="594"/>
                    <a:pt x="1827" y="231"/>
                    <a:pt x="1455" y="77"/>
                  </a:cubicBezTo>
                  <a:cubicBezTo>
                    <a:pt x="1331" y="26"/>
                    <a:pt x="1202" y="1"/>
                    <a:pt x="1073"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5"/>
            <p:cNvSpPr/>
            <p:nvPr/>
          </p:nvSpPr>
          <p:spPr>
            <a:xfrm>
              <a:off x="3865625" y="1857150"/>
              <a:ext cx="51775" cy="49800"/>
            </a:xfrm>
            <a:custGeom>
              <a:avLst/>
              <a:gdLst/>
              <a:ahLst/>
              <a:cxnLst/>
              <a:rect l="l" t="t" r="r" b="b"/>
              <a:pathLst>
                <a:path w="2071" h="1992" extrusionOk="0">
                  <a:moveTo>
                    <a:pt x="1075" y="264"/>
                  </a:moveTo>
                  <a:cubicBezTo>
                    <a:pt x="1479" y="264"/>
                    <a:pt x="1806" y="591"/>
                    <a:pt x="1807" y="996"/>
                  </a:cubicBezTo>
                  <a:cubicBezTo>
                    <a:pt x="1807" y="1292"/>
                    <a:pt x="1629" y="1559"/>
                    <a:pt x="1355" y="1673"/>
                  </a:cubicBezTo>
                  <a:cubicBezTo>
                    <a:pt x="1264" y="1711"/>
                    <a:pt x="1169" y="1729"/>
                    <a:pt x="1075" y="1729"/>
                  </a:cubicBezTo>
                  <a:cubicBezTo>
                    <a:pt x="884" y="1729"/>
                    <a:pt x="697" y="1655"/>
                    <a:pt x="557" y="1515"/>
                  </a:cubicBezTo>
                  <a:cubicBezTo>
                    <a:pt x="347" y="1305"/>
                    <a:pt x="284" y="991"/>
                    <a:pt x="397" y="717"/>
                  </a:cubicBezTo>
                  <a:cubicBezTo>
                    <a:pt x="511" y="443"/>
                    <a:pt x="779" y="264"/>
                    <a:pt x="1075" y="264"/>
                  </a:cubicBezTo>
                  <a:close/>
                  <a:moveTo>
                    <a:pt x="1074" y="1"/>
                  </a:moveTo>
                  <a:cubicBezTo>
                    <a:pt x="815" y="1"/>
                    <a:pt x="561" y="102"/>
                    <a:pt x="371" y="292"/>
                  </a:cubicBezTo>
                  <a:cubicBezTo>
                    <a:pt x="86" y="577"/>
                    <a:pt x="0" y="1005"/>
                    <a:pt x="154" y="1377"/>
                  </a:cubicBezTo>
                  <a:cubicBezTo>
                    <a:pt x="309" y="1750"/>
                    <a:pt x="672" y="1992"/>
                    <a:pt x="1075" y="1992"/>
                  </a:cubicBezTo>
                  <a:cubicBezTo>
                    <a:pt x="1624" y="1992"/>
                    <a:pt x="2069" y="1546"/>
                    <a:pt x="2070" y="996"/>
                  </a:cubicBezTo>
                  <a:cubicBezTo>
                    <a:pt x="2070" y="594"/>
                    <a:pt x="1827" y="231"/>
                    <a:pt x="1456" y="77"/>
                  </a:cubicBezTo>
                  <a:cubicBezTo>
                    <a:pt x="1332" y="26"/>
                    <a:pt x="1202"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5"/>
            <p:cNvSpPr/>
            <p:nvPr/>
          </p:nvSpPr>
          <p:spPr>
            <a:xfrm>
              <a:off x="3943750" y="1857150"/>
              <a:ext cx="51775" cy="49800"/>
            </a:xfrm>
            <a:custGeom>
              <a:avLst/>
              <a:gdLst/>
              <a:ahLst/>
              <a:cxnLst/>
              <a:rect l="l" t="t" r="r" b="b"/>
              <a:pathLst>
                <a:path w="2071" h="1992" extrusionOk="0">
                  <a:moveTo>
                    <a:pt x="1075" y="264"/>
                  </a:moveTo>
                  <a:cubicBezTo>
                    <a:pt x="1479" y="264"/>
                    <a:pt x="1807" y="593"/>
                    <a:pt x="1807" y="996"/>
                  </a:cubicBezTo>
                  <a:cubicBezTo>
                    <a:pt x="1807" y="1293"/>
                    <a:pt x="1629" y="1560"/>
                    <a:pt x="1355" y="1673"/>
                  </a:cubicBezTo>
                  <a:cubicBezTo>
                    <a:pt x="1264" y="1711"/>
                    <a:pt x="1169" y="1729"/>
                    <a:pt x="1075" y="1729"/>
                  </a:cubicBezTo>
                  <a:cubicBezTo>
                    <a:pt x="884" y="1729"/>
                    <a:pt x="697" y="1655"/>
                    <a:pt x="557" y="1515"/>
                  </a:cubicBezTo>
                  <a:cubicBezTo>
                    <a:pt x="347" y="1305"/>
                    <a:pt x="284" y="989"/>
                    <a:pt x="398" y="716"/>
                  </a:cubicBezTo>
                  <a:cubicBezTo>
                    <a:pt x="512" y="443"/>
                    <a:pt x="779" y="264"/>
                    <a:pt x="1075" y="264"/>
                  </a:cubicBezTo>
                  <a:close/>
                  <a:moveTo>
                    <a:pt x="1074" y="1"/>
                  </a:moveTo>
                  <a:cubicBezTo>
                    <a:pt x="815" y="1"/>
                    <a:pt x="561" y="102"/>
                    <a:pt x="371" y="292"/>
                  </a:cubicBezTo>
                  <a:cubicBezTo>
                    <a:pt x="86" y="577"/>
                    <a:pt x="0" y="1005"/>
                    <a:pt x="155" y="1377"/>
                  </a:cubicBezTo>
                  <a:cubicBezTo>
                    <a:pt x="309" y="1750"/>
                    <a:pt x="672" y="1992"/>
                    <a:pt x="1075" y="1992"/>
                  </a:cubicBezTo>
                  <a:cubicBezTo>
                    <a:pt x="1625" y="1992"/>
                    <a:pt x="2070" y="1546"/>
                    <a:pt x="2070" y="996"/>
                  </a:cubicBezTo>
                  <a:cubicBezTo>
                    <a:pt x="2070" y="594"/>
                    <a:pt x="1829" y="231"/>
                    <a:pt x="1456" y="77"/>
                  </a:cubicBezTo>
                  <a:cubicBezTo>
                    <a:pt x="1332" y="26"/>
                    <a:pt x="1203"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5"/>
            <p:cNvSpPr/>
            <p:nvPr/>
          </p:nvSpPr>
          <p:spPr>
            <a:xfrm>
              <a:off x="4021900" y="1857150"/>
              <a:ext cx="51775" cy="49800"/>
            </a:xfrm>
            <a:custGeom>
              <a:avLst/>
              <a:gdLst/>
              <a:ahLst/>
              <a:cxnLst/>
              <a:rect l="l" t="t" r="r" b="b"/>
              <a:pathLst>
                <a:path w="2071" h="1992" extrusionOk="0">
                  <a:moveTo>
                    <a:pt x="1075" y="264"/>
                  </a:moveTo>
                  <a:cubicBezTo>
                    <a:pt x="1480" y="264"/>
                    <a:pt x="1807" y="593"/>
                    <a:pt x="1808" y="996"/>
                  </a:cubicBezTo>
                  <a:cubicBezTo>
                    <a:pt x="1808" y="1293"/>
                    <a:pt x="1629" y="1560"/>
                    <a:pt x="1355" y="1673"/>
                  </a:cubicBezTo>
                  <a:cubicBezTo>
                    <a:pt x="1265" y="1711"/>
                    <a:pt x="1169" y="1729"/>
                    <a:pt x="1075" y="1729"/>
                  </a:cubicBezTo>
                  <a:cubicBezTo>
                    <a:pt x="884" y="1729"/>
                    <a:pt x="697" y="1655"/>
                    <a:pt x="557" y="1515"/>
                  </a:cubicBezTo>
                  <a:cubicBezTo>
                    <a:pt x="348" y="1305"/>
                    <a:pt x="285" y="991"/>
                    <a:pt x="398" y="717"/>
                  </a:cubicBezTo>
                  <a:cubicBezTo>
                    <a:pt x="512" y="443"/>
                    <a:pt x="778" y="264"/>
                    <a:pt x="1075" y="264"/>
                  </a:cubicBezTo>
                  <a:close/>
                  <a:moveTo>
                    <a:pt x="1074" y="1"/>
                  </a:moveTo>
                  <a:cubicBezTo>
                    <a:pt x="815" y="1"/>
                    <a:pt x="561" y="102"/>
                    <a:pt x="371" y="292"/>
                  </a:cubicBezTo>
                  <a:cubicBezTo>
                    <a:pt x="86" y="577"/>
                    <a:pt x="1" y="1005"/>
                    <a:pt x="155" y="1377"/>
                  </a:cubicBezTo>
                  <a:cubicBezTo>
                    <a:pt x="309" y="1750"/>
                    <a:pt x="671" y="1992"/>
                    <a:pt x="1075" y="1992"/>
                  </a:cubicBezTo>
                  <a:cubicBezTo>
                    <a:pt x="1624" y="1992"/>
                    <a:pt x="2069" y="1546"/>
                    <a:pt x="2070" y="996"/>
                  </a:cubicBezTo>
                  <a:cubicBezTo>
                    <a:pt x="2070" y="594"/>
                    <a:pt x="1828" y="231"/>
                    <a:pt x="1456" y="77"/>
                  </a:cubicBezTo>
                  <a:cubicBezTo>
                    <a:pt x="1333" y="26"/>
                    <a:pt x="1203"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5"/>
            <p:cNvSpPr/>
            <p:nvPr/>
          </p:nvSpPr>
          <p:spPr>
            <a:xfrm>
              <a:off x="4100025" y="1857150"/>
              <a:ext cx="51775" cy="49800"/>
            </a:xfrm>
            <a:custGeom>
              <a:avLst/>
              <a:gdLst/>
              <a:ahLst/>
              <a:cxnLst/>
              <a:rect l="l" t="t" r="r" b="b"/>
              <a:pathLst>
                <a:path w="2071" h="1992" extrusionOk="0">
                  <a:moveTo>
                    <a:pt x="1072" y="264"/>
                  </a:moveTo>
                  <a:cubicBezTo>
                    <a:pt x="1073" y="264"/>
                    <a:pt x="1074" y="264"/>
                    <a:pt x="1075" y="264"/>
                  </a:cubicBezTo>
                  <a:cubicBezTo>
                    <a:pt x="1480" y="264"/>
                    <a:pt x="1808" y="593"/>
                    <a:pt x="1808" y="996"/>
                  </a:cubicBezTo>
                  <a:cubicBezTo>
                    <a:pt x="1808" y="1293"/>
                    <a:pt x="1629" y="1560"/>
                    <a:pt x="1356" y="1673"/>
                  </a:cubicBezTo>
                  <a:cubicBezTo>
                    <a:pt x="1265" y="1711"/>
                    <a:pt x="1170" y="1729"/>
                    <a:pt x="1075" y="1729"/>
                  </a:cubicBezTo>
                  <a:cubicBezTo>
                    <a:pt x="885" y="1729"/>
                    <a:pt x="697" y="1655"/>
                    <a:pt x="557" y="1515"/>
                  </a:cubicBezTo>
                  <a:cubicBezTo>
                    <a:pt x="348" y="1305"/>
                    <a:pt x="285" y="989"/>
                    <a:pt x="399" y="716"/>
                  </a:cubicBezTo>
                  <a:cubicBezTo>
                    <a:pt x="512" y="443"/>
                    <a:pt x="777" y="264"/>
                    <a:pt x="1072" y="264"/>
                  </a:cubicBezTo>
                  <a:close/>
                  <a:moveTo>
                    <a:pt x="1074" y="1"/>
                  </a:moveTo>
                  <a:cubicBezTo>
                    <a:pt x="816" y="1"/>
                    <a:pt x="561" y="102"/>
                    <a:pt x="371" y="292"/>
                  </a:cubicBezTo>
                  <a:cubicBezTo>
                    <a:pt x="86" y="577"/>
                    <a:pt x="1" y="1005"/>
                    <a:pt x="155" y="1377"/>
                  </a:cubicBezTo>
                  <a:cubicBezTo>
                    <a:pt x="309" y="1750"/>
                    <a:pt x="673" y="1992"/>
                    <a:pt x="1075" y="1992"/>
                  </a:cubicBezTo>
                  <a:cubicBezTo>
                    <a:pt x="1625" y="1992"/>
                    <a:pt x="2071" y="1546"/>
                    <a:pt x="2071" y="996"/>
                  </a:cubicBezTo>
                  <a:cubicBezTo>
                    <a:pt x="2071" y="594"/>
                    <a:pt x="1828" y="231"/>
                    <a:pt x="1456" y="77"/>
                  </a:cubicBezTo>
                  <a:cubicBezTo>
                    <a:pt x="1333" y="26"/>
                    <a:pt x="1203"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5"/>
            <p:cNvSpPr/>
            <p:nvPr/>
          </p:nvSpPr>
          <p:spPr>
            <a:xfrm>
              <a:off x="4178200" y="1857150"/>
              <a:ext cx="51750" cy="49800"/>
            </a:xfrm>
            <a:custGeom>
              <a:avLst/>
              <a:gdLst/>
              <a:ahLst/>
              <a:cxnLst/>
              <a:rect l="l" t="t" r="r" b="b"/>
              <a:pathLst>
                <a:path w="2070" h="1992" extrusionOk="0">
                  <a:moveTo>
                    <a:pt x="1072" y="264"/>
                  </a:moveTo>
                  <a:cubicBezTo>
                    <a:pt x="1073" y="264"/>
                    <a:pt x="1073" y="264"/>
                    <a:pt x="1074" y="264"/>
                  </a:cubicBezTo>
                  <a:cubicBezTo>
                    <a:pt x="1478" y="264"/>
                    <a:pt x="1806" y="593"/>
                    <a:pt x="1806" y="996"/>
                  </a:cubicBezTo>
                  <a:cubicBezTo>
                    <a:pt x="1806" y="1293"/>
                    <a:pt x="1628" y="1560"/>
                    <a:pt x="1354" y="1673"/>
                  </a:cubicBezTo>
                  <a:cubicBezTo>
                    <a:pt x="1263" y="1711"/>
                    <a:pt x="1168" y="1729"/>
                    <a:pt x="1073" y="1729"/>
                  </a:cubicBezTo>
                  <a:cubicBezTo>
                    <a:pt x="883" y="1729"/>
                    <a:pt x="696" y="1655"/>
                    <a:pt x="556" y="1515"/>
                  </a:cubicBezTo>
                  <a:cubicBezTo>
                    <a:pt x="346" y="1305"/>
                    <a:pt x="284" y="989"/>
                    <a:pt x="397" y="716"/>
                  </a:cubicBezTo>
                  <a:cubicBezTo>
                    <a:pt x="510" y="443"/>
                    <a:pt x="776" y="264"/>
                    <a:pt x="1072" y="264"/>
                  </a:cubicBezTo>
                  <a:close/>
                  <a:moveTo>
                    <a:pt x="1073" y="1"/>
                  </a:moveTo>
                  <a:cubicBezTo>
                    <a:pt x="814" y="1"/>
                    <a:pt x="560" y="102"/>
                    <a:pt x="369" y="292"/>
                  </a:cubicBezTo>
                  <a:cubicBezTo>
                    <a:pt x="85" y="577"/>
                    <a:pt x="0" y="1005"/>
                    <a:pt x="154" y="1377"/>
                  </a:cubicBezTo>
                  <a:cubicBezTo>
                    <a:pt x="308" y="1750"/>
                    <a:pt x="671" y="1992"/>
                    <a:pt x="1074" y="1992"/>
                  </a:cubicBezTo>
                  <a:cubicBezTo>
                    <a:pt x="1623" y="1992"/>
                    <a:pt x="2069" y="1546"/>
                    <a:pt x="2070" y="996"/>
                  </a:cubicBezTo>
                  <a:cubicBezTo>
                    <a:pt x="2070" y="594"/>
                    <a:pt x="1827" y="231"/>
                    <a:pt x="1455" y="77"/>
                  </a:cubicBezTo>
                  <a:cubicBezTo>
                    <a:pt x="1331" y="26"/>
                    <a:pt x="1202" y="1"/>
                    <a:pt x="1073"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5"/>
            <p:cNvSpPr/>
            <p:nvPr/>
          </p:nvSpPr>
          <p:spPr>
            <a:xfrm>
              <a:off x="4256325" y="1857150"/>
              <a:ext cx="51775" cy="49800"/>
            </a:xfrm>
            <a:custGeom>
              <a:avLst/>
              <a:gdLst/>
              <a:ahLst/>
              <a:cxnLst/>
              <a:rect l="l" t="t" r="r" b="b"/>
              <a:pathLst>
                <a:path w="2071" h="1992" extrusionOk="0">
                  <a:moveTo>
                    <a:pt x="1075" y="264"/>
                  </a:moveTo>
                  <a:cubicBezTo>
                    <a:pt x="1479" y="264"/>
                    <a:pt x="1806" y="593"/>
                    <a:pt x="1807" y="996"/>
                  </a:cubicBezTo>
                  <a:cubicBezTo>
                    <a:pt x="1807" y="1293"/>
                    <a:pt x="1629" y="1560"/>
                    <a:pt x="1355" y="1673"/>
                  </a:cubicBezTo>
                  <a:cubicBezTo>
                    <a:pt x="1264" y="1711"/>
                    <a:pt x="1169" y="1729"/>
                    <a:pt x="1075" y="1729"/>
                  </a:cubicBezTo>
                  <a:cubicBezTo>
                    <a:pt x="884" y="1729"/>
                    <a:pt x="697" y="1655"/>
                    <a:pt x="557" y="1515"/>
                  </a:cubicBezTo>
                  <a:cubicBezTo>
                    <a:pt x="347" y="1305"/>
                    <a:pt x="284" y="989"/>
                    <a:pt x="397" y="716"/>
                  </a:cubicBezTo>
                  <a:cubicBezTo>
                    <a:pt x="511" y="443"/>
                    <a:pt x="779" y="264"/>
                    <a:pt x="1075" y="264"/>
                  </a:cubicBezTo>
                  <a:close/>
                  <a:moveTo>
                    <a:pt x="1074" y="1"/>
                  </a:moveTo>
                  <a:cubicBezTo>
                    <a:pt x="815" y="1"/>
                    <a:pt x="561" y="102"/>
                    <a:pt x="371" y="292"/>
                  </a:cubicBezTo>
                  <a:cubicBezTo>
                    <a:pt x="86" y="577"/>
                    <a:pt x="0" y="1005"/>
                    <a:pt x="154" y="1377"/>
                  </a:cubicBezTo>
                  <a:cubicBezTo>
                    <a:pt x="308" y="1750"/>
                    <a:pt x="672" y="1992"/>
                    <a:pt x="1075" y="1992"/>
                  </a:cubicBezTo>
                  <a:cubicBezTo>
                    <a:pt x="1624" y="1992"/>
                    <a:pt x="2070" y="1546"/>
                    <a:pt x="2070" y="996"/>
                  </a:cubicBezTo>
                  <a:cubicBezTo>
                    <a:pt x="2070" y="594"/>
                    <a:pt x="1827" y="231"/>
                    <a:pt x="1456" y="77"/>
                  </a:cubicBezTo>
                  <a:cubicBezTo>
                    <a:pt x="1332" y="26"/>
                    <a:pt x="1202"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5"/>
            <p:cNvSpPr/>
            <p:nvPr/>
          </p:nvSpPr>
          <p:spPr>
            <a:xfrm>
              <a:off x="4334475" y="1857150"/>
              <a:ext cx="51775" cy="49800"/>
            </a:xfrm>
            <a:custGeom>
              <a:avLst/>
              <a:gdLst/>
              <a:ahLst/>
              <a:cxnLst/>
              <a:rect l="l" t="t" r="r" b="b"/>
              <a:pathLst>
                <a:path w="2071" h="1992" extrusionOk="0">
                  <a:moveTo>
                    <a:pt x="1075" y="264"/>
                  </a:moveTo>
                  <a:cubicBezTo>
                    <a:pt x="1478" y="264"/>
                    <a:pt x="1806" y="593"/>
                    <a:pt x="1806" y="996"/>
                  </a:cubicBezTo>
                  <a:cubicBezTo>
                    <a:pt x="1806" y="1293"/>
                    <a:pt x="1628" y="1560"/>
                    <a:pt x="1354" y="1673"/>
                  </a:cubicBezTo>
                  <a:cubicBezTo>
                    <a:pt x="1263" y="1711"/>
                    <a:pt x="1168" y="1729"/>
                    <a:pt x="1074" y="1729"/>
                  </a:cubicBezTo>
                  <a:cubicBezTo>
                    <a:pt x="883" y="1729"/>
                    <a:pt x="696" y="1655"/>
                    <a:pt x="556" y="1515"/>
                  </a:cubicBezTo>
                  <a:cubicBezTo>
                    <a:pt x="346" y="1305"/>
                    <a:pt x="284" y="989"/>
                    <a:pt x="397" y="716"/>
                  </a:cubicBezTo>
                  <a:cubicBezTo>
                    <a:pt x="510" y="443"/>
                    <a:pt x="778" y="264"/>
                    <a:pt x="1075" y="264"/>
                  </a:cubicBezTo>
                  <a:close/>
                  <a:moveTo>
                    <a:pt x="1074" y="0"/>
                  </a:moveTo>
                  <a:cubicBezTo>
                    <a:pt x="815" y="0"/>
                    <a:pt x="560" y="101"/>
                    <a:pt x="370" y="292"/>
                  </a:cubicBezTo>
                  <a:cubicBezTo>
                    <a:pt x="85" y="577"/>
                    <a:pt x="1" y="1006"/>
                    <a:pt x="155" y="1377"/>
                  </a:cubicBezTo>
                  <a:cubicBezTo>
                    <a:pt x="309" y="1750"/>
                    <a:pt x="671" y="1992"/>
                    <a:pt x="1075" y="1992"/>
                  </a:cubicBezTo>
                  <a:cubicBezTo>
                    <a:pt x="1624" y="1992"/>
                    <a:pt x="2069" y="1546"/>
                    <a:pt x="2070" y="996"/>
                  </a:cubicBezTo>
                  <a:cubicBezTo>
                    <a:pt x="2069" y="594"/>
                    <a:pt x="1826" y="230"/>
                    <a:pt x="1455" y="76"/>
                  </a:cubicBezTo>
                  <a:cubicBezTo>
                    <a:pt x="1332" y="25"/>
                    <a:pt x="1202" y="0"/>
                    <a:pt x="1074" y="0"/>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5"/>
            <p:cNvSpPr/>
            <p:nvPr/>
          </p:nvSpPr>
          <p:spPr>
            <a:xfrm>
              <a:off x="3787500" y="1933325"/>
              <a:ext cx="51750" cy="49825"/>
            </a:xfrm>
            <a:custGeom>
              <a:avLst/>
              <a:gdLst/>
              <a:ahLst/>
              <a:cxnLst/>
              <a:rect l="l" t="t" r="r" b="b"/>
              <a:pathLst>
                <a:path w="2070" h="1993" extrusionOk="0">
                  <a:moveTo>
                    <a:pt x="1073" y="264"/>
                  </a:moveTo>
                  <a:cubicBezTo>
                    <a:pt x="1478" y="265"/>
                    <a:pt x="1806" y="592"/>
                    <a:pt x="1806" y="997"/>
                  </a:cubicBezTo>
                  <a:cubicBezTo>
                    <a:pt x="1806" y="1293"/>
                    <a:pt x="1628" y="1560"/>
                    <a:pt x="1354" y="1674"/>
                  </a:cubicBezTo>
                  <a:cubicBezTo>
                    <a:pt x="1263" y="1711"/>
                    <a:pt x="1169" y="1729"/>
                    <a:pt x="1075" y="1729"/>
                  </a:cubicBezTo>
                  <a:cubicBezTo>
                    <a:pt x="884" y="1729"/>
                    <a:pt x="696" y="1655"/>
                    <a:pt x="556" y="1514"/>
                  </a:cubicBezTo>
                  <a:cubicBezTo>
                    <a:pt x="346" y="1305"/>
                    <a:pt x="284" y="990"/>
                    <a:pt x="397" y="716"/>
                  </a:cubicBezTo>
                  <a:cubicBezTo>
                    <a:pt x="510" y="442"/>
                    <a:pt x="777" y="264"/>
                    <a:pt x="1073" y="264"/>
                  </a:cubicBezTo>
                  <a:close/>
                  <a:moveTo>
                    <a:pt x="1074" y="1"/>
                  </a:moveTo>
                  <a:cubicBezTo>
                    <a:pt x="815" y="1"/>
                    <a:pt x="560" y="102"/>
                    <a:pt x="369" y="293"/>
                  </a:cubicBezTo>
                  <a:cubicBezTo>
                    <a:pt x="86" y="578"/>
                    <a:pt x="0" y="1006"/>
                    <a:pt x="154" y="1378"/>
                  </a:cubicBezTo>
                  <a:cubicBezTo>
                    <a:pt x="308" y="1749"/>
                    <a:pt x="671" y="1992"/>
                    <a:pt x="1073" y="1992"/>
                  </a:cubicBezTo>
                  <a:cubicBezTo>
                    <a:pt x="1623" y="1992"/>
                    <a:pt x="2069" y="1547"/>
                    <a:pt x="2070" y="997"/>
                  </a:cubicBezTo>
                  <a:cubicBezTo>
                    <a:pt x="2070" y="594"/>
                    <a:pt x="1827" y="231"/>
                    <a:pt x="1455" y="77"/>
                  </a:cubicBezTo>
                  <a:cubicBezTo>
                    <a:pt x="1332" y="26"/>
                    <a:pt x="1203"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5"/>
            <p:cNvSpPr/>
            <p:nvPr/>
          </p:nvSpPr>
          <p:spPr>
            <a:xfrm>
              <a:off x="3865625" y="1933325"/>
              <a:ext cx="51775" cy="49825"/>
            </a:xfrm>
            <a:custGeom>
              <a:avLst/>
              <a:gdLst/>
              <a:ahLst/>
              <a:cxnLst/>
              <a:rect l="l" t="t" r="r" b="b"/>
              <a:pathLst>
                <a:path w="2071" h="1993" extrusionOk="0">
                  <a:moveTo>
                    <a:pt x="1075" y="264"/>
                  </a:moveTo>
                  <a:cubicBezTo>
                    <a:pt x="1479" y="265"/>
                    <a:pt x="1806"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8"/>
                    <a:pt x="0" y="1006"/>
                    <a:pt x="154" y="1378"/>
                  </a:cubicBezTo>
                  <a:cubicBezTo>
                    <a:pt x="309" y="1749"/>
                    <a:pt x="672" y="1992"/>
                    <a:pt x="1075" y="1992"/>
                  </a:cubicBezTo>
                  <a:cubicBezTo>
                    <a:pt x="1624" y="1992"/>
                    <a:pt x="2069" y="1547"/>
                    <a:pt x="2070" y="997"/>
                  </a:cubicBezTo>
                  <a:cubicBezTo>
                    <a:pt x="2070" y="594"/>
                    <a:pt x="1827" y="231"/>
                    <a:pt x="1456" y="77"/>
                  </a:cubicBezTo>
                  <a:cubicBezTo>
                    <a:pt x="1333"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5"/>
            <p:cNvSpPr/>
            <p:nvPr/>
          </p:nvSpPr>
          <p:spPr>
            <a:xfrm>
              <a:off x="3943750" y="1933325"/>
              <a:ext cx="51775" cy="49825"/>
            </a:xfrm>
            <a:custGeom>
              <a:avLst/>
              <a:gdLst/>
              <a:ahLst/>
              <a:cxnLst/>
              <a:rect l="l" t="t" r="r" b="b"/>
              <a:pathLst>
                <a:path w="2071" h="1993" extrusionOk="0">
                  <a:moveTo>
                    <a:pt x="1075" y="264"/>
                  </a:moveTo>
                  <a:cubicBezTo>
                    <a:pt x="1479" y="265"/>
                    <a:pt x="1807"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8" y="716"/>
                  </a:cubicBezTo>
                  <a:cubicBezTo>
                    <a:pt x="512" y="442"/>
                    <a:pt x="779" y="264"/>
                    <a:pt x="1075" y="264"/>
                  </a:cubicBezTo>
                  <a:close/>
                  <a:moveTo>
                    <a:pt x="1075" y="1"/>
                  </a:moveTo>
                  <a:cubicBezTo>
                    <a:pt x="816" y="1"/>
                    <a:pt x="561" y="102"/>
                    <a:pt x="371" y="293"/>
                  </a:cubicBezTo>
                  <a:cubicBezTo>
                    <a:pt x="86" y="578"/>
                    <a:pt x="0" y="1006"/>
                    <a:pt x="155" y="1378"/>
                  </a:cubicBezTo>
                  <a:cubicBezTo>
                    <a:pt x="310" y="1749"/>
                    <a:pt x="672" y="1992"/>
                    <a:pt x="1075" y="1992"/>
                  </a:cubicBezTo>
                  <a:cubicBezTo>
                    <a:pt x="1625" y="1992"/>
                    <a:pt x="2070" y="1547"/>
                    <a:pt x="2070" y="997"/>
                  </a:cubicBezTo>
                  <a:cubicBezTo>
                    <a:pt x="2070" y="594"/>
                    <a:pt x="1829" y="231"/>
                    <a:pt x="1456" y="77"/>
                  </a:cubicBezTo>
                  <a:cubicBezTo>
                    <a:pt x="1333" y="26"/>
                    <a:pt x="1204"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5"/>
            <p:cNvSpPr/>
            <p:nvPr/>
          </p:nvSpPr>
          <p:spPr>
            <a:xfrm>
              <a:off x="4021900" y="1933325"/>
              <a:ext cx="51775" cy="49825"/>
            </a:xfrm>
            <a:custGeom>
              <a:avLst/>
              <a:gdLst/>
              <a:ahLst/>
              <a:cxnLst/>
              <a:rect l="l" t="t" r="r" b="b"/>
              <a:pathLst>
                <a:path w="2071" h="1993" extrusionOk="0">
                  <a:moveTo>
                    <a:pt x="1075" y="264"/>
                  </a:moveTo>
                  <a:cubicBezTo>
                    <a:pt x="1480" y="265"/>
                    <a:pt x="1807" y="592"/>
                    <a:pt x="1808" y="997"/>
                  </a:cubicBezTo>
                  <a:cubicBezTo>
                    <a:pt x="1808" y="1293"/>
                    <a:pt x="1629" y="1560"/>
                    <a:pt x="1355" y="1674"/>
                  </a:cubicBezTo>
                  <a:cubicBezTo>
                    <a:pt x="1265" y="1711"/>
                    <a:pt x="1170" y="1729"/>
                    <a:pt x="1076" y="1729"/>
                  </a:cubicBezTo>
                  <a:cubicBezTo>
                    <a:pt x="885" y="1729"/>
                    <a:pt x="698" y="1655"/>
                    <a:pt x="557" y="1514"/>
                  </a:cubicBezTo>
                  <a:cubicBezTo>
                    <a:pt x="348" y="1305"/>
                    <a:pt x="285" y="990"/>
                    <a:pt x="398" y="716"/>
                  </a:cubicBezTo>
                  <a:cubicBezTo>
                    <a:pt x="512" y="442"/>
                    <a:pt x="778" y="264"/>
                    <a:pt x="1075" y="264"/>
                  </a:cubicBezTo>
                  <a:close/>
                  <a:moveTo>
                    <a:pt x="1075" y="1"/>
                  </a:moveTo>
                  <a:cubicBezTo>
                    <a:pt x="816" y="1"/>
                    <a:pt x="562" y="102"/>
                    <a:pt x="371" y="293"/>
                  </a:cubicBezTo>
                  <a:cubicBezTo>
                    <a:pt x="86" y="578"/>
                    <a:pt x="1" y="1006"/>
                    <a:pt x="155" y="1378"/>
                  </a:cubicBezTo>
                  <a:cubicBezTo>
                    <a:pt x="309" y="1749"/>
                    <a:pt x="671" y="1992"/>
                    <a:pt x="1075" y="1992"/>
                  </a:cubicBezTo>
                  <a:cubicBezTo>
                    <a:pt x="1625" y="1992"/>
                    <a:pt x="2069" y="1547"/>
                    <a:pt x="2070" y="997"/>
                  </a:cubicBezTo>
                  <a:cubicBezTo>
                    <a:pt x="2070" y="594"/>
                    <a:pt x="1828" y="231"/>
                    <a:pt x="1455" y="77"/>
                  </a:cubicBezTo>
                  <a:cubicBezTo>
                    <a:pt x="1332"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5"/>
            <p:cNvSpPr/>
            <p:nvPr/>
          </p:nvSpPr>
          <p:spPr>
            <a:xfrm>
              <a:off x="4100025" y="1933325"/>
              <a:ext cx="51775" cy="49825"/>
            </a:xfrm>
            <a:custGeom>
              <a:avLst/>
              <a:gdLst/>
              <a:ahLst/>
              <a:cxnLst/>
              <a:rect l="l" t="t" r="r" b="b"/>
              <a:pathLst>
                <a:path w="2071" h="1993" extrusionOk="0">
                  <a:moveTo>
                    <a:pt x="1075" y="264"/>
                  </a:moveTo>
                  <a:cubicBezTo>
                    <a:pt x="1480" y="265"/>
                    <a:pt x="1808" y="592"/>
                    <a:pt x="1808" y="997"/>
                  </a:cubicBezTo>
                  <a:cubicBezTo>
                    <a:pt x="1808" y="1293"/>
                    <a:pt x="1629" y="1560"/>
                    <a:pt x="1356" y="1674"/>
                  </a:cubicBezTo>
                  <a:cubicBezTo>
                    <a:pt x="1265" y="1711"/>
                    <a:pt x="1170" y="1729"/>
                    <a:pt x="1076" y="1729"/>
                  </a:cubicBezTo>
                  <a:cubicBezTo>
                    <a:pt x="885" y="1729"/>
                    <a:pt x="698" y="1655"/>
                    <a:pt x="557" y="1514"/>
                  </a:cubicBezTo>
                  <a:cubicBezTo>
                    <a:pt x="348" y="1305"/>
                    <a:pt x="285" y="990"/>
                    <a:pt x="399" y="716"/>
                  </a:cubicBezTo>
                  <a:cubicBezTo>
                    <a:pt x="512" y="442"/>
                    <a:pt x="779" y="264"/>
                    <a:pt x="1075" y="264"/>
                  </a:cubicBezTo>
                  <a:close/>
                  <a:moveTo>
                    <a:pt x="1076" y="1"/>
                  </a:moveTo>
                  <a:cubicBezTo>
                    <a:pt x="816" y="1"/>
                    <a:pt x="562" y="102"/>
                    <a:pt x="371" y="293"/>
                  </a:cubicBezTo>
                  <a:cubicBezTo>
                    <a:pt x="86" y="578"/>
                    <a:pt x="1" y="1006"/>
                    <a:pt x="155" y="1378"/>
                  </a:cubicBezTo>
                  <a:cubicBezTo>
                    <a:pt x="309" y="1751"/>
                    <a:pt x="673" y="1992"/>
                    <a:pt x="1075" y="1992"/>
                  </a:cubicBezTo>
                  <a:cubicBezTo>
                    <a:pt x="1625" y="1992"/>
                    <a:pt x="2071" y="1547"/>
                    <a:pt x="2071" y="997"/>
                  </a:cubicBezTo>
                  <a:cubicBezTo>
                    <a:pt x="2071" y="594"/>
                    <a:pt x="1828" y="231"/>
                    <a:pt x="1456" y="77"/>
                  </a:cubicBezTo>
                  <a:cubicBezTo>
                    <a:pt x="1333" y="26"/>
                    <a:pt x="1204" y="1"/>
                    <a:pt x="1076"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5"/>
            <p:cNvSpPr/>
            <p:nvPr/>
          </p:nvSpPr>
          <p:spPr>
            <a:xfrm>
              <a:off x="4178200" y="1933325"/>
              <a:ext cx="51750" cy="49825"/>
            </a:xfrm>
            <a:custGeom>
              <a:avLst/>
              <a:gdLst/>
              <a:ahLst/>
              <a:cxnLst/>
              <a:rect l="l" t="t" r="r" b="b"/>
              <a:pathLst>
                <a:path w="2070" h="1993" extrusionOk="0">
                  <a:moveTo>
                    <a:pt x="1074" y="264"/>
                  </a:moveTo>
                  <a:cubicBezTo>
                    <a:pt x="1478" y="265"/>
                    <a:pt x="1806" y="592"/>
                    <a:pt x="1806" y="997"/>
                  </a:cubicBezTo>
                  <a:cubicBezTo>
                    <a:pt x="1806" y="1293"/>
                    <a:pt x="1628" y="1560"/>
                    <a:pt x="1354" y="1674"/>
                  </a:cubicBezTo>
                  <a:cubicBezTo>
                    <a:pt x="1263" y="1711"/>
                    <a:pt x="1169" y="1729"/>
                    <a:pt x="1075" y="1729"/>
                  </a:cubicBezTo>
                  <a:cubicBezTo>
                    <a:pt x="884" y="1729"/>
                    <a:pt x="696" y="1655"/>
                    <a:pt x="556" y="1514"/>
                  </a:cubicBezTo>
                  <a:cubicBezTo>
                    <a:pt x="346" y="1305"/>
                    <a:pt x="284" y="990"/>
                    <a:pt x="397" y="716"/>
                  </a:cubicBezTo>
                  <a:cubicBezTo>
                    <a:pt x="510" y="442"/>
                    <a:pt x="777" y="264"/>
                    <a:pt x="1074" y="264"/>
                  </a:cubicBezTo>
                  <a:close/>
                  <a:moveTo>
                    <a:pt x="1074" y="1"/>
                  </a:moveTo>
                  <a:cubicBezTo>
                    <a:pt x="815" y="1"/>
                    <a:pt x="560" y="102"/>
                    <a:pt x="369" y="293"/>
                  </a:cubicBezTo>
                  <a:cubicBezTo>
                    <a:pt x="85" y="578"/>
                    <a:pt x="0" y="1006"/>
                    <a:pt x="154" y="1378"/>
                  </a:cubicBezTo>
                  <a:cubicBezTo>
                    <a:pt x="308" y="1751"/>
                    <a:pt x="671" y="1992"/>
                    <a:pt x="1074" y="1992"/>
                  </a:cubicBezTo>
                  <a:cubicBezTo>
                    <a:pt x="1623" y="1992"/>
                    <a:pt x="2069" y="1547"/>
                    <a:pt x="2070" y="997"/>
                  </a:cubicBezTo>
                  <a:cubicBezTo>
                    <a:pt x="2070" y="594"/>
                    <a:pt x="1827" y="231"/>
                    <a:pt x="1455" y="77"/>
                  </a:cubicBezTo>
                  <a:cubicBezTo>
                    <a:pt x="1332" y="26"/>
                    <a:pt x="1203"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5"/>
            <p:cNvSpPr/>
            <p:nvPr/>
          </p:nvSpPr>
          <p:spPr>
            <a:xfrm>
              <a:off x="4256325" y="1933325"/>
              <a:ext cx="51775" cy="49825"/>
            </a:xfrm>
            <a:custGeom>
              <a:avLst/>
              <a:gdLst/>
              <a:ahLst/>
              <a:cxnLst/>
              <a:rect l="l" t="t" r="r" b="b"/>
              <a:pathLst>
                <a:path w="2071" h="1993" extrusionOk="0">
                  <a:moveTo>
                    <a:pt x="1075" y="264"/>
                  </a:moveTo>
                  <a:cubicBezTo>
                    <a:pt x="1479" y="265"/>
                    <a:pt x="1806"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8"/>
                    <a:pt x="0" y="1006"/>
                    <a:pt x="154" y="1378"/>
                  </a:cubicBezTo>
                  <a:cubicBezTo>
                    <a:pt x="308" y="1749"/>
                    <a:pt x="672" y="1992"/>
                    <a:pt x="1075" y="1992"/>
                  </a:cubicBezTo>
                  <a:cubicBezTo>
                    <a:pt x="1624" y="1992"/>
                    <a:pt x="2070" y="1547"/>
                    <a:pt x="2070" y="997"/>
                  </a:cubicBezTo>
                  <a:cubicBezTo>
                    <a:pt x="2070" y="594"/>
                    <a:pt x="1827" y="231"/>
                    <a:pt x="1456" y="77"/>
                  </a:cubicBezTo>
                  <a:cubicBezTo>
                    <a:pt x="1333"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5"/>
            <p:cNvSpPr/>
            <p:nvPr/>
          </p:nvSpPr>
          <p:spPr>
            <a:xfrm>
              <a:off x="4334475" y="1933325"/>
              <a:ext cx="51775" cy="49825"/>
            </a:xfrm>
            <a:custGeom>
              <a:avLst/>
              <a:gdLst/>
              <a:ahLst/>
              <a:cxnLst/>
              <a:rect l="l" t="t" r="r" b="b"/>
              <a:pathLst>
                <a:path w="2071" h="1993" extrusionOk="0">
                  <a:moveTo>
                    <a:pt x="1075" y="264"/>
                  </a:moveTo>
                  <a:cubicBezTo>
                    <a:pt x="1478" y="265"/>
                    <a:pt x="1806" y="592"/>
                    <a:pt x="1806" y="997"/>
                  </a:cubicBezTo>
                  <a:cubicBezTo>
                    <a:pt x="1806" y="1293"/>
                    <a:pt x="1628" y="1560"/>
                    <a:pt x="1354" y="1674"/>
                  </a:cubicBezTo>
                  <a:cubicBezTo>
                    <a:pt x="1264" y="1711"/>
                    <a:pt x="1169" y="1729"/>
                    <a:pt x="1075" y="1729"/>
                  </a:cubicBezTo>
                  <a:cubicBezTo>
                    <a:pt x="884" y="1729"/>
                    <a:pt x="696" y="1655"/>
                    <a:pt x="556" y="1514"/>
                  </a:cubicBezTo>
                  <a:cubicBezTo>
                    <a:pt x="346" y="1305"/>
                    <a:pt x="284" y="990"/>
                    <a:pt x="397" y="716"/>
                  </a:cubicBezTo>
                  <a:cubicBezTo>
                    <a:pt x="510" y="442"/>
                    <a:pt x="778" y="264"/>
                    <a:pt x="1075" y="264"/>
                  </a:cubicBezTo>
                  <a:close/>
                  <a:moveTo>
                    <a:pt x="1074" y="1"/>
                  </a:moveTo>
                  <a:cubicBezTo>
                    <a:pt x="815" y="1"/>
                    <a:pt x="560" y="102"/>
                    <a:pt x="370" y="293"/>
                  </a:cubicBezTo>
                  <a:cubicBezTo>
                    <a:pt x="85" y="578"/>
                    <a:pt x="1" y="1006"/>
                    <a:pt x="155" y="1378"/>
                  </a:cubicBezTo>
                  <a:cubicBezTo>
                    <a:pt x="309" y="1751"/>
                    <a:pt x="671" y="1992"/>
                    <a:pt x="1075" y="1992"/>
                  </a:cubicBezTo>
                  <a:cubicBezTo>
                    <a:pt x="1624" y="1992"/>
                    <a:pt x="2069" y="1547"/>
                    <a:pt x="2070" y="997"/>
                  </a:cubicBezTo>
                  <a:cubicBezTo>
                    <a:pt x="2069" y="594"/>
                    <a:pt x="1828" y="231"/>
                    <a:pt x="1455" y="77"/>
                  </a:cubicBezTo>
                  <a:cubicBezTo>
                    <a:pt x="1332" y="26"/>
                    <a:pt x="1202"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5"/>
            <p:cNvSpPr/>
            <p:nvPr/>
          </p:nvSpPr>
          <p:spPr>
            <a:xfrm>
              <a:off x="3787500" y="2009525"/>
              <a:ext cx="51750" cy="49800"/>
            </a:xfrm>
            <a:custGeom>
              <a:avLst/>
              <a:gdLst/>
              <a:ahLst/>
              <a:cxnLst/>
              <a:rect l="l" t="t" r="r" b="b"/>
              <a:pathLst>
                <a:path w="2070" h="1992" extrusionOk="0">
                  <a:moveTo>
                    <a:pt x="1073" y="263"/>
                  </a:moveTo>
                  <a:lnTo>
                    <a:pt x="1073"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7" y="263"/>
                    <a:pt x="1073" y="263"/>
                  </a:cubicBezTo>
                  <a:close/>
                  <a:moveTo>
                    <a:pt x="1074" y="0"/>
                  </a:moveTo>
                  <a:cubicBezTo>
                    <a:pt x="815" y="0"/>
                    <a:pt x="560" y="102"/>
                    <a:pt x="369" y="292"/>
                  </a:cubicBezTo>
                  <a:cubicBezTo>
                    <a:pt x="86" y="577"/>
                    <a:pt x="0" y="1005"/>
                    <a:pt x="154" y="1378"/>
                  </a:cubicBezTo>
                  <a:cubicBezTo>
                    <a:pt x="308" y="1749"/>
                    <a:pt x="671" y="1992"/>
                    <a:pt x="1073" y="1992"/>
                  </a:cubicBezTo>
                  <a:cubicBezTo>
                    <a:pt x="1623" y="1991"/>
                    <a:pt x="2069" y="1546"/>
                    <a:pt x="2070" y="996"/>
                  </a:cubicBezTo>
                  <a:cubicBezTo>
                    <a:pt x="2070" y="594"/>
                    <a:pt x="1827" y="230"/>
                    <a:pt x="1455" y="76"/>
                  </a:cubicBezTo>
                  <a:cubicBezTo>
                    <a:pt x="1332" y="25"/>
                    <a:pt x="1203" y="0"/>
                    <a:pt x="1074" y="0"/>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5"/>
            <p:cNvSpPr/>
            <p:nvPr/>
          </p:nvSpPr>
          <p:spPr>
            <a:xfrm>
              <a:off x="3865625" y="2009525"/>
              <a:ext cx="51775" cy="49800"/>
            </a:xfrm>
            <a:custGeom>
              <a:avLst/>
              <a:gdLst/>
              <a:ahLst/>
              <a:cxnLst/>
              <a:rect l="l" t="t" r="r" b="b"/>
              <a:pathLst>
                <a:path w="2071" h="1992" extrusionOk="0">
                  <a:moveTo>
                    <a:pt x="1075" y="263"/>
                  </a:moveTo>
                  <a:lnTo>
                    <a:pt x="1075" y="265"/>
                  </a:lnTo>
                  <a:cubicBezTo>
                    <a:pt x="1478" y="265"/>
                    <a:pt x="1806"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7" y="716"/>
                  </a:cubicBezTo>
                  <a:cubicBezTo>
                    <a:pt x="511" y="442"/>
                    <a:pt x="779" y="263"/>
                    <a:pt x="1075" y="263"/>
                  </a:cubicBezTo>
                  <a:close/>
                  <a:moveTo>
                    <a:pt x="1075" y="0"/>
                  </a:moveTo>
                  <a:cubicBezTo>
                    <a:pt x="816" y="0"/>
                    <a:pt x="561" y="102"/>
                    <a:pt x="371" y="292"/>
                  </a:cubicBezTo>
                  <a:cubicBezTo>
                    <a:pt x="86" y="577"/>
                    <a:pt x="0" y="1005"/>
                    <a:pt x="154" y="1378"/>
                  </a:cubicBezTo>
                  <a:cubicBezTo>
                    <a:pt x="309" y="1749"/>
                    <a:pt x="672" y="1992"/>
                    <a:pt x="1075" y="1992"/>
                  </a:cubicBezTo>
                  <a:cubicBezTo>
                    <a:pt x="1624" y="1991"/>
                    <a:pt x="2069" y="1546"/>
                    <a:pt x="2070" y="996"/>
                  </a:cubicBezTo>
                  <a:cubicBezTo>
                    <a:pt x="2070" y="594"/>
                    <a:pt x="1827" y="230"/>
                    <a:pt x="1456" y="76"/>
                  </a:cubicBezTo>
                  <a:cubicBezTo>
                    <a:pt x="1333" y="25"/>
                    <a:pt x="1203" y="0"/>
                    <a:pt x="1075" y="0"/>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5"/>
            <p:cNvSpPr/>
            <p:nvPr/>
          </p:nvSpPr>
          <p:spPr>
            <a:xfrm>
              <a:off x="3943750" y="2009525"/>
              <a:ext cx="51775" cy="49800"/>
            </a:xfrm>
            <a:custGeom>
              <a:avLst/>
              <a:gdLst/>
              <a:ahLst/>
              <a:cxnLst/>
              <a:rect l="l" t="t" r="r" b="b"/>
              <a:pathLst>
                <a:path w="2071" h="1992" extrusionOk="0">
                  <a:moveTo>
                    <a:pt x="1075" y="263"/>
                  </a:moveTo>
                  <a:lnTo>
                    <a:pt x="1075" y="265"/>
                  </a:lnTo>
                  <a:cubicBezTo>
                    <a:pt x="1479" y="265"/>
                    <a:pt x="1807"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8" y="716"/>
                  </a:cubicBezTo>
                  <a:cubicBezTo>
                    <a:pt x="512" y="442"/>
                    <a:pt x="779" y="263"/>
                    <a:pt x="1075" y="263"/>
                  </a:cubicBezTo>
                  <a:close/>
                  <a:moveTo>
                    <a:pt x="1075" y="0"/>
                  </a:moveTo>
                  <a:cubicBezTo>
                    <a:pt x="816" y="0"/>
                    <a:pt x="561" y="102"/>
                    <a:pt x="371" y="292"/>
                  </a:cubicBezTo>
                  <a:cubicBezTo>
                    <a:pt x="86" y="577"/>
                    <a:pt x="0" y="1005"/>
                    <a:pt x="155" y="1378"/>
                  </a:cubicBezTo>
                  <a:cubicBezTo>
                    <a:pt x="310" y="1749"/>
                    <a:pt x="672" y="1992"/>
                    <a:pt x="1075" y="1992"/>
                  </a:cubicBezTo>
                  <a:cubicBezTo>
                    <a:pt x="1625" y="1992"/>
                    <a:pt x="2070" y="1546"/>
                    <a:pt x="2070" y="996"/>
                  </a:cubicBezTo>
                  <a:cubicBezTo>
                    <a:pt x="2070" y="594"/>
                    <a:pt x="1829" y="230"/>
                    <a:pt x="1456" y="76"/>
                  </a:cubicBezTo>
                  <a:cubicBezTo>
                    <a:pt x="1333" y="25"/>
                    <a:pt x="1204" y="0"/>
                    <a:pt x="1075" y="0"/>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5"/>
            <p:cNvSpPr/>
            <p:nvPr/>
          </p:nvSpPr>
          <p:spPr>
            <a:xfrm>
              <a:off x="4021900" y="2009525"/>
              <a:ext cx="51775" cy="49800"/>
            </a:xfrm>
            <a:custGeom>
              <a:avLst/>
              <a:gdLst/>
              <a:ahLst/>
              <a:cxnLst/>
              <a:rect l="l" t="t" r="r" b="b"/>
              <a:pathLst>
                <a:path w="2071" h="1992" extrusionOk="0">
                  <a:moveTo>
                    <a:pt x="1075" y="263"/>
                  </a:moveTo>
                  <a:lnTo>
                    <a:pt x="1075" y="265"/>
                  </a:lnTo>
                  <a:cubicBezTo>
                    <a:pt x="1478" y="265"/>
                    <a:pt x="1807" y="592"/>
                    <a:pt x="1808" y="996"/>
                  </a:cubicBezTo>
                  <a:cubicBezTo>
                    <a:pt x="1808" y="1292"/>
                    <a:pt x="1629" y="1559"/>
                    <a:pt x="1355" y="1674"/>
                  </a:cubicBezTo>
                  <a:cubicBezTo>
                    <a:pt x="1265" y="1711"/>
                    <a:pt x="1170" y="1729"/>
                    <a:pt x="1076" y="1729"/>
                  </a:cubicBezTo>
                  <a:cubicBezTo>
                    <a:pt x="885" y="1729"/>
                    <a:pt x="698" y="1654"/>
                    <a:pt x="557" y="1514"/>
                  </a:cubicBezTo>
                  <a:cubicBezTo>
                    <a:pt x="348" y="1304"/>
                    <a:pt x="285" y="990"/>
                    <a:pt x="398" y="716"/>
                  </a:cubicBezTo>
                  <a:cubicBezTo>
                    <a:pt x="512" y="442"/>
                    <a:pt x="778" y="263"/>
                    <a:pt x="1075" y="263"/>
                  </a:cubicBezTo>
                  <a:close/>
                  <a:moveTo>
                    <a:pt x="1075" y="0"/>
                  </a:moveTo>
                  <a:cubicBezTo>
                    <a:pt x="816" y="0"/>
                    <a:pt x="562" y="102"/>
                    <a:pt x="371" y="292"/>
                  </a:cubicBezTo>
                  <a:cubicBezTo>
                    <a:pt x="86" y="577"/>
                    <a:pt x="1" y="1005"/>
                    <a:pt x="155" y="1378"/>
                  </a:cubicBezTo>
                  <a:cubicBezTo>
                    <a:pt x="309" y="1749"/>
                    <a:pt x="671" y="1992"/>
                    <a:pt x="1075" y="1992"/>
                  </a:cubicBezTo>
                  <a:cubicBezTo>
                    <a:pt x="1625" y="1991"/>
                    <a:pt x="2069" y="1546"/>
                    <a:pt x="2070" y="996"/>
                  </a:cubicBezTo>
                  <a:cubicBezTo>
                    <a:pt x="2070" y="594"/>
                    <a:pt x="1828" y="230"/>
                    <a:pt x="1455" y="76"/>
                  </a:cubicBezTo>
                  <a:cubicBezTo>
                    <a:pt x="1332" y="25"/>
                    <a:pt x="1203" y="0"/>
                    <a:pt x="1075" y="0"/>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5"/>
            <p:cNvSpPr/>
            <p:nvPr/>
          </p:nvSpPr>
          <p:spPr>
            <a:xfrm>
              <a:off x="4100025" y="2009525"/>
              <a:ext cx="51775" cy="49800"/>
            </a:xfrm>
            <a:custGeom>
              <a:avLst/>
              <a:gdLst/>
              <a:ahLst/>
              <a:cxnLst/>
              <a:rect l="l" t="t" r="r" b="b"/>
              <a:pathLst>
                <a:path w="2071" h="1992" extrusionOk="0">
                  <a:moveTo>
                    <a:pt x="1075" y="263"/>
                  </a:moveTo>
                  <a:lnTo>
                    <a:pt x="1075" y="265"/>
                  </a:lnTo>
                  <a:cubicBezTo>
                    <a:pt x="1480" y="265"/>
                    <a:pt x="1807" y="592"/>
                    <a:pt x="1808" y="996"/>
                  </a:cubicBezTo>
                  <a:cubicBezTo>
                    <a:pt x="1808" y="1292"/>
                    <a:pt x="1629" y="1559"/>
                    <a:pt x="1356" y="1674"/>
                  </a:cubicBezTo>
                  <a:cubicBezTo>
                    <a:pt x="1265" y="1711"/>
                    <a:pt x="1170" y="1729"/>
                    <a:pt x="1076" y="1729"/>
                  </a:cubicBezTo>
                  <a:cubicBezTo>
                    <a:pt x="885" y="1729"/>
                    <a:pt x="698" y="1654"/>
                    <a:pt x="557" y="1514"/>
                  </a:cubicBezTo>
                  <a:cubicBezTo>
                    <a:pt x="348" y="1304"/>
                    <a:pt x="285" y="990"/>
                    <a:pt x="399" y="716"/>
                  </a:cubicBezTo>
                  <a:cubicBezTo>
                    <a:pt x="512" y="442"/>
                    <a:pt x="779" y="263"/>
                    <a:pt x="1075" y="263"/>
                  </a:cubicBezTo>
                  <a:close/>
                  <a:moveTo>
                    <a:pt x="1076" y="0"/>
                  </a:moveTo>
                  <a:cubicBezTo>
                    <a:pt x="816" y="0"/>
                    <a:pt x="562" y="102"/>
                    <a:pt x="371" y="292"/>
                  </a:cubicBezTo>
                  <a:cubicBezTo>
                    <a:pt x="86" y="577"/>
                    <a:pt x="1" y="1005"/>
                    <a:pt x="155" y="1378"/>
                  </a:cubicBezTo>
                  <a:cubicBezTo>
                    <a:pt x="309" y="1749"/>
                    <a:pt x="673" y="1992"/>
                    <a:pt x="1075" y="1992"/>
                  </a:cubicBezTo>
                  <a:cubicBezTo>
                    <a:pt x="1625" y="1991"/>
                    <a:pt x="2071" y="1546"/>
                    <a:pt x="2071" y="996"/>
                  </a:cubicBezTo>
                  <a:cubicBezTo>
                    <a:pt x="2071" y="594"/>
                    <a:pt x="1828" y="230"/>
                    <a:pt x="1456" y="76"/>
                  </a:cubicBezTo>
                  <a:cubicBezTo>
                    <a:pt x="1333" y="25"/>
                    <a:pt x="1204" y="0"/>
                    <a:pt x="1076" y="0"/>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5"/>
            <p:cNvSpPr/>
            <p:nvPr/>
          </p:nvSpPr>
          <p:spPr>
            <a:xfrm>
              <a:off x="4178200" y="2009525"/>
              <a:ext cx="51750" cy="49800"/>
            </a:xfrm>
            <a:custGeom>
              <a:avLst/>
              <a:gdLst/>
              <a:ahLst/>
              <a:cxnLst/>
              <a:rect l="l" t="t" r="r" b="b"/>
              <a:pathLst>
                <a:path w="2070" h="1992" extrusionOk="0">
                  <a:moveTo>
                    <a:pt x="1074" y="263"/>
                  </a:moveTo>
                  <a:lnTo>
                    <a:pt x="1074"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7" y="263"/>
                    <a:pt x="1074" y="263"/>
                  </a:cubicBezTo>
                  <a:close/>
                  <a:moveTo>
                    <a:pt x="1074" y="0"/>
                  </a:moveTo>
                  <a:cubicBezTo>
                    <a:pt x="815" y="0"/>
                    <a:pt x="560" y="102"/>
                    <a:pt x="369" y="292"/>
                  </a:cubicBezTo>
                  <a:cubicBezTo>
                    <a:pt x="85" y="577"/>
                    <a:pt x="0" y="1005"/>
                    <a:pt x="154" y="1378"/>
                  </a:cubicBezTo>
                  <a:cubicBezTo>
                    <a:pt x="308" y="1749"/>
                    <a:pt x="671" y="1992"/>
                    <a:pt x="1074" y="1992"/>
                  </a:cubicBezTo>
                  <a:cubicBezTo>
                    <a:pt x="1623" y="1991"/>
                    <a:pt x="2069" y="1546"/>
                    <a:pt x="2070" y="996"/>
                  </a:cubicBezTo>
                  <a:cubicBezTo>
                    <a:pt x="2070" y="594"/>
                    <a:pt x="1827" y="230"/>
                    <a:pt x="1455" y="76"/>
                  </a:cubicBezTo>
                  <a:cubicBezTo>
                    <a:pt x="1332" y="25"/>
                    <a:pt x="1203" y="0"/>
                    <a:pt x="1074" y="0"/>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5"/>
            <p:cNvSpPr/>
            <p:nvPr/>
          </p:nvSpPr>
          <p:spPr>
            <a:xfrm>
              <a:off x="4256325" y="2009525"/>
              <a:ext cx="51775" cy="49800"/>
            </a:xfrm>
            <a:custGeom>
              <a:avLst/>
              <a:gdLst/>
              <a:ahLst/>
              <a:cxnLst/>
              <a:rect l="l" t="t" r="r" b="b"/>
              <a:pathLst>
                <a:path w="2071" h="1992" extrusionOk="0">
                  <a:moveTo>
                    <a:pt x="1075" y="263"/>
                  </a:moveTo>
                  <a:lnTo>
                    <a:pt x="1075" y="265"/>
                  </a:lnTo>
                  <a:cubicBezTo>
                    <a:pt x="1479" y="265"/>
                    <a:pt x="1806"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7" y="716"/>
                  </a:cubicBezTo>
                  <a:cubicBezTo>
                    <a:pt x="511" y="442"/>
                    <a:pt x="779" y="263"/>
                    <a:pt x="1075" y="263"/>
                  </a:cubicBezTo>
                  <a:close/>
                  <a:moveTo>
                    <a:pt x="1075" y="0"/>
                  </a:moveTo>
                  <a:cubicBezTo>
                    <a:pt x="816" y="0"/>
                    <a:pt x="561" y="102"/>
                    <a:pt x="371" y="292"/>
                  </a:cubicBezTo>
                  <a:cubicBezTo>
                    <a:pt x="86" y="577"/>
                    <a:pt x="0" y="1005"/>
                    <a:pt x="154" y="1378"/>
                  </a:cubicBezTo>
                  <a:cubicBezTo>
                    <a:pt x="308" y="1749"/>
                    <a:pt x="672" y="1992"/>
                    <a:pt x="1075" y="1992"/>
                  </a:cubicBezTo>
                  <a:cubicBezTo>
                    <a:pt x="1624" y="1991"/>
                    <a:pt x="2070" y="1546"/>
                    <a:pt x="2070" y="996"/>
                  </a:cubicBezTo>
                  <a:cubicBezTo>
                    <a:pt x="2070" y="594"/>
                    <a:pt x="1827" y="230"/>
                    <a:pt x="1456" y="76"/>
                  </a:cubicBezTo>
                  <a:cubicBezTo>
                    <a:pt x="1333" y="25"/>
                    <a:pt x="1203" y="0"/>
                    <a:pt x="1075" y="0"/>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5"/>
            <p:cNvSpPr/>
            <p:nvPr/>
          </p:nvSpPr>
          <p:spPr>
            <a:xfrm>
              <a:off x="4334475" y="2009525"/>
              <a:ext cx="51775" cy="49800"/>
            </a:xfrm>
            <a:custGeom>
              <a:avLst/>
              <a:gdLst/>
              <a:ahLst/>
              <a:cxnLst/>
              <a:rect l="l" t="t" r="r" b="b"/>
              <a:pathLst>
                <a:path w="2071" h="1992" extrusionOk="0">
                  <a:moveTo>
                    <a:pt x="1075" y="263"/>
                  </a:moveTo>
                  <a:lnTo>
                    <a:pt x="1075"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8" y="263"/>
                    <a:pt x="1075" y="263"/>
                  </a:cubicBezTo>
                  <a:close/>
                  <a:moveTo>
                    <a:pt x="1074" y="0"/>
                  </a:moveTo>
                  <a:cubicBezTo>
                    <a:pt x="815" y="0"/>
                    <a:pt x="560" y="102"/>
                    <a:pt x="370" y="292"/>
                  </a:cubicBezTo>
                  <a:cubicBezTo>
                    <a:pt x="85" y="577"/>
                    <a:pt x="1" y="1005"/>
                    <a:pt x="155" y="1378"/>
                  </a:cubicBezTo>
                  <a:cubicBezTo>
                    <a:pt x="309" y="1749"/>
                    <a:pt x="671" y="1992"/>
                    <a:pt x="1075" y="1992"/>
                  </a:cubicBezTo>
                  <a:cubicBezTo>
                    <a:pt x="1624" y="1991"/>
                    <a:pt x="2069" y="1546"/>
                    <a:pt x="2070" y="996"/>
                  </a:cubicBezTo>
                  <a:cubicBezTo>
                    <a:pt x="2069" y="594"/>
                    <a:pt x="1828" y="230"/>
                    <a:pt x="1455" y="76"/>
                  </a:cubicBezTo>
                  <a:cubicBezTo>
                    <a:pt x="1332" y="25"/>
                    <a:pt x="1202" y="0"/>
                    <a:pt x="1074" y="0"/>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5"/>
            <p:cNvSpPr/>
            <p:nvPr/>
          </p:nvSpPr>
          <p:spPr>
            <a:xfrm>
              <a:off x="3787500" y="2085700"/>
              <a:ext cx="51750" cy="49825"/>
            </a:xfrm>
            <a:custGeom>
              <a:avLst/>
              <a:gdLst/>
              <a:ahLst/>
              <a:cxnLst/>
              <a:rect l="l" t="t" r="r" b="b"/>
              <a:pathLst>
                <a:path w="2070" h="1993" extrusionOk="0">
                  <a:moveTo>
                    <a:pt x="1073" y="264"/>
                  </a:moveTo>
                  <a:cubicBezTo>
                    <a:pt x="1478" y="264"/>
                    <a:pt x="1806" y="592"/>
                    <a:pt x="1806" y="997"/>
                  </a:cubicBezTo>
                  <a:cubicBezTo>
                    <a:pt x="1806" y="1293"/>
                    <a:pt x="1628" y="1560"/>
                    <a:pt x="1354" y="1673"/>
                  </a:cubicBezTo>
                  <a:cubicBezTo>
                    <a:pt x="1263" y="1711"/>
                    <a:pt x="1168" y="1729"/>
                    <a:pt x="1074" y="1729"/>
                  </a:cubicBezTo>
                  <a:cubicBezTo>
                    <a:pt x="883" y="1729"/>
                    <a:pt x="696" y="1655"/>
                    <a:pt x="556" y="1514"/>
                  </a:cubicBezTo>
                  <a:cubicBezTo>
                    <a:pt x="346" y="1305"/>
                    <a:pt x="284" y="990"/>
                    <a:pt x="397" y="716"/>
                  </a:cubicBezTo>
                  <a:cubicBezTo>
                    <a:pt x="510" y="442"/>
                    <a:pt x="777" y="264"/>
                    <a:pt x="1073" y="264"/>
                  </a:cubicBezTo>
                  <a:close/>
                  <a:moveTo>
                    <a:pt x="1074" y="1"/>
                  </a:moveTo>
                  <a:cubicBezTo>
                    <a:pt x="815" y="1"/>
                    <a:pt x="560" y="102"/>
                    <a:pt x="369" y="293"/>
                  </a:cubicBezTo>
                  <a:cubicBezTo>
                    <a:pt x="86" y="577"/>
                    <a:pt x="0" y="1006"/>
                    <a:pt x="154" y="1377"/>
                  </a:cubicBezTo>
                  <a:cubicBezTo>
                    <a:pt x="308" y="1750"/>
                    <a:pt x="671" y="1992"/>
                    <a:pt x="1073" y="1992"/>
                  </a:cubicBezTo>
                  <a:cubicBezTo>
                    <a:pt x="1623" y="1991"/>
                    <a:pt x="2069" y="1546"/>
                    <a:pt x="2070" y="997"/>
                  </a:cubicBezTo>
                  <a:cubicBezTo>
                    <a:pt x="2070" y="593"/>
                    <a:pt x="1827" y="231"/>
                    <a:pt x="1455" y="77"/>
                  </a:cubicBezTo>
                  <a:cubicBezTo>
                    <a:pt x="1332" y="26"/>
                    <a:pt x="1203"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5"/>
            <p:cNvSpPr/>
            <p:nvPr/>
          </p:nvSpPr>
          <p:spPr>
            <a:xfrm>
              <a:off x="3865625" y="2085700"/>
              <a:ext cx="51775" cy="49825"/>
            </a:xfrm>
            <a:custGeom>
              <a:avLst/>
              <a:gdLst/>
              <a:ahLst/>
              <a:cxnLst/>
              <a:rect l="l" t="t" r="r" b="b"/>
              <a:pathLst>
                <a:path w="2071" h="1993" extrusionOk="0">
                  <a:moveTo>
                    <a:pt x="1075" y="264"/>
                  </a:moveTo>
                  <a:cubicBezTo>
                    <a:pt x="1479" y="264"/>
                    <a:pt x="1806" y="592"/>
                    <a:pt x="1807" y="997"/>
                  </a:cubicBezTo>
                  <a:cubicBezTo>
                    <a:pt x="1807" y="1293"/>
                    <a:pt x="1629" y="1560"/>
                    <a:pt x="1355" y="1673"/>
                  </a:cubicBezTo>
                  <a:cubicBezTo>
                    <a:pt x="1264" y="1711"/>
                    <a:pt x="1169" y="1729"/>
                    <a:pt x="1075" y="1729"/>
                  </a:cubicBezTo>
                  <a:cubicBezTo>
                    <a:pt x="884"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7"/>
                    <a:pt x="0" y="1006"/>
                    <a:pt x="154" y="1377"/>
                  </a:cubicBezTo>
                  <a:cubicBezTo>
                    <a:pt x="309" y="1750"/>
                    <a:pt x="672" y="1992"/>
                    <a:pt x="1075" y="1992"/>
                  </a:cubicBezTo>
                  <a:cubicBezTo>
                    <a:pt x="1624" y="1991"/>
                    <a:pt x="2069" y="1546"/>
                    <a:pt x="2070" y="997"/>
                  </a:cubicBezTo>
                  <a:cubicBezTo>
                    <a:pt x="2070" y="593"/>
                    <a:pt x="1827" y="231"/>
                    <a:pt x="1456" y="77"/>
                  </a:cubicBezTo>
                  <a:cubicBezTo>
                    <a:pt x="1333"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5"/>
            <p:cNvSpPr/>
            <p:nvPr/>
          </p:nvSpPr>
          <p:spPr>
            <a:xfrm>
              <a:off x="3943750" y="2085700"/>
              <a:ext cx="51775" cy="49825"/>
            </a:xfrm>
            <a:custGeom>
              <a:avLst/>
              <a:gdLst/>
              <a:ahLst/>
              <a:cxnLst/>
              <a:rect l="l" t="t" r="r" b="b"/>
              <a:pathLst>
                <a:path w="2071" h="1993" extrusionOk="0">
                  <a:moveTo>
                    <a:pt x="1075" y="264"/>
                  </a:moveTo>
                  <a:cubicBezTo>
                    <a:pt x="1479" y="264"/>
                    <a:pt x="1807" y="592"/>
                    <a:pt x="1807" y="997"/>
                  </a:cubicBezTo>
                  <a:cubicBezTo>
                    <a:pt x="1807" y="1293"/>
                    <a:pt x="1629" y="1560"/>
                    <a:pt x="1355" y="1673"/>
                  </a:cubicBezTo>
                  <a:cubicBezTo>
                    <a:pt x="1264" y="1711"/>
                    <a:pt x="1169" y="1729"/>
                    <a:pt x="1075" y="1729"/>
                  </a:cubicBezTo>
                  <a:cubicBezTo>
                    <a:pt x="884" y="1729"/>
                    <a:pt x="697" y="1655"/>
                    <a:pt x="557" y="1514"/>
                  </a:cubicBezTo>
                  <a:cubicBezTo>
                    <a:pt x="347" y="1305"/>
                    <a:pt x="284" y="990"/>
                    <a:pt x="398" y="716"/>
                  </a:cubicBezTo>
                  <a:cubicBezTo>
                    <a:pt x="512" y="442"/>
                    <a:pt x="779" y="264"/>
                    <a:pt x="1075" y="264"/>
                  </a:cubicBezTo>
                  <a:close/>
                  <a:moveTo>
                    <a:pt x="1075" y="1"/>
                  </a:moveTo>
                  <a:cubicBezTo>
                    <a:pt x="816" y="1"/>
                    <a:pt x="561" y="102"/>
                    <a:pt x="371" y="293"/>
                  </a:cubicBezTo>
                  <a:cubicBezTo>
                    <a:pt x="86" y="577"/>
                    <a:pt x="0" y="1006"/>
                    <a:pt x="155" y="1377"/>
                  </a:cubicBezTo>
                  <a:cubicBezTo>
                    <a:pt x="310" y="1750"/>
                    <a:pt x="672" y="1992"/>
                    <a:pt x="1075" y="1992"/>
                  </a:cubicBezTo>
                  <a:cubicBezTo>
                    <a:pt x="1625" y="1991"/>
                    <a:pt x="2070" y="1546"/>
                    <a:pt x="2070" y="997"/>
                  </a:cubicBezTo>
                  <a:cubicBezTo>
                    <a:pt x="2070" y="593"/>
                    <a:pt x="1829" y="231"/>
                    <a:pt x="1456" y="77"/>
                  </a:cubicBezTo>
                  <a:cubicBezTo>
                    <a:pt x="1333" y="26"/>
                    <a:pt x="1204"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5"/>
            <p:cNvSpPr/>
            <p:nvPr/>
          </p:nvSpPr>
          <p:spPr>
            <a:xfrm>
              <a:off x="4021900" y="2085700"/>
              <a:ext cx="51775" cy="49825"/>
            </a:xfrm>
            <a:custGeom>
              <a:avLst/>
              <a:gdLst/>
              <a:ahLst/>
              <a:cxnLst/>
              <a:rect l="l" t="t" r="r" b="b"/>
              <a:pathLst>
                <a:path w="2071" h="1993" extrusionOk="0">
                  <a:moveTo>
                    <a:pt x="1075" y="264"/>
                  </a:moveTo>
                  <a:cubicBezTo>
                    <a:pt x="1480" y="264"/>
                    <a:pt x="1807" y="592"/>
                    <a:pt x="1808" y="997"/>
                  </a:cubicBezTo>
                  <a:cubicBezTo>
                    <a:pt x="1808" y="1293"/>
                    <a:pt x="1629" y="1560"/>
                    <a:pt x="1355" y="1673"/>
                  </a:cubicBezTo>
                  <a:cubicBezTo>
                    <a:pt x="1265" y="1711"/>
                    <a:pt x="1169" y="1729"/>
                    <a:pt x="1075" y="1729"/>
                  </a:cubicBezTo>
                  <a:cubicBezTo>
                    <a:pt x="884" y="1729"/>
                    <a:pt x="697" y="1655"/>
                    <a:pt x="557" y="1514"/>
                  </a:cubicBezTo>
                  <a:cubicBezTo>
                    <a:pt x="348" y="1305"/>
                    <a:pt x="285" y="990"/>
                    <a:pt x="398" y="716"/>
                  </a:cubicBezTo>
                  <a:cubicBezTo>
                    <a:pt x="512" y="442"/>
                    <a:pt x="778" y="264"/>
                    <a:pt x="1075" y="264"/>
                  </a:cubicBezTo>
                  <a:close/>
                  <a:moveTo>
                    <a:pt x="1075" y="1"/>
                  </a:moveTo>
                  <a:cubicBezTo>
                    <a:pt x="816" y="1"/>
                    <a:pt x="562" y="102"/>
                    <a:pt x="371" y="293"/>
                  </a:cubicBezTo>
                  <a:cubicBezTo>
                    <a:pt x="86" y="577"/>
                    <a:pt x="1" y="1006"/>
                    <a:pt x="155" y="1377"/>
                  </a:cubicBezTo>
                  <a:cubicBezTo>
                    <a:pt x="309" y="1750"/>
                    <a:pt x="671" y="1992"/>
                    <a:pt x="1075" y="1992"/>
                  </a:cubicBezTo>
                  <a:cubicBezTo>
                    <a:pt x="1625" y="1991"/>
                    <a:pt x="2069" y="1546"/>
                    <a:pt x="2070" y="997"/>
                  </a:cubicBezTo>
                  <a:cubicBezTo>
                    <a:pt x="2070" y="593"/>
                    <a:pt x="1828" y="231"/>
                    <a:pt x="1455" y="77"/>
                  </a:cubicBezTo>
                  <a:cubicBezTo>
                    <a:pt x="1332"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5"/>
            <p:cNvSpPr/>
            <p:nvPr/>
          </p:nvSpPr>
          <p:spPr>
            <a:xfrm>
              <a:off x="4100025" y="2085700"/>
              <a:ext cx="51775" cy="49825"/>
            </a:xfrm>
            <a:custGeom>
              <a:avLst/>
              <a:gdLst/>
              <a:ahLst/>
              <a:cxnLst/>
              <a:rect l="l" t="t" r="r" b="b"/>
              <a:pathLst>
                <a:path w="2071" h="1993" extrusionOk="0">
                  <a:moveTo>
                    <a:pt x="1075" y="264"/>
                  </a:moveTo>
                  <a:cubicBezTo>
                    <a:pt x="1480" y="264"/>
                    <a:pt x="1808" y="592"/>
                    <a:pt x="1808" y="997"/>
                  </a:cubicBezTo>
                  <a:cubicBezTo>
                    <a:pt x="1808" y="1293"/>
                    <a:pt x="1629" y="1560"/>
                    <a:pt x="1356" y="1673"/>
                  </a:cubicBezTo>
                  <a:cubicBezTo>
                    <a:pt x="1265" y="1711"/>
                    <a:pt x="1170" y="1729"/>
                    <a:pt x="1075" y="1729"/>
                  </a:cubicBezTo>
                  <a:cubicBezTo>
                    <a:pt x="885" y="1729"/>
                    <a:pt x="697" y="1655"/>
                    <a:pt x="557" y="1514"/>
                  </a:cubicBezTo>
                  <a:cubicBezTo>
                    <a:pt x="348" y="1305"/>
                    <a:pt x="285" y="990"/>
                    <a:pt x="399" y="716"/>
                  </a:cubicBezTo>
                  <a:cubicBezTo>
                    <a:pt x="512" y="442"/>
                    <a:pt x="779" y="264"/>
                    <a:pt x="1075" y="264"/>
                  </a:cubicBezTo>
                  <a:close/>
                  <a:moveTo>
                    <a:pt x="1076" y="1"/>
                  </a:moveTo>
                  <a:cubicBezTo>
                    <a:pt x="816" y="1"/>
                    <a:pt x="562" y="102"/>
                    <a:pt x="371" y="293"/>
                  </a:cubicBezTo>
                  <a:cubicBezTo>
                    <a:pt x="86" y="578"/>
                    <a:pt x="1" y="1006"/>
                    <a:pt x="155" y="1377"/>
                  </a:cubicBezTo>
                  <a:cubicBezTo>
                    <a:pt x="309" y="1750"/>
                    <a:pt x="673" y="1992"/>
                    <a:pt x="1075" y="1992"/>
                  </a:cubicBezTo>
                  <a:cubicBezTo>
                    <a:pt x="1625" y="1991"/>
                    <a:pt x="2071" y="1546"/>
                    <a:pt x="2071" y="997"/>
                  </a:cubicBezTo>
                  <a:cubicBezTo>
                    <a:pt x="2071" y="593"/>
                    <a:pt x="1828" y="231"/>
                    <a:pt x="1456" y="77"/>
                  </a:cubicBezTo>
                  <a:cubicBezTo>
                    <a:pt x="1333" y="26"/>
                    <a:pt x="1204" y="1"/>
                    <a:pt x="1076"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5"/>
            <p:cNvSpPr/>
            <p:nvPr/>
          </p:nvSpPr>
          <p:spPr>
            <a:xfrm>
              <a:off x="4178200" y="2085700"/>
              <a:ext cx="51750" cy="49825"/>
            </a:xfrm>
            <a:custGeom>
              <a:avLst/>
              <a:gdLst/>
              <a:ahLst/>
              <a:cxnLst/>
              <a:rect l="l" t="t" r="r" b="b"/>
              <a:pathLst>
                <a:path w="2070" h="1993" extrusionOk="0">
                  <a:moveTo>
                    <a:pt x="1074" y="264"/>
                  </a:moveTo>
                  <a:cubicBezTo>
                    <a:pt x="1478" y="264"/>
                    <a:pt x="1806" y="592"/>
                    <a:pt x="1806" y="997"/>
                  </a:cubicBezTo>
                  <a:cubicBezTo>
                    <a:pt x="1806" y="1293"/>
                    <a:pt x="1628" y="1560"/>
                    <a:pt x="1354" y="1673"/>
                  </a:cubicBezTo>
                  <a:cubicBezTo>
                    <a:pt x="1263" y="1711"/>
                    <a:pt x="1168" y="1729"/>
                    <a:pt x="1074" y="1729"/>
                  </a:cubicBezTo>
                  <a:cubicBezTo>
                    <a:pt x="883" y="1729"/>
                    <a:pt x="696" y="1655"/>
                    <a:pt x="556" y="1514"/>
                  </a:cubicBezTo>
                  <a:cubicBezTo>
                    <a:pt x="346" y="1305"/>
                    <a:pt x="284" y="990"/>
                    <a:pt x="397" y="716"/>
                  </a:cubicBezTo>
                  <a:cubicBezTo>
                    <a:pt x="510" y="442"/>
                    <a:pt x="777" y="264"/>
                    <a:pt x="1074" y="264"/>
                  </a:cubicBezTo>
                  <a:close/>
                  <a:moveTo>
                    <a:pt x="1074" y="1"/>
                  </a:moveTo>
                  <a:cubicBezTo>
                    <a:pt x="815" y="1"/>
                    <a:pt x="560" y="102"/>
                    <a:pt x="369" y="293"/>
                  </a:cubicBezTo>
                  <a:cubicBezTo>
                    <a:pt x="85" y="578"/>
                    <a:pt x="0" y="1006"/>
                    <a:pt x="154" y="1377"/>
                  </a:cubicBezTo>
                  <a:cubicBezTo>
                    <a:pt x="308" y="1750"/>
                    <a:pt x="671" y="1992"/>
                    <a:pt x="1074" y="1992"/>
                  </a:cubicBezTo>
                  <a:cubicBezTo>
                    <a:pt x="1623" y="1991"/>
                    <a:pt x="2069" y="1546"/>
                    <a:pt x="2070" y="997"/>
                  </a:cubicBezTo>
                  <a:cubicBezTo>
                    <a:pt x="2070" y="593"/>
                    <a:pt x="1827" y="231"/>
                    <a:pt x="1455" y="77"/>
                  </a:cubicBezTo>
                  <a:cubicBezTo>
                    <a:pt x="1332" y="26"/>
                    <a:pt x="1203"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5"/>
            <p:cNvSpPr/>
            <p:nvPr/>
          </p:nvSpPr>
          <p:spPr>
            <a:xfrm>
              <a:off x="4256325" y="2085700"/>
              <a:ext cx="51775" cy="49825"/>
            </a:xfrm>
            <a:custGeom>
              <a:avLst/>
              <a:gdLst/>
              <a:ahLst/>
              <a:cxnLst/>
              <a:rect l="l" t="t" r="r" b="b"/>
              <a:pathLst>
                <a:path w="2071" h="1993" extrusionOk="0">
                  <a:moveTo>
                    <a:pt x="1075" y="264"/>
                  </a:moveTo>
                  <a:cubicBezTo>
                    <a:pt x="1479" y="264"/>
                    <a:pt x="1806" y="592"/>
                    <a:pt x="1807" y="997"/>
                  </a:cubicBezTo>
                  <a:cubicBezTo>
                    <a:pt x="1807" y="1293"/>
                    <a:pt x="1629" y="1560"/>
                    <a:pt x="1355" y="1673"/>
                  </a:cubicBezTo>
                  <a:cubicBezTo>
                    <a:pt x="1264" y="1711"/>
                    <a:pt x="1169" y="1729"/>
                    <a:pt x="1074" y="1729"/>
                  </a:cubicBezTo>
                  <a:cubicBezTo>
                    <a:pt x="884"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7"/>
                    <a:pt x="0" y="1006"/>
                    <a:pt x="154" y="1377"/>
                  </a:cubicBezTo>
                  <a:cubicBezTo>
                    <a:pt x="308" y="1750"/>
                    <a:pt x="672" y="1992"/>
                    <a:pt x="1075" y="1992"/>
                  </a:cubicBezTo>
                  <a:cubicBezTo>
                    <a:pt x="1624" y="1991"/>
                    <a:pt x="2070" y="1546"/>
                    <a:pt x="2070" y="997"/>
                  </a:cubicBezTo>
                  <a:cubicBezTo>
                    <a:pt x="2070" y="593"/>
                    <a:pt x="1827" y="231"/>
                    <a:pt x="1456" y="77"/>
                  </a:cubicBezTo>
                  <a:cubicBezTo>
                    <a:pt x="1333"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5"/>
            <p:cNvSpPr/>
            <p:nvPr/>
          </p:nvSpPr>
          <p:spPr>
            <a:xfrm>
              <a:off x="4334475" y="2085700"/>
              <a:ext cx="51775" cy="49825"/>
            </a:xfrm>
            <a:custGeom>
              <a:avLst/>
              <a:gdLst/>
              <a:ahLst/>
              <a:cxnLst/>
              <a:rect l="l" t="t" r="r" b="b"/>
              <a:pathLst>
                <a:path w="2071" h="1993" extrusionOk="0">
                  <a:moveTo>
                    <a:pt x="1075" y="264"/>
                  </a:moveTo>
                  <a:cubicBezTo>
                    <a:pt x="1478" y="264"/>
                    <a:pt x="1806" y="592"/>
                    <a:pt x="1806" y="997"/>
                  </a:cubicBezTo>
                  <a:cubicBezTo>
                    <a:pt x="1806" y="1293"/>
                    <a:pt x="1628" y="1560"/>
                    <a:pt x="1354" y="1673"/>
                  </a:cubicBezTo>
                  <a:cubicBezTo>
                    <a:pt x="1264" y="1711"/>
                    <a:pt x="1169" y="1729"/>
                    <a:pt x="1074" y="1729"/>
                  </a:cubicBezTo>
                  <a:cubicBezTo>
                    <a:pt x="884" y="1729"/>
                    <a:pt x="696" y="1655"/>
                    <a:pt x="556" y="1514"/>
                  </a:cubicBezTo>
                  <a:cubicBezTo>
                    <a:pt x="346" y="1305"/>
                    <a:pt x="284" y="990"/>
                    <a:pt x="397" y="716"/>
                  </a:cubicBezTo>
                  <a:cubicBezTo>
                    <a:pt x="510" y="442"/>
                    <a:pt x="778" y="264"/>
                    <a:pt x="1075" y="264"/>
                  </a:cubicBezTo>
                  <a:close/>
                  <a:moveTo>
                    <a:pt x="1074" y="1"/>
                  </a:moveTo>
                  <a:cubicBezTo>
                    <a:pt x="815" y="1"/>
                    <a:pt x="560" y="102"/>
                    <a:pt x="370" y="293"/>
                  </a:cubicBezTo>
                  <a:cubicBezTo>
                    <a:pt x="85" y="578"/>
                    <a:pt x="1" y="1006"/>
                    <a:pt x="155" y="1377"/>
                  </a:cubicBezTo>
                  <a:cubicBezTo>
                    <a:pt x="309" y="1750"/>
                    <a:pt x="671" y="1992"/>
                    <a:pt x="1075" y="1992"/>
                  </a:cubicBezTo>
                  <a:cubicBezTo>
                    <a:pt x="1624" y="1991"/>
                    <a:pt x="2069" y="1546"/>
                    <a:pt x="2070" y="997"/>
                  </a:cubicBezTo>
                  <a:cubicBezTo>
                    <a:pt x="2069" y="593"/>
                    <a:pt x="1828" y="231"/>
                    <a:pt x="1455" y="77"/>
                  </a:cubicBezTo>
                  <a:cubicBezTo>
                    <a:pt x="1332" y="26"/>
                    <a:pt x="1202"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hree columns">
  <p:cSld name="TITLE_AND_BODY_1_2">
    <p:spTree>
      <p:nvGrpSpPr>
        <p:cNvPr id="1" name="Shape 517"/>
        <p:cNvGrpSpPr/>
        <p:nvPr/>
      </p:nvGrpSpPr>
      <p:grpSpPr>
        <a:xfrm>
          <a:off x="0" y="0"/>
          <a:ext cx="0" cy="0"/>
          <a:chOff x="0" y="0"/>
          <a:chExt cx="0" cy="0"/>
        </a:xfrm>
      </p:grpSpPr>
      <p:sp>
        <p:nvSpPr>
          <p:cNvPr id="518" name="Google Shape;518;p16"/>
          <p:cNvSpPr txBox="1">
            <a:spLocks noGrp="1"/>
          </p:cNvSpPr>
          <p:nvPr>
            <p:ph type="title"/>
          </p:nvPr>
        </p:nvSpPr>
        <p:spPr>
          <a:xfrm rot="-5400000">
            <a:off x="5033475" y="580625"/>
            <a:ext cx="7059600" cy="447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800"/>
              <a:buNone/>
              <a:defRPr sz="1800"/>
            </a:lvl9pPr>
          </a:lstStyle>
          <a:p>
            <a:endParaRPr/>
          </a:p>
        </p:txBody>
      </p:sp>
      <p:grpSp>
        <p:nvGrpSpPr>
          <p:cNvPr id="519" name="Google Shape;519;p16"/>
          <p:cNvGrpSpPr/>
          <p:nvPr/>
        </p:nvGrpSpPr>
        <p:grpSpPr>
          <a:xfrm>
            <a:off x="8448738" y="4410575"/>
            <a:ext cx="229075" cy="1063850"/>
            <a:chOff x="6963625" y="2302750"/>
            <a:chExt cx="229075" cy="1063850"/>
          </a:xfrm>
        </p:grpSpPr>
        <p:sp>
          <p:nvSpPr>
            <p:cNvPr id="520" name="Google Shape;520;p16"/>
            <p:cNvSpPr/>
            <p:nvPr/>
          </p:nvSpPr>
          <p:spPr>
            <a:xfrm>
              <a:off x="6963625" y="2302750"/>
              <a:ext cx="229075" cy="137775"/>
            </a:xfrm>
            <a:custGeom>
              <a:avLst/>
              <a:gdLst/>
              <a:ahLst/>
              <a:cxnLst/>
              <a:rect l="l" t="t" r="r" b="b"/>
              <a:pathLst>
                <a:path w="9163" h="5511" extrusionOk="0">
                  <a:moveTo>
                    <a:pt x="4582" y="1"/>
                  </a:moveTo>
                  <a:lnTo>
                    <a:pt x="1" y="4582"/>
                  </a:lnTo>
                  <a:lnTo>
                    <a:pt x="930" y="5511"/>
                  </a:lnTo>
                  <a:lnTo>
                    <a:pt x="4582" y="1860"/>
                  </a:lnTo>
                  <a:lnTo>
                    <a:pt x="8232" y="5511"/>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6"/>
            <p:cNvSpPr/>
            <p:nvPr/>
          </p:nvSpPr>
          <p:spPr>
            <a:xfrm>
              <a:off x="6963625" y="2405625"/>
              <a:ext cx="229075" cy="137800"/>
            </a:xfrm>
            <a:custGeom>
              <a:avLst/>
              <a:gdLst/>
              <a:ahLst/>
              <a:cxnLst/>
              <a:rect l="l" t="t" r="r" b="b"/>
              <a:pathLst>
                <a:path w="9163" h="5512" extrusionOk="0">
                  <a:moveTo>
                    <a:pt x="4582" y="1"/>
                  </a:moveTo>
                  <a:lnTo>
                    <a:pt x="1" y="4582"/>
                  </a:lnTo>
                  <a:lnTo>
                    <a:pt x="930" y="5512"/>
                  </a:lnTo>
                  <a:lnTo>
                    <a:pt x="4582" y="1861"/>
                  </a:lnTo>
                  <a:lnTo>
                    <a:pt x="8232" y="5512"/>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6"/>
            <p:cNvSpPr/>
            <p:nvPr/>
          </p:nvSpPr>
          <p:spPr>
            <a:xfrm>
              <a:off x="6963625" y="2508550"/>
              <a:ext cx="229075" cy="137800"/>
            </a:xfrm>
            <a:custGeom>
              <a:avLst/>
              <a:gdLst/>
              <a:ahLst/>
              <a:cxnLst/>
              <a:rect l="l" t="t" r="r" b="b"/>
              <a:pathLst>
                <a:path w="9163" h="5512" extrusionOk="0">
                  <a:moveTo>
                    <a:pt x="4582" y="0"/>
                  </a:moveTo>
                  <a:lnTo>
                    <a:pt x="1" y="4581"/>
                  </a:lnTo>
                  <a:lnTo>
                    <a:pt x="930" y="5511"/>
                  </a:lnTo>
                  <a:lnTo>
                    <a:pt x="4582" y="1859"/>
                  </a:lnTo>
                  <a:lnTo>
                    <a:pt x="8232" y="5511"/>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6"/>
            <p:cNvSpPr/>
            <p:nvPr/>
          </p:nvSpPr>
          <p:spPr>
            <a:xfrm>
              <a:off x="6963625" y="2611450"/>
              <a:ext cx="229075" cy="137775"/>
            </a:xfrm>
            <a:custGeom>
              <a:avLst/>
              <a:gdLst/>
              <a:ahLst/>
              <a:cxnLst/>
              <a:rect l="l" t="t" r="r" b="b"/>
              <a:pathLst>
                <a:path w="9163" h="5511" extrusionOk="0">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6"/>
            <p:cNvSpPr/>
            <p:nvPr/>
          </p:nvSpPr>
          <p:spPr>
            <a:xfrm>
              <a:off x="6963625" y="2714325"/>
              <a:ext cx="229075" cy="137800"/>
            </a:xfrm>
            <a:custGeom>
              <a:avLst/>
              <a:gdLst/>
              <a:ahLst/>
              <a:cxnLst/>
              <a:rect l="l" t="t" r="r" b="b"/>
              <a:pathLst>
                <a:path w="9163" h="5512" extrusionOk="0">
                  <a:moveTo>
                    <a:pt x="4582" y="1"/>
                  </a:moveTo>
                  <a:lnTo>
                    <a:pt x="1" y="4581"/>
                  </a:lnTo>
                  <a:lnTo>
                    <a:pt x="930" y="5511"/>
                  </a:lnTo>
                  <a:lnTo>
                    <a:pt x="4582" y="1861"/>
                  </a:lnTo>
                  <a:lnTo>
                    <a:pt x="8232" y="5511"/>
                  </a:lnTo>
                  <a:lnTo>
                    <a:pt x="9162" y="4581"/>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6"/>
            <p:cNvSpPr/>
            <p:nvPr/>
          </p:nvSpPr>
          <p:spPr>
            <a:xfrm>
              <a:off x="6963625" y="2817225"/>
              <a:ext cx="229075" cy="137800"/>
            </a:xfrm>
            <a:custGeom>
              <a:avLst/>
              <a:gdLst/>
              <a:ahLst/>
              <a:cxnLst/>
              <a:rect l="l" t="t" r="r" b="b"/>
              <a:pathLst>
                <a:path w="9163" h="5512" extrusionOk="0">
                  <a:moveTo>
                    <a:pt x="4582" y="1"/>
                  </a:moveTo>
                  <a:lnTo>
                    <a:pt x="1" y="4582"/>
                  </a:lnTo>
                  <a:lnTo>
                    <a:pt x="930" y="5512"/>
                  </a:lnTo>
                  <a:lnTo>
                    <a:pt x="4582" y="1860"/>
                  </a:lnTo>
                  <a:lnTo>
                    <a:pt x="8232" y="5512"/>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6"/>
            <p:cNvSpPr/>
            <p:nvPr/>
          </p:nvSpPr>
          <p:spPr>
            <a:xfrm>
              <a:off x="6963625" y="2920100"/>
              <a:ext cx="229075" cy="137800"/>
            </a:xfrm>
            <a:custGeom>
              <a:avLst/>
              <a:gdLst/>
              <a:ahLst/>
              <a:cxnLst/>
              <a:rect l="l" t="t" r="r" b="b"/>
              <a:pathLst>
                <a:path w="9163" h="5512" extrusionOk="0">
                  <a:moveTo>
                    <a:pt x="4582" y="1"/>
                  </a:moveTo>
                  <a:lnTo>
                    <a:pt x="1" y="4583"/>
                  </a:lnTo>
                  <a:lnTo>
                    <a:pt x="930" y="5512"/>
                  </a:lnTo>
                  <a:lnTo>
                    <a:pt x="4582" y="1861"/>
                  </a:lnTo>
                  <a:lnTo>
                    <a:pt x="8232" y="5512"/>
                  </a:lnTo>
                  <a:lnTo>
                    <a:pt x="9162" y="4583"/>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6"/>
            <p:cNvSpPr/>
            <p:nvPr/>
          </p:nvSpPr>
          <p:spPr>
            <a:xfrm>
              <a:off x="6963625" y="3023025"/>
              <a:ext cx="229075" cy="137800"/>
            </a:xfrm>
            <a:custGeom>
              <a:avLst/>
              <a:gdLst/>
              <a:ahLst/>
              <a:cxnLst/>
              <a:rect l="l" t="t" r="r" b="b"/>
              <a:pathLst>
                <a:path w="9163" h="5512" extrusionOk="0">
                  <a:moveTo>
                    <a:pt x="4582" y="0"/>
                  </a:moveTo>
                  <a:lnTo>
                    <a:pt x="1" y="4581"/>
                  </a:lnTo>
                  <a:lnTo>
                    <a:pt x="930" y="5511"/>
                  </a:lnTo>
                  <a:lnTo>
                    <a:pt x="4582" y="1860"/>
                  </a:lnTo>
                  <a:lnTo>
                    <a:pt x="8232" y="5511"/>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6"/>
            <p:cNvSpPr/>
            <p:nvPr/>
          </p:nvSpPr>
          <p:spPr>
            <a:xfrm>
              <a:off x="6963625" y="3125925"/>
              <a:ext cx="229075" cy="137775"/>
            </a:xfrm>
            <a:custGeom>
              <a:avLst/>
              <a:gdLst/>
              <a:ahLst/>
              <a:cxnLst/>
              <a:rect l="l" t="t" r="r" b="b"/>
              <a:pathLst>
                <a:path w="9163" h="5511" extrusionOk="0">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6"/>
            <p:cNvSpPr/>
            <p:nvPr/>
          </p:nvSpPr>
          <p:spPr>
            <a:xfrm>
              <a:off x="6963625" y="3228800"/>
              <a:ext cx="229075" cy="137800"/>
            </a:xfrm>
            <a:custGeom>
              <a:avLst/>
              <a:gdLst/>
              <a:ahLst/>
              <a:cxnLst/>
              <a:rect l="l" t="t" r="r" b="b"/>
              <a:pathLst>
                <a:path w="9163" h="5512" extrusionOk="0">
                  <a:moveTo>
                    <a:pt x="4582" y="1"/>
                  </a:moveTo>
                  <a:lnTo>
                    <a:pt x="1" y="4581"/>
                  </a:lnTo>
                  <a:lnTo>
                    <a:pt x="930" y="5512"/>
                  </a:lnTo>
                  <a:lnTo>
                    <a:pt x="4582" y="1861"/>
                  </a:lnTo>
                  <a:lnTo>
                    <a:pt x="8232" y="5512"/>
                  </a:lnTo>
                  <a:lnTo>
                    <a:pt x="9162" y="4581"/>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0" name="Google Shape;530;p16"/>
          <p:cNvSpPr txBox="1">
            <a:spLocks noGrp="1"/>
          </p:cNvSpPr>
          <p:nvPr>
            <p:ph type="title" idx="2"/>
          </p:nvPr>
        </p:nvSpPr>
        <p:spPr>
          <a:xfrm>
            <a:off x="864550" y="2713323"/>
            <a:ext cx="2029200" cy="824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531" name="Google Shape;531;p16"/>
          <p:cNvSpPr txBox="1">
            <a:spLocks noGrp="1"/>
          </p:cNvSpPr>
          <p:nvPr>
            <p:ph type="subTitle" idx="1"/>
          </p:nvPr>
        </p:nvSpPr>
        <p:spPr>
          <a:xfrm>
            <a:off x="864550" y="3431192"/>
            <a:ext cx="2029200" cy="6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2" name="Google Shape;532;p16"/>
          <p:cNvSpPr txBox="1">
            <a:spLocks noGrp="1"/>
          </p:cNvSpPr>
          <p:nvPr>
            <p:ph type="title" idx="3"/>
          </p:nvPr>
        </p:nvSpPr>
        <p:spPr>
          <a:xfrm>
            <a:off x="3155200" y="2718611"/>
            <a:ext cx="2029200" cy="824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533" name="Google Shape;533;p16"/>
          <p:cNvSpPr txBox="1">
            <a:spLocks noGrp="1"/>
          </p:cNvSpPr>
          <p:nvPr>
            <p:ph type="subTitle" idx="4"/>
          </p:nvPr>
        </p:nvSpPr>
        <p:spPr>
          <a:xfrm>
            <a:off x="3155200" y="3436479"/>
            <a:ext cx="2029200" cy="6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534" name="Google Shape;534;p16"/>
          <p:cNvGrpSpPr/>
          <p:nvPr/>
        </p:nvGrpSpPr>
        <p:grpSpPr>
          <a:xfrm>
            <a:off x="2028081" y="-1285690"/>
            <a:ext cx="2052698" cy="2052613"/>
            <a:chOff x="3088025" y="3941925"/>
            <a:chExt cx="600450" cy="600425"/>
          </a:xfrm>
        </p:grpSpPr>
        <p:sp>
          <p:nvSpPr>
            <p:cNvPr id="535" name="Google Shape;535;p16"/>
            <p:cNvSpPr/>
            <p:nvPr/>
          </p:nvSpPr>
          <p:spPr>
            <a:xfrm>
              <a:off x="3359125" y="3941925"/>
              <a:ext cx="39025" cy="39000"/>
            </a:xfrm>
            <a:custGeom>
              <a:avLst/>
              <a:gdLst/>
              <a:ahLst/>
              <a:cxnLst/>
              <a:rect l="l" t="t" r="r" b="b"/>
              <a:pathLst>
                <a:path w="1561" h="1560" extrusionOk="0">
                  <a:moveTo>
                    <a:pt x="383" y="0"/>
                  </a:moveTo>
                  <a:lnTo>
                    <a:pt x="1" y="383"/>
                  </a:lnTo>
                  <a:lnTo>
                    <a:pt x="398" y="781"/>
                  </a:lnTo>
                  <a:lnTo>
                    <a:pt x="1" y="1176"/>
                  </a:lnTo>
                  <a:lnTo>
                    <a:pt x="383" y="1560"/>
                  </a:lnTo>
                  <a:lnTo>
                    <a:pt x="780" y="1163"/>
                  </a:lnTo>
                  <a:lnTo>
                    <a:pt x="1177" y="1560"/>
                  </a:lnTo>
                  <a:lnTo>
                    <a:pt x="1560" y="1176"/>
                  </a:lnTo>
                  <a:lnTo>
                    <a:pt x="1164" y="781"/>
                  </a:lnTo>
                  <a:lnTo>
                    <a:pt x="1560" y="383"/>
                  </a:lnTo>
                  <a:lnTo>
                    <a:pt x="1177" y="0"/>
                  </a:lnTo>
                  <a:lnTo>
                    <a:pt x="780" y="397"/>
                  </a:lnTo>
                  <a:lnTo>
                    <a:pt x="383"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6"/>
            <p:cNvSpPr/>
            <p:nvPr/>
          </p:nvSpPr>
          <p:spPr>
            <a:xfrm>
              <a:off x="3407500" y="3990300"/>
              <a:ext cx="39050" cy="39025"/>
            </a:xfrm>
            <a:custGeom>
              <a:avLst/>
              <a:gdLst/>
              <a:ahLst/>
              <a:cxnLst/>
              <a:rect l="l" t="t" r="r" b="b"/>
              <a:pathLst>
                <a:path w="1562" h="1561" extrusionOk="0">
                  <a:moveTo>
                    <a:pt x="384" y="1"/>
                  </a:moveTo>
                  <a:lnTo>
                    <a:pt x="1" y="383"/>
                  </a:lnTo>
                  <a:lnTo>
                    <a:pt x="398" y="780"/>
                  </a:lnTo>
                  <a:lnTo>
                    <a:pt x="0" y="1177"/>
                  </a:lnTo>
                  <a:lnTo>
                    <a:pt x="384" y="1561"/>
                  </a:lnTo>
                  <a:lnTo>
                    <a:pt x="781" y="1164"/>
                  </a:lnTo>
                  <a:lnTo>
                    <a:pt x="1177" y="1561"/>
                  </a:lnTo>
                  <a:lnTo>
                    <a:pt x="1561" y="1177"/>
                  </a:lnTo>
                  <a:lnTo>
                    <a:pt x="1164" y="780"/>
                  </a:lnTo>
                  <a:lnTo>
                    <a:pt x="1561" y="383"/>
                  </a:lnTo>
                  <a:lnTo>
                    <a:pt x="1177" y="1"/>
                  </a:lnTo>
                  <a:lnTo>
                    <a:pt x="781" y="398"/>
                  </a:lnTo>
                  <a:lnTo>
                    <a:pt x="384"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6"/>
            <p:cNvSpPr/>
            <p:nvPr/>
          </p:nvSpPr>
          <p:spPr>
            <a:xfrm>
              <a:off x="3455875" y="4038700"/>
              <a:ext cx="39050" cy="39025"/>
            </a:xfrm>
            <a:custGeom>
              <a:avLst/>
              <a:gdLst/>
              <a:ahLst/>
              <a:cxnLst/>
              <a:rect l="l" t="t" r="r" b="b"/>
              <a:pathLst>
                <a:path w="1562" h="1561" extrusionOk="0">
                  <a:moveTo>
                    <a:pt x="384" y="0"/>
                  </a:moveTo>
                  <a:lnTo>
                    <a:pt x="1" y="383"/>
                  </a:lnTo>
                  <a:lnTo>
                    <a:pt x="399" y="780"/>
                  </a:lnTo>
                  <a:lnTo>
                    <a:pt x="1" y="1177"/>
                  </a:lnTo>
                  <a:lnTo>
                    <a:pt x="384" y="1560"/>
                  </a:lnTo>
                  <a:lnTo>
                    <a:pt x="781" y="1163"/>
                  </a:lnTo>
                  <a:lnTo>
                    <a:pt x="1178" y="1560"/>
                  </a:lnTo>
                  <a:lnTo>
                    <a:pt x="1562" y="1177"/>
                  </a:lnTo>
                  <a:lnTo>
                    <a:pt x="1165" y="780"/>
                  </a:lnTo>
                  <a:lnTo>
                    <a:pt x="1562" y="383"/>
                  </a:lnTo>
                  <a:lnTo>
                    <a:pt x="1178" y="0"/>
                  </a:lnTo>
                  <a:lnTo>
                    <a:pt x="781" y="397"/>
                  </a:lnTo>
                  <a:lnTo>
                    <a:pt x="384"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6"/>
            <p:cNvSpPr/>
            <p:nvPr/>
          </p:nvSpPr>
          <p:spPr>
            <a:xfrm>
              <a:off x="3504275" y="4087050"/>
              <a:ext cx="39050" cy="39050"/>
            </a:xfrm>
            <a:custGeom>
              <a:avLst/>
              <a:gdLst/>
              <a:ahLst/>
              <a:cxnLst/>
              <a:rect l="l" t="t" r="r" b="b"/>
              <a:pathLst>
                <a:path w="1562" h="1562" extrusionOk="0">
                  <a:moveTo>
                    <a:pt x="384" y="1"/>
                  </a:moveTo>
                  <a:lnTo>
                    <a:pt x="0" y="384"/>
                  </a:lnTo>
                  <a:lnTo>
                    <a:pt x="397" y="781"/>
                  </a:lnTo>
                  <a:lnTo>
                    <a:pt x="0" y="1178"/>
                  </a:lnTo>
                  <a:lnTo>
                    <a:pt x="384" y="1562"/>
                  </a:lnTo>
                  <a:lnTo>
                    <a:pt x="781" y="1164"/>
                  </a:lnTo>
                  <a:lnTo>
                    <a:pt x="1178" y="1562"/>
                  </a:lnTo>
                  <a:lnTo>
                    <a:pt x="1560" y="1178"/>
                  </a:lnTo>
                  <a:lnTo>
                    <a:pt x="1163" y="781"/>
                  </a:lnTo>
                  <a:lnTo>
                    <a:pt x="1561" y="384"/>
                  </a:lnTo>
                  <a:lnTo>
                    <a:pt x="1178" y="1"/>
                  </a:lnTo>
                  <a:lnTo>
                    <a:pt x="781" y="398"/>
                  </a:lnTo>
                  <a:lnTo>
                    <a:pt x="384"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6"/>
            <p:cNvSpPr/>
            <p:nvPr/>
          </p:nvSpPr>
          <p:spPr>
            <a:xfrm>
              <a:off x="3552675" y="4135450"/>
              <a:ext cx="39000" cy="39025"/>
            </a:xfrm>
            <a:custGeom>
              <a:avLst/>
              <a:gdLst/>
              <a:ahLst/>
              <a:cxnLst/>
              <a:rect l="l" t="t" r="r" b="b"/>
              <a:pathLst>
                <a:path w="1560" h="1561" extrusionOk="0">
                  <a:moveTo>
                    <a:pt x="384" y="1"/>
                  </a:moveTo>
                  <a:lnTo>
                    <a:pt x="0" y="384"/>
                  </a:lnTo>
                  <a:lnTo>
                    <a:pt x="397" y="781"/>
                  </a:lnTo>
                  <a:lnTo>
                    <a:pt x="0" y="1178"/>
                  </a:lnTo>
                  <a:lnTo>
                    <a:pt x="384" y="1560"/>
                  </a:lnTo>
                  <a:lnTo>
                    <a:pt x="780" y="1163"/>
                  </a:lnTo>
                  <a:lnTo>
                    <a:pt x="1177" y="1560"/>
                  </a:lnTo>
                  <a:lnTo>
                    <a:pt x="1560" y="1178"/>
                  </a:lnTo>
                  <a:lnTo>
                    <a:pt x="1163" y="781"/>
                  </a:lnTo>
                  <a:lnTo>
                    <a:pt x="1560" y="384"/>
                  </a:lnTo>
                  <a:lnTo>
                    <a:pt x="1177" y="1"/>
                  </a:lnTo>
                  <a:lnTo>
                    <a:pt x="780" y="397"/>
                  </a:lnTo>
                  <a:lnTo>
                    <a:pt x="384"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6"/>
            <p:cNvSpPr/>
            <p:nvPr/>
          </p:nvSpPr>
          <p:spPr>
            <a:xfrm>
              <a:off x="3601050" y="4183850"/>
              <a:ext cx="39025" cy="39000"/>
            </a:xfrm>
            <a:custGeom>
              <a:avLst/>
              <a:gdLst/>
              <a:ahLst/>
              <a:cxnLst/>
              <a:rect l="l" t="t" r="r" b="b"/>
              <a:pathLst>
                <a:path w="1561" h="1560" extrusionOk="0">
                  <a:moveTo>
                    <a:pt x="383" y="0"/>
                  </a:moveTo>
                  <a:lnTo>
                    <a:pt x="1" y="384"/>
                  </a:lnTo>
                  <a:lnTo>
                    <a:pt x="398" y="779"/>
                  </a:lnTo>
                  <a:lnTo>
                    <a:pt x="1" y="1177"/>
                  </a:lnTo>
                  <a:lnTo>
                    <a:pt x="383" y="1560"/>
                  </a:lnTo>
                  <a:lnTo>
                    <a:pt x="781" y="1163"/>
                  </a:lnTo>
                  <a:lnTo>
                    <a:pt x="1178" y="1560"/>
                  </a:lnTo>
                  <a:lnTo>
                    <a:pt x="1560" y="1177"/>
                  </a:lnTo>
                  <a:lnTo>
                    <a:pt x="1164" y="781"/>
                  </a:lnTo>
                  <a:lnTo>
                    <a:pt x="1560" y="384"/>
                  </a:lnTo>
                  <a:lnTo>
                    <a:pt x="1178" y="0"/>
                  </a:lnTo>
                  <a:lnTo>
                    <a:pt x="781" y="397"/>
                  </a:lnTo>
                  <a:lnTo>
                    <a:pt x="383"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6"/>
            <p:cNvSpPr/>
            <p:nvPr/>
          </p:nvSpPr>
          <p:spPr>
            <a:xfrm>
              <a:off x="3649450" y="4232225"/>
              <a:ext cx="39025" cy="39025"/>
            </a:xfrm>
            <a:custGeom>
              <a:avLst/>
              <a:gdLst/>
              <a:ahLst/>
              <a:cxnLst/>
              <a:rect l="l" t="t" r="r" b="b"/>
              <a:pathLst>
                <a:path w="1561" h="1561" extrusionOk="0">
                  <a:moveTo>
                    <a:pt x="383" y="1"/>
                  </a:moveTo>
                  <a:lnTo>
                    <a:pt x="0" y="383"/>
                  </a:lnTo>
                  <a:lnTo>
                    <a:pt x="397" y="780"/>
                  </a:lnTo>
                  <a:lnTo>
                    <a:pt x="0" y="1178"/>
                  </a:lnTo>
                  <a:lnTo>
                    <a:pt x="383" y="1561"/>
                  </a:lnTo>
                  <a:lnTo>
                    <a:pt x="780" y="1164"/>
                  </a:lnTo>
                  <a:lnTo>
                    <a:pt x="1178" y="1561"/>
                  </a:lnTo>
                  <a:lnTo>
                    <a:pt x="1560" y="1178"/>
                  </a:lnTo>
                  <a:lnTo>
                    <a:pt x="1163" y="781"/>
                  </a:lnTo>
                  <a:lnTo>
                    <a:pt x="1560" y="383"/>
                  </a:lnTo>
                  <a:lnTo>
                    <a:pt x="1176" y="1"/>
                  </a:lnTo>
                  <a:lnTo>
                    <a:pt x="780" y="398"/>
                  </a:lnTo>
                  <a:lnTo>
                    <a:pt x="383"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6"/>
            <p:cNvSpPr/>
            <p:nvPr/>
          </p:nvSpPr>
          <p:spPr>
            <a:xfrm>
              <a:off x="3304900" y="3996125"/>
              <a:ext cx="39050" cy="39025"/>
            </a:xfrm>
            <a:custGeom>
              <a:avLst/>
              <a:gdLst/>
              <a:ahLst/>
              <a:cxnLst/>
              <a:rect l="l" t="t" r="r" b="b"/>
              <a:pathLst>
                <a:path w="1562" h="1561" extrusionOk="0">
                  <a:moveTo>
                    <a:pt x="384" y="1"/>
                  </a:moveTo>
                  <a:lnTo>
                    <a:pt x="0" y="384"/>
                  </a:lnTo>
                  <a:lnTo>
                    <a:pt x="397" y="781"/>
                  </a:lnTo>
                  <a:lnTo>
                    <a:pt x="0" y="1178"/>
                  </a:lnTo>
                  <a:lnTo>
                    <a:pt x="384" y="1560"/>
                  </a:lnTo>
                  <a:lnTo>
                    <a:pt x="781" y="1163"/>
                  </a:lnTo>
                  <a:lnTo>
                    <a:pt x="1177" y="1560"/>
                  </a:lnTo>
                  <a:lnTo>
                    <a:pt x="1561" y="1178"/>
                  </a:lnTo>
                  <a:lnTo>
                    <a:pt x="1164" y="781"/>
                  </a:lnTo>
                  <a:lnTo>
                    <a:pt x="1561" y="384"/>
                  </a:lnTo>
                  <a:lnTo>
                    <a:pt x="1177" y="1"/>
                  </a:lnTo>
                  <a:lnTo>
                    <a:pt x="781" y="397"/>
                  </a:lnTo>
                  <a:lnTo>
                    <a:pt x="384"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6"/>
            <p:cNvSpPr/>
            <p:nvPr/>
          </p:nvSpPr>
          <p:spPr>
            <a:xfrm>
              <a:off x="3353275" y="4044525"/>
              <a:ext cx="39050" cy="39000"/>
            </a:xfrm>
            <a:custGeom>
              <a:avLst/>
              <a:gdLst/>
              <a:ahLst/>
              <a:cxnLst/>
              <a:rect l="l" t="t" r="r" b="b"/>
              <a:pathLst>
                <a:path w="1562" h="1560" extrusionOk="0">
                  <a:moveTo>
                    <a:pt x="384" y="0"/>
                  </a:moveTo>
                  <a:lnTo>
                    <a:pt x="1" y="384"/>
                  </a:lnTo>
                  <a:lnTo>
                    <a:pt x="398" y="781"/>
                  </a:lnTo>
                  <a:lnTo>
                    <a:pt x="1" y="1178"/>
                  </a:lnTo>
                  <a:lnTo>
                    <a:pt x="384" y="1560"/>
                  </a:lnTo>
                  <a:lnTo>
                    <a:pt x="781" y="1163"/>
                  </a:lnTo>
                  <a:lnTo>
                    <a:pt x="1178" y="1560"/>
                  </a:lnTo>
                  <a:lnTo>
                    <a:pt x="1561" y="1178"/>
                  </a:lnTo>
                  <a:lnTo>
                    <a:pt x="1164" y="781"/>
                  </a:lnTo>
                  <a:lnTo>
                    <a:pt x="1562" y="384"/>
                  </a:lnTo>
                  <a:lnTo>
                    <a:pt x="1178" y="0"/>
                  </a:lnTo>
                  <a:lnTo>
                    <a:pt x="781" y="397"/>
                  </a:lnTo>
                  <a:lnTo>
                    <a:pt x="384"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6"/>
            <p:cNvSpPr/>
            <p:nvPr/>
          </p:nvSpPr>
          <p:spPr>
            <a:xfrm>
              <a:off x="3401675" y="4092900"/>
              <a:ext cx="39025" cy="39025"/>
            </a:xfrm>
            <a:custGeom>
              <a:avLst/>
              <a:gdLst/>
              <a:ahLst/>
              <a:cxnLst/>
              <a:rect l="l" t="t" r="r" b="b"/>
              <a:pathLst>
                <a:path w="1561" h="1561" extrusionOk="0">
                  <a:moveTo>
                    <a:pt x="384" y="1"/>
                  </a:moveTo>
                  <a:lnTo>
                    <a:pt x="0" y="383"/>
                  </a:lnTo>
                  <a:lnTo>
                    <a:pt x="397" y="780"/>
                  </a:lnTo>
                  <a:lnTo>
                    <a:pt x="0" y="1178"/>
                  </a:lnTo>
                  <a:lnTo>
                    <a:pt x="384" y="1561"/>
                  </a:lnTo>
                  <a:lnTo>
                    <a:pt x="781" y="1164"/>
                  </a:lnTo>
                  <a:lnTo>
                    <a:pt x="1178" y="1561"/>
                  </a:lnTo>
                  <a:lnTo>
                    <a:pt x="1560" y="1178"/>
                  </a:lnTo>
                  <a:lnTo>
                    <a:pt x="1163" y="781"/>
                  </a:lnTo>
                  <a:lnTo>
                    <a:pt x="1560" y="383"/>
                  </a:lnTo>
                  <a:lnTo>
                    <a:pt x="1178" y="1"/>
                  </a:lnTo>
                  <a:lnTo>
                    <a:pt x="781" y="398"/>
                  </a:lnTo>
                  <a:lnTo>
                    <a:pt x="384"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6"/>
            <p:cNvSpPr/>
            <p:nvPr/>
          </p:nvSpPr>
          <p:spPr>
            <a:xfrm>
              <a:off x="3450050" y="4141300"/>
              <a:ext cx="39025" cy="39025"/>
            </a:xfrm>
            <a:custGeom>
              <a:avLst/>
              <a:gdLst/>
              <a:ahLst/>
              <a:cxnLst/>
              <a:rect l="l" t="t" r="r" b="b"/>
              <a:pathLst>
                <a:path w="1561" h="1561" extrusionOk="0">
                  <a:moveTo>
                    <a:pt x="383" y="0"/>
                  </a:moveTo>
                  <a:lnTo>
                    <a:pt x="1" y="383"/>
                  </a:lnTo>
                  <a:lnTo>
                    <a:pt x="398" y="780"/>
                  </a:lnTo>
                  <a:lnTo>
                    <a:pt x="1" y="1177"/>
                  </a:lnTo>
                  <a:lnTo>
                    <a:pt x="383" y="1560"/>
                  </a:lnTo>
                  <a:lnTo>
                    <a:pt x="780" y="1163"/>
                  </a:lnTo>
                  <a:lnTo>
                    <a:pt x="1178" y="1560"/>
                  </a:lnTo>
                  <a:lnTo>
                    <a:pt x="1561" y="1177"/>
                  </a:lnTo>
                  <a:lnTo>
                    <a:pt x="1164" y="780"/>
                  </a:lnTo>
                  <a:lnTo>
                    <a:pt x="1561" y="383"/>
                  </a:lnTo>
                  <a:lnTo>
                    <a:pt x="1178" y="0"/>
                  </a:lnTo>
                  <a:lnTo>
                    <a:pt x="780" y="397"/>
                  </a:lnTo>
                  <a:lnTo>
                    <a:pt x="383"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6"/>
            <p:cNvSpPr/>
            <p:nvPr/>
          </p:nvSpPr>
          <p:spPr>
            <a:xfrm>
              <a:off x="3498450" y="4189700"/>
              <a:ext cx="39025" cy="39000"/>
            </a:xfrm>
            <a:custGeom>
              <a:avLst/>
              <a:gdLst/>
              <a:ahLst/>
              <a:cxnLst/>
              <a:rect l="l" t="t" r="r" b="b"/>
              <a:pathLst>
                <a:path w="1561" h="1560" extrusionOk="0">
                  <a:moveTo>
                    <a:pt x="383" y="0"/>
                  </a:moveTo>
                  <a:lnTo>
                    <a:pt x="1" y="383"/>
                  </a:lnTo>
                  <a:lnTo>
                    <a:pt x="397" y="779"/>
                  </a:lnTo>
                  <a:lnTo>
                    <a:pt x="1" y="1176"/>
                  </a:lnTo>
                  <a:lnTo>
                    <a:pt x="383" y="1560"/>
                  </a:lnTo>
                  <a:lnTo>
                    <a:pt x="780" y="1163"/>
                  </a:lnTo>
                  <a:lnTo>
                    <a:pt x="1177" y="1560"/>
                  </a:lnTo>
                  <a:lnTo>
                    <a:pt x="1560" y="1176"/>
                  </a:lnTo>
                  <a:lnTo>
                    <a:pt x="1164" y="779"/>
                  </a:lnTo>
                  <a:lnTo>
                    <a:pt x="1560" y="383"/>
                  </a:lnTo>
                  <a:lnTo>
                    <a:pt x="1177" y="0"/>
                  </a:lnTo>
                  <a:lnTo>
                    <a:pt x="780" y="397"/>
                  </a:lnTo>
                  <a:lnTo>
                    <a:pt x="383"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6"/>
            <p:cNvSpPr/>
            <p:nvPr/>
          </p:nvSpPr>
          <p:spPr>
            <a:xfrm>
              <a:off x="3546850" y="4238050"/>
              <a:ext cx="39000" cy="39050"/>
            </a:xfrm>
            <a:custGeom>
              <a:avLst/>
              <a:gdLst/>
              <a:ahLst/>
              <a:cxnLst/>
              <a:rect l="l" t="t" r="r" b="b"/>
              <a:pathLst>
                <a:path w="1560" h="1562" extrusionOk="0">
                  <a:moveTo>
                    <a:pt x="383" y="1"/>
                  </a:moveTo>
                  <a:lnTo>
                    <a:pt x="0" y="384"/>
                  </a:lnTo>
                  <a:lnTo>
                    <a:pt x="397" y="781"/>
                  </a:lnTo>
                  <a:lnTo>
                    <a:pt x="0" y="1178"/>
                  </a:lnTo>
                  <a:lnTo>
                    <a:pt x="383" y="1561"/>
                  </a:lnTo>
                  <a:lnTo>
                    <a:pt x="780" y="1165"/>
                  </a:lnTo>
                  <a:lnTo>
                    <a:pt x="1176" y="1561"/>
                  </a:lnTo>
                  <a:lnTo>
                    <a:pt x="1560" y="1178"/>
                  </a:lnTo>
                  <a:lnTo>
                    <a:pt x="1163" y="781"/>
                  </a:lnTo>
                  <a:lnTo>
                    <a:pt x="1560" y="384"/>
                  </a:lnTo>
                  <a:lnTo>
                    <a:pt x="1176" y="1"/>
                  </a:lnTo>
                  <a:lnTo>
                    <a:pt x="780" y="399"/>
                  </a:lnTo>
                  <a:lnTo>
                    <a:pt x="383"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6"/>
            <p:cNvSpPr/>
            <p:nvPr/>
          </p:nvSpPr>
          <p:spPr>
            <a:xfrm>
              <a:off x="3595200" y="4286450"/>
              <a:ext cx="39050" cy="39000"/>
            </a:xfrm>
            <a:custGeom>
              <a:avLst/>
              <a:gdLst/>
              <a:ahLst/>
              <a:cxnLst/>
              <a:rect l="l" t="t" r="r" b="b"/>
              <a:pathLst>
                <a:path w="1562" h="1560" extrusionOk="0">
                  <a:moveTo>
                    <a:pt x="384" y="0"/>
                  </a:moveTo>
                  <a:lnTo>
                    <a:pt x="1" y="384"/>
                  </a:lnTo>
                  <a:lnTo>
                    <a:pt x="399" y="781"/>
                  </a:lnTo>
                  <a:lnTo>
                    <a:pt x="1" y="1178"/>
                  </a:lnTo>
                  <a:lnTo>
                    <a:pt x="384" y="1560"/>
                  </a:lnTo>
                  <a:lnTo>
                    <a:pt x="781" y="1163"/>
                  </a:lnTo>
                  <a:lnTo>
                    <a:pt x="1178" y="1560"/>
                  </a:lnTo>
                  <a:lnTo>
                    <a:pt x="1562" y="1178"/>
                  </a:lnTo>
                  <a:lnTo>
                    <a:pt x="1165" y="781"/>
                  </a:lnTo>
                  <a:lnTo>
                    <a:pt x="1562" y="384"/>
                  </a:lnTo>
                  <a:lnTo>
                    <a:pt x="1178" y="0"/>
                  </a:lnTo>
                  <a:lnTo>
                    <a:pt x="781" y="397"/>
                  </a:lnTo>
                  <a:lnTo>
                    <a:pt x="384"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6"/>
            <p:cNvSpPr/>
            <p:nvPr/>
          </p:nvSpPr>
          <p:spPr>
            <a:xfrm>
              <a:off x="3250675" y="4050375"/>
              <a:ext cx="39025" cy="39000"/>
            </a:xfrm>
            <a:custGeom>
              <a:avLst/>
              <a:gdLst/>
              <a:ahLst/>
              <a:cxnLst/>
              <a:rect l="l" t="t" r="r" b="b"/>
              <a:pathLst>
                <a:path w="1561" h="1560" extrusionOk="0">
                  <a:moveTo>
                    <a:pt x="384" y="0"/>
                  </a:moveTo>
                  <a:lnTo>
                    <a:pt x="1" y="383"/>
                  </a:lnTo>
                  <a:lnTo>
                    <a:pt x="398" y="779"/>
                  </a:lnTo>
                  <a:lnTo>
                    <a:pt x="1" y="1176"/>
                  </a:lnTo>
                  <a:lnTo>
                    <a:pt x="384" y="1560"/>
                  </a:lnTo>
                  <a:lnTo>
                    <a:pt x="780" y="1163"/>
                  </a:lnTo>
                  <a:lnTo>
                    <a:pt x="1178" y="1560"/>
                  </a:lnTo>
                  <a:lnTo>
                    <a:pt x="1560" y="1176"/>
                  </a:lnTo>
                  <a:lnTo>
                    <a:pt x="1164" y="779"/>
                  </a:lnTo>
                  <a:lnTo>
                    <a:pt x="1560" y="383"/>
                  </a:lnTo>
                  <a:lnTo>
                    <a:pt x="1178" y="0"/>
                  </a:lnTo>
                  <a:lnTo>
                    <a:pt x="780" y="397"/>
                  </a:lnTo>
                  <a:lnTo>
                    <a:pt x="384"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6"/>
            <p:cNvSpPr/>
            <p:nvPr/>
          </p:nvSpPr>
          <p:spPr>
            <a:xfrm>
              <a:off x="3299075" y="4098725"/>
              <a:ext cx="39025" cy="39050"/>
            </a:xfrm>
            <a:custGeom>
              <a:avLst/>
              <a:gdLst/>
              <a:ahLst/>
              <a:cxnLst/>
              <a:rect l="l" t="t" r="r" b="b"/>
              <a:pathLst>
                <a:path w="1561" h="1562" extrusionOk="0">
                  <a:moveTo>
                    <a:pt x="383" y="1"/>
                  </a:moveTo>
                  <a:lnTo>
                    <a:pt x="0" y="384"/>
                  </a:lnTo>
                  <a:lnTo>
                    <a:pt x="397" y="781"/>
                  </a:lnTo>
                  <a:lnTo>
                    <a:pt x="0" y="1178"/>
                  </a:lnTo>
                  <a:lnTo>
                    <a:pt x="383" y="1562"/>
                  </a:lnTo>
                  <a:lnTo>
                    <a:pt x="780" y="1165"/>
                  </a:lnTo>
                  <a:lnTo>
                    <a:pt x="1178" y="1562"/>
                  </a:lnTo>
                  <a:lnTo>
                    <a:pt x="1560" y="1178"/>
                  </a:lnTo>
                  <a:lnTo>
                    <a:pt x="1163" y="781"/>
                  </a:lnTo>
                  <a:lnTo>
                    <a:pt x="1560" y="384"/>
                  </a:lnTo>
                  <a:lnTo>
                    <a:pt x="1177" y="1"/>
                  </a:lnTo>
                  <a:lnTo>
                    <a:pt x="780" y="399"/>
                  </a:lnTo>
                  <a:lnTo>
                    <a:pt x="383"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6"/>
            <p:cNvSpPr/>
            <p:nvPr/>
          </p:nvSpPr>
          <p:spPr>
            <a:xfrm>
              <a:off x="3347450" y="4147125"/>
              <a:ext cx="39025" cy="39050"/>
            </a:xfrm>
            <a:custGeom>
              <a:avLst/>
              <a:gdLst/>
              <a:ahLst/>
              <a:cxnLst/>
              <a:rect l="l" t="t" r="r" b="b"/>
              <a:pathLst>
                <a:path w="1561" h="1562" extrusionOk="0">
                  <a:moveTo>
                    <a:pt x="383" y="0"/>
                  </a:moveTo>
                  <a:lnTo>
                    <a:pt x="1" y="384"/>
                  </a:lnTo>
                  <a:lnTo>
                    <a:pt x="398" y="781"/>
                  </a:lnTo>
                  <a:lnTo>
                    <a:pt x="1" y="1178"/>
                  </a:lnTo>
                  <a:lnTo>
                    <a:pt x="383" y="1561"/>
                  </a:lnTo>
                  <a:lnTo>
                    <a:pt x="780" y="1163"/>
                  </a:lnTo>
                  <a:lnTo>
                    <a:pt x="1177" y="1561"/>
                  </a:lnTo>
                  <a:lnTo>
                    <a:pt x="1561" y="1178"/>
                  </a:lnTo>
                  <a:lnTo>
                    <a:pt x="1164" y="781"/>
                  </a:lnTo>
                  <a:lnTo>
                    <a:pt x="1561" y="384"/>
                  </a:lnTo>
                  <a:lnTo>
                    <a:pt x="1177" y="0"/>
                  </a:lnTo>
                  <a:lnTo>
                    <a:pt x="780" y="398"/>
                  </a:lnTo>
                  <a:lnTo>
                    <a:pt x="383"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6"/>
            <p:cNvSpPr/>
            <p:nvPr/>
          </p:nvSpPr>
          <p:spPr>
            <a:xfrm>
              <a:off x="3395850" y="4195500"/>
              <a:ext cx="39025" cy="39025"/>
            </a:xfrm>
            <a:custGeom>
              <a:avLst/>
              <a:gdLst/>
              <a:ahLst/>
              <a:cxnLst/>
              <a:rect l="l" t="t" r="r" b="b"/>
              <a:pathLst>
                <a:path w="1561" h="1561" extrusionOk="0">
                  <a:moveTo>
                    <a:pt x="383" y="1"/>
                  </a:moveTo>
                  <a:lnTo>
                    <a:pt x="1" y="384"/>
                  </a:lnTo>
                  <a:lnTo>
                    <a:pt x="397" y="781"/>
                  </a:lnTo>
                  <a:lnTo>
                    <a:pt x="1" y="1178"/>
                  </a:lnTo>
                  <a:lnTo>
                    <a:pt x="383" y="1561"/>
                  </a:lnTo>
                  <a:lnTo>
                    <a:pt x="780" y="1164"/>
                  </a:lnTo>
                  <a:lnTo>
                    <a:pt x="1177" y="1561"/>
                  </a:lnTo>
                  <a:lnTo>
                    <a:pt x="1560" y="1178"/>
                  </a:lnTo>
                  <a:lnTo>
                    <a:pt x="1162" y="781"/>
                  </a:lnTo>
                  <a:lnTo>
                    <a:pt x="1560" y="384"/>
                  </a:lnTo>
                  <a:lnTo>
                    <a:pt x="1177" y="1"/>
                  </a:lnTo>
                  <a:lnTo>
                    <a:pt x="780" y="398"/>
                  </a:lnTo>
                  <a:lnTo>
                    <a:pt x="383"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6"/>
            <p:cNvSpPr/>
            <p:nvPr/>
          </p:nvSpPr>
          <p:spPr>
            <a:xfrm>
              <a:off x="3444225" y="4243900"/>
              <a:ext cx="39000" cy="39025"/>
            </a:xfrm>
            <a:custGeom>
              <a:avLst/>
              <a:gdLst/>
              <a:ahLst/>
              <a:cxnLst/>
              <a:rect l="l" t="t" r="r" b="b"/>
              <a:pathLst>
                <a:path w="1560" h="1561" extrusionOk="0">
                  <a:moveTo>
                    <a:pt x="384" y="0"/>
                  </a:moveTo>
                  <a:lnTo>
                    <a:pt x="0" y="384"/>
                  </a:lnTo>
                  <a:lnTo>
                    <a:pt x="397" y="781"/>
                  </a:lnTo>
                  <a:lnTo>
                    <a:pt x="0" y="1178"/>
                  </a:lnTo>
                  <a:lnTo>
                    <a:pt x="384" y="1560"/>
                  </a:lnTo>
                  <a:lnTo>
                    <a:pt x="781" y="1163"/>
                  </a:lnTo>
                  <a:lnTo>
                    <a:pt x="1177" y="1560"/>
                  </a:lnTo>
                  <a:lnTo>
                    <a:pt x="1560" y="1178"/>
                  </a:lnTo>
                  <a:lnTo>
                    <a:pt x="1163" y="781"/>
                  </a:lnTo>
                  <a:lnTo>
                    <a:pt x="1560" y="384"/>
                  </a:lnTo>
                  <a:lnTo>
                    <a:pt x="1177" y="0"/>
                  </a:lnTo>
                  <a:lnTo>
                    <a:pt x="781" y="397"/>
                  </a:lnTo>
                  <a:lnTo>
                    <a:pt x="384"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6"/>
            <p:cNvSpPr/>
            <p:nvPr/>
          </p:nvSpPr>
          <p:spPr>
            <a:xfrm>
              <a:off x="3492600" y="4292300"/>
              <a:ext cx="39025" cy="39000"/>
            </a:xfrm>
            <a:custGeom>
              <a:avLst/>
              <a:gdLst/>
              <a:ahLst/>
              <a:cxnLst/>
              <a:rect l="l" t="t" r="r" b="b"/>
              <a:pathLst>
                <a:path w="1561" h="1560" extrusionOk="0">
                  <a:moveTo>
                    <a:pt x="384" y="0"/>
                  </a:moveTo>
                  <a:lnTo>
                    <a:pt x="1" y="383"/>
                  </a:lnTo>
                  <a:lnTo>
                    <a:pt x="398" y="779"/>
                  </a:lnTo>
                  <a:lnTo>
                    <a:pt x="1" y="1176"/>
                  </a:lnTo>
                  <a:lnTo>
                    <a:pt x="384" y="1560"/>
                  </a:lnTo>
                  <a:lnTo>
                    <a:pt x="781" y="1163"/>
                  </a:lnTo>
                  <a:lnTo>
                    <a:pt x="1178" y="1560"/>
                  </a:lnTo>
                  <a:lnTo>
                    <a:pt x="1560" y="1176"/>
                  </a:lnTo>
                  <a:lnTo>
                    <a:pt x="1164" y="779"/>
                  </a:lnTo>
                  <a:lnTo>
                    <a:pt x="1560" y="384"/>
                  </a:lnTo>
                  <a:lnTo>
                    <a:pt x="1178" y="0"/>
                  </a:lnTo>
                  <a:lnTo>
                    <a:pt x="781" y="397"/>
                  </a:lnTo>
                  <a:lnTo>
                    <a:pt x="384"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6"/>
            <p:cNvSpPr/>
            <p:nvPr/>
          </p:nvSpPr>
          <p:spPr>
            <a:xfrm>
              <a:off x="3541000" y="4340675"/>
              <a:ext cx="39025" cy="39025"/>
            </a:xfrm>
            <a:custGeom>
              <a:avLst/>
              <a:gdLst/>
              <a:ahLst/>
              <a:cxnLst/>
              <a:rect l="l" t="t" r="r" b="b"/>
              <a:pathLst>
                <a:path w="1561" h="1561" extrusionOk="0">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6"/>
            <p:cNvSpPr/>
            <p:nvPr/>
          </p:nvSpPr>
          <p:spPr>
            <a:xfrm>
              <a:off x="3196475" y="4104575"/>
              <a:ext cx="39025" cy="39025"/>
            </a:xfrm>
            <a:custGeom>
              <a:avLst/>
              <a:gdLst/>
              <a:ahLst/>
              <a:cxnLst/>
              <a:rect l="l" t="t" r="r" b="b"/>
              <a:pathLst>
                <a:path w="1561" h="1561" extrusionOk="0">
                  <a:moveTo>
                    <a:pt x="383" y="1"/>
                  </a:moveTo>
                  <a:lnTo>
                    <a:pt x="0" y="384"/>
                  </a:lnTo>
                  <a:lnTo>
                    <a:pt x="397" y="781"/>
                  </a:lnTo>
                  <a:lnTo>
                    <a:pt x="0" y="1178"/>
                  </a:lnTo>
                  <a:lnTo>
                    <a:pt x="383" y="1560"/>
                  </a:lnTo>
                  <a:lnTo>
                    <a:pt x="780" y="1163"/>
                  </a:lnTo>
                  <a:lnTo>
                    <a:pt x="1176" y="1560"/>
                  </a:lnTo>
                  <a:lnTo>
                    <a:pt x="1560" y="1178"/>
                  </a:lnTo>
                  <a:lnTo>
                    <a:pt x="1163" y="781"/>
                  </a:lnTo>
                  <a:lnTo>
                    <a:pt x="1560" y="384"/>
                  </a:lnTo>
                  <a:lnTo>
                    <a:pt x="1176" y="1"/>
                  </a:lnTo>
                  <a:lnTo>
                    <a:pt x="780" y="397"/>
                  </a:lnTo>
                  <a:lnTo>
                    <a:pt x="383"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6"/>
            <p:cNvSpPr/>
            <p:nvPr/>
          </p:nvSpPr>
          <p:spPr>
            <a:xfrm>
              <a:off x="3244825" y="4152975"/>
              <a:ext cx="39050" cy="39000"/>
            </a:xfrm>
            <a:custGeom>
              <a:avLst/>
              <a:gdLst/>
              <a:ahLst/>
              <a:cxnLst/>
              <a:rect l="l" t="t" r="r" b="b"/>
              <a:pathLst>
                <a:path w="1562" h="1560" extrusionOk="0">
                  <a:moveTo>
                    <a:pt x="384" y="0"/>
                  </a:moveTo>
                  <a:lnTo>
                    <a:pt x="1" y="384"/>
                  </a:lnTo>
                  <a:lnTo>
                    <a:pt x="398" y="781"/>
                  </a:lnTo>
                  <a:lnTo>
                    <a:pt x="1" y="1176"/>
                  </a:lnTo>
                  <a:lnTo>
                    <a:pt x="384" y="1560"/>
                  </a:lnTo>
                  <a:lnTo>
                    <a:pt x="781" y="1163"/>
                  </a:lnTo>
                  <a:lnTo>
                    <a:pt x="1178" y="1560"/>
                  </a:lnTo>
                  <a:lnTo>
                    <a:pt x="1561" y="1176"/>
                  </a:lnTo>
                  <a:lnTo>
                    <a:pt x="1165" y="781"/>
                  </a:lnTo>
                  <a:lnTo>
                    <a:pt x="1562" y="384"/>
                  </a:lnTo>
                  <a:lnTo>
                    <a:pt x="1178" y="0"/>
                  </a:lnTo>
                  <a:lnTo>
                    <a:pt x="781" y="397"/>
                  </a:lnTo>
                  <a:lnTo>
                    <a:pt x="384"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6"/>
            <p:cNvSpPr/>
            <p:nvPr/>
          </p:nvSpPr>
          <p:spPr>
            <a:xfrm>
              <a:off x="3293225" y="4201350"/>
              <a:ext cx="39025" cy="39025"/>
            </a:xfrm>
            <a:custGeom>
              <a:avLst/>
              <a:gdLst/>
              <a:ahLst/>
              <a:cxnLst/>
              <a:rect l="l" t="t" r="r" b="b"/>
              <a:pathLst>
                <a:path w="1561" h="1561" extrusionOk="0">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6"/>
            <p:cNvSpPr/>
            <p:nvPr/>
          </p:nvSpPr>
          <p:spPr>
            <a:xfrm>
              <a:off x="3341625" y="4249750"/>
              <a:ext cx="39000" cy="39025"/>
            </a:xfrm>
            <a:custGeom>
              <a:avLst/>
              <a:gdLst/>
              <a:ahLst/>
              <a:cxnLst/>
              <a:rect l="l" t="t" r="r" b="b"/>
              <a:pathLst>
                <a:path w="1560" h="1561" extrusionOk="0">
                  <a:moveTo>
                    <a:pt x="384" y="0"/>
                  </a:moveTo>
                  <a:lnTo>
                    <a:pt x="0" y="383"/>
                  </a:lnTo>
                  <a:lnTo>
                    <a:pt x="397" y="780"/>
                  </a:lnTo>
                  <a:lnTo>
                    <a:pt x="0" y="1177"/>
                  </a:lnTo>
                  <a:lnTo>
                    <a:pt x="384" y="1560"/>
                  </a:lnTo>
                  <a:lnTo>
                    <a:pt x="780" y="1163"/>
                  </a:lnTo>
                  <a:lnTo>
                    <a:pt x="1177" y="1560"/>
                  </a:lnTo>
                  <a:lnTo>
                    <a:pt x="1560" y="1177"/>
                  </a:lnTo>
                  <a:lnTo>
                    <a:pt x="1163" y="780"/>
                  </a:lnTo>
                  <a:lnTo>
                    <a:pt x="1560" y="383"/>
                  </a:lnTo>
                  <a:lnTo>
                    <a:pt x="1177" y="0"/>
                  </a:lnTo>
                  <a:lnTo>
                    <a:pt x="780" y="397"/>
                  </a:lnTo>
                  <a:lnTo>
                    <a:pt x="384"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6"/>
            <p:cNvSpPr/>
            <p:nvPr/>
          </p:nvSpPr>
          <p:spPr>
            <a:xfrm>
              <a:off x="3390000" y="4298100"/>
              <a:ext cx="39025" cy="39050"/>
            </a:xfrm>
            <a:custGeom>
              <a:avLst/>
              <a:gdLst/>
              <a:ahLst/>
              <a:cxnLst/>
              <a:rect l="l" t="t" r="r" b="b"/>
              <a:pathLst>
                <a:path w="1561" h="1562" extrusionOk="0">
                  <a:moveTo>
                    <a:pt x="383" y="1"/>
                  </a:moveTo>
                  <a:lnTo>
                    <a:pt x="1" y="384"/>
                  </a:lnTo>
                  <a:lnTo>
                    <a:pt x="398" y="781"/>
                  </a:lnTo>
                  <a:lnTo>
                    <a:pt x="1" y="1178"/>
                  </a:lnTo>
                  <a:lnTo>
                    <a:pt x="383" y="1562"/>
                  </a:lnTo>
                  <a:lnTo>
                    <a:pt x="780" y="1164"/>
                  </a:lnTo>
                  <a:lnTo>
                    <a:pt x="1178" y="1562"/>
                  </a:lnTo>
                  <a:lnTo>
                    <a:pt x="1560" y="1178"/>
                  </a:lnTo>
                  <a:lnTo>
                    <a:pt x="1164" y="781"/>
                  </a:lnTo>
                  <a:lnTo>
                    <a:pt x="1560" y="384"/>
                  </a:lnTo>
                  <a:lnTo>
                    <a:pt x="1178" y="1"/>
                  </a:lnTo>
                  <a:lnTo>
                    <a:pt x="780" y="399"/>
                  </a:lnTo>
                  <a:lnTo>
                    <a:pt x="383"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6"/>
            <p:cNvSpPr/>
            <p:nvPr/>
          </p:nvSpPr>
          <p:spPr>
            <a:xfrm>
              <a:off x="3438400" y="4346500"/>
              <a:ext cx="39025" cy="39050"/>
            </a:xfrm>
            <a:custGeom>
              <a:avLst/>
              <a:gdLst/>
              <a:ahLst/>
              <a:cxnLst/>
              <a:rect l="l" t="t" r="r" b="b"/>
              <a:pathLst>
                <a:path w="1561" h="1562" extrusionOk="0">
                  <a:moveTo>
                    <a:pt x="383" y="1"/>
                  </a:moveTo>
                  <a:lnTo>
                    <a:pt x="0" y="384"/>
                  </a:lnTo>
                  <a:lnTo>
                    <a:pt x="397" y="781"/>
                  </a:lnTo>
                  <a:lnTo>
                    <a:pt x="0" y="1178"/>
                  </a:lnTo>
                  <a:lnTo>
                    <a:pt x="383" y="1561"/>
                  </a:lnTo>
                  <a:lnTo>
                    <a:pt x="780" y="1163"/>
                  </a:lnTo>
                  <a:lnTo>
                    <a:pt x="1176" y="1561"/>
                  </a:lnTo>
                  <a:lnTo>
                    <a:pt x="1560" y="1178"/>
                  </a:lnTo>
                  <a:lnTo>
                    <a:pt x="1163" y="781"/>
                  </a:lnTo>
                  <a:lnTo>
                    <a:pt x="1560" y="384"/>
                  </a:lnTo>
                  <a:lnTo>
                    <a:pt x="1176" y="1"/>
                  </a:lnTo>
                  <a:lnTo>
                    <a:pt x="780" y="397"/>
                  </a:lnTo>
                  <a:lnTo>
                    <a:pt x="383"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6"/>
            <p:cNvSpPr/>
            <p:nvPr/>
          </p:nvSpPr>
          <p:spPr>
            <a:xfrm>
              <a:off x="3486775" y="4394900"/>
              <a:ext cx="39025" cy="39000"/>
            </a:xfrm>
            <a:custGeom>
              <a:avLst/>
              <a:gdLst/>
              <a:ahLst/>
              <a:cxnLst/>
              <a:rect l="l" t="t" r="r" b="b"/>
              <a:pathLst>
                <a:path w="1561" h="1560" extrusionOk="0">
                  <a:moveTo>
                    <a:pt x="383" y="0"/>
                  </a:moveTo>
                  <a:lnTo>
                    <a:pt x="1" y="384"/>
                  </a:lnTo>
                  <a:lnTo>
                    <a:pt x="398" y="781"/>
                  </a:lnTo>
                  <a:lnTo>
                    <a:pt x="1" y="1178"/>
                  </a:lnTo>
                  <a:lnTo>
                    <a:pt x="383" y="1560"/>
                  </a:lnTo>
                  <a:lnTo>
                    <a:pt x="780" y="1163"/>
                  </a:lnTo>
                  <a:lnTo>
                    <a:pt x="1177" y="1560"/>
                  </a:lnTo>
                  <a:lnTo>
                    <a:pt x="1561" y="1178"/>
                  </a:lnTo>
                  <a:lnTo>
                    <a:pt x="1164" y="781"/>
                  </a:lnTo>
                  <a:lnTo>
                    <a:pt x="1561" y="384"/>
                  </a:lnTo>
                  <a:lnTo>
                    <a:pt x="1177" y="0"/>
                  </a:lnTo>
                  <a:lnTo>
                    <a:pt x="780" y="397"/>
                  </a:lnTo>
                  <a:lnTo>
                    <a:pt x="383"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6"/>
            <p:cNvSpPr/>
            <p:nvPr/>
          </p:nvSpPr>
          <p:spPr>
            <a:xfrm>
              <a:off x="3142225" y="4158825"/>
              <a:ext cx="39025" cy="39000"/>
            </a:xfrm>
            <a:custGeom>
              <a:avLst/>
              <a:gdLst/>
              <a:ahLst/>
              <a:cxnLst/>
              <a:rect l="l" t="t" r="r" b="b"/>
              <a:pathLst>
                <a:path w="1561" h="1560" extrusionOk="0">
                  <a:moveTo>
                    <a:pt x="384" y="0"/>
                  </a:moveTo>
                  <a:lnTo>
                    <a:pt x="1" y="383"/>
                  </a:lnTo>
                  <a:lnTo>
                    <a:pt x="398" y="779"/>
                  </a:lnTo>
                  <a:lnTo>
                    <a:pt x="1" y="1176"/>
                  </a:lnTo>
                  <a:lnTo>
                    <a:pt x="384" y="1560"/>
                  </a:lnTo>
                  <a:lnTo>
                    <a:pt x="781" y="1163"/>
                  </a:lnTo>
                  <a:lnTo>
                    <a:pt x="1178" y="1560"/>
                  </a:lnTo>
                  <a:lnTo>
                    <a:pt x="1561" y="1176"/>
                  </a:lnTo>
                  <a:lnTo>
                    <a:pt x="1164" y="779"/>
                  </a:lnTo>
                  <a:lnTo>
                    <a:pt x="1561" y="383"/>
                  </a:lnTo>
                  <a:lnTo>
                    <a:pt x="1178" y="0"/>
                  </a:lnTo>
                  <a:lnTo>
                    <a:pt x="781" y="397"/>
                  </a:lnTo>
                  <a:lnTo>
                    <a:pt x="384"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6"/>
            <p:cNvSpPr/>
            <p:nvPr/>
          </p:nvSpPr>
          <p:spPr>
            <a:xfrm>
              <a:off x="3190625" y="4207175"/>
              <a:ext cx="39025" cy="39050"/>
            </a:xfrm>
            <a:custGeom>
              <a:avLst/>
              <a:gdLst/>
              <a:ahLst/>
              <a:cxnLst/>
              <a:rect l="l" t="t" r="r" b="b"/>
              <a:pathLst>
                <a:path w="1561" h="1562" extrusionOk="0">
                  <a:moveTo>
                    <a:pt x="383" y="1"/>
                  </a:moveTo>
                  <a:lnTo>
                    <a:pt x="0" y="384"/>
                  </a:lnTo>
                  <a:lnTo>
                    <a:pt x="397" y="781"/>
                  </a:lnTo>
                  <a:lnTo>
                    <a:pt x="0" y="1178"/>
                  </a:lnTo>
                  <a:lnTo>
                    <a:pt x="383" y="1561"/>
                  </a:lnTo>
                  <a:lnTo>
                    <a:pt x="781" y="1165"/>
                  </a:lnTo>
                  <a:lnTo>
                    <a:pt x="1178" y="1561"/>
                  </a:lnTo>
                  <a:lnTo>
                    <a:pt x="1560" y="1178"/>
                  </a:lnTo>
                  <a:lnTo>
                    <a:pt x="1163" y="781"/>
                  </a:lnTo>
                  <a:lnTo>
                    <a:pt x="1560" y="384"/>
                  </a:lnTo>
                  <a:lnTo>
                    <a:pt x="1178" y="1"/>
                  </a:lnTo>
                  <a:lnTo>
                    <a:pt x="780" y="397"/>
                  </a:lnTo>
                  <a:lnTo>
                    <a:pt x="383"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6"/>
            <p:cNvSpPr/>
            <p:nvPr/>
          </p:nvSpPr>
          <p:spPr>
            <a:xfrm>
              <a:off x="3239000" y="4255575"/>
              <a:ext cx="39025" cy="39000"/>
            </a:xfrm>
            <a:custGeom>
              <a:avLst/>
              <a:gdLst/>
              <a:ahLst/>
              <a:cxnLst/>
              <a:rect l="l" t="t" r="r" b="b"/>
              <a:pathLst>
                <a:path w="1561" h="1560" extrusionOk="0">
                  <a:moveTo>
                    <a:pt x="383" y="0"/>
                  </a:moveTo>
                  <a:lnTo>
                    <a:pt x="1" y="384"/>
                  </a:lnTo>
                  <a:lnTo>
                    <a:pt x="398" y="781"/>
                  </a:lnTo>
                  <a:lnTo>
                    <a:pt x="1" y="1178"/>
                  </a:lnTo>
                  <a:lnTo>
                    <a:pt x="383" y="1560"/>
                  </a:lnTo>
                  <a:lnTo>
                    <a:pt x="780" y="1163"/>
                  </a:lnTo>
                  <a:lnTo>
                    <a:pt x="1177" y="1560"/>
                  </a:lnTo>
                  <a:lnTo>
                    <a:pt x="1561" y="1178"/>
                  </a:lnTo>
                  <a:lnTo>
                    <a:pt x="1164" y="781"/>
                  </a:lnTo>
                  <a:lnTo>
                    <a:pt x="1561" y="384"/>
                  </a:lnTo>
                  <a:lnTo>
                    <a:pt x="1177" y="0"/>
                  </a:lnTo>
                  <a:lnTo>
                    <a:pt x="780" y="397"/>
                  </a:lnTo>
                  <a:lnTo>
                    <a:pt x="383"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6"/>
            <p:cNvSpPr/>
            <p:nvPr/>
          </p:nvSpPr>
          <p:spPr>
            <a:xfrm>
              <a:off x="3287400" y="4303950"/>
              <a:ext cx="39025" cy="39025"/>
            </a:xfrm>
            <a:custGeom>
              <a:avLst/>
              <a:gdLst/>
              <a:ahLst/>
              <a:cxnLst/>
              <a:rect l="l" t="t" r="r" b="b"/>
              <a:pathLst>
                <a:path w="1561" h="1561" extrusionOk="0">
                  <a:moveTo>
                    <a:pt x="383" y="1"/>
                  </a:moveTo>
                  <a:lnTo>
                    <a:pt x="1" y="383"/>
                  </a:lnTo>
                  <a:lnTo>
                    <a:pt x="397" y="781"/>
                  </a:lnTo>
                  <a:lnTo>
                    <a:pt x="1" y="1178"/>
                  </a:lnTo>
                  <a:lnTo>
                    <a:pt x="383" y="1561"/>
                  </a:lnTo>
                  <a:lnTo>
                    <a:pt x="780" y="1164"/>
                  </a:lnTo>
                  <a:lnTo>
                    <a:pt x="1177" y="1561"/>
                  </a:lnTo>
                  <a:lnTo>
                    <a:pt x="1560" y="1178"/>
                  </a:lnTo>
                  <a:lnTo>
                    <a:pt x="1164" y="781"/>
                  </a:lnTo>
                  <a:lnTo>
                    <a:pt x="1560" y="384"/>
                  </a:lnTo>
                  <a:lnTo>
                    <a:pt x="1177" y="1"/>
                  </a:lnTo>
                  <a:lnTo>
                    <a:pt x="780" y="398"/>
                  </a:lnTo>
                  <a:lnTo>
                    <a:pt x="383"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6"/>
            <p:cNvSpPr/>
            <p:nvPr/>
          </p:nvSpPr>
          <p:spPr>
            <a:xfrm>
              <a:off x="3335800" y="4352350"/>
              <a:ext cx="39000" cy="39025"/>
            </a:xfrm>
            <a:custGeom>
              <a:avLst/>
              <a:gdLst/>
              <a:ahLst/>
              <a:cxnLst/>
              <a:rect l="l" t="t" r="r" b="b"/>
              <a:pathLst>
                <a:path w="1560" h="1561" extrusionOk="0">
                  <a:moveTo>
                    <a:pt x="383" y="0"/>
                  </a:moveTo>
                  <a:lnTo>
                    <a:pt x="0" y="383"/>
                  </a:lnTo>
                  <a:lnTo>
                    <a:pt x="396" y="780"/>
                  </a:lnTo>
                  <a:lnTo>
                    <a:pt x="0" y="1178"/>
                  </a:lnTo>
                  <a:lnTo>
                    <a:pt x="383" y="1560"/>
                  </a:lnTo>
                  <a:lnTo>
                    <a:pt x="780" y="1163"/>
                  </a:lnTo>
                  <a:lnTo>
                    <a:pt x="1176" y="1560"/>
                  </a:lnTo>
                  <a:lnTo>
                    <a:pt x="1560" y="1178"/>
                  </a:lnTo>
                  <a:lnTo>
                    <a:pt x="1163" y="781"/>
                  </a:lnTo>
                  <a:lnTo>
                    <a:pt x="1560" y="383"/>
                  </a:lnTo>
                  <a:lnTo>
                    <a:pt x="1176" y="0"/>
                  </a:lnTo>
                  <a:lnTo>
                    <a:pt x="780" y="397"/>
                  </a:lnTo>
                  <a:lnTo>
                    <a:pt x="383"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6"/>
            <p:cNvSpPr/>
            <p:nvPr/>
          </p:nvSpPr>
          <p:spPr>
            <a:xfrm>
              <a:off x="3384150" y="4400750"/>
              <a:ext cx="39050" cy="39000"/>
            </a:xfrm>
            <a:custGeom>
              <a:avLst/>
              <a:gdLst/>
              <a:ahLst/>
              <a:cxnLst/>
              <a:rect l="l" t="t" r="r" b="b"/>
              <a:pathLst>
                <a:path w="1562" h="1560" extrusionOk="0">
                  <a:moveTo>
                    <a:pt x="384" y="0"/>
                  </a:moveTo>
                  <a:lnTo>
                    <a:pt x="1" y="383"/>
                  </a:lnTo>
                  <a:lnTo>
                    <a:pt x="398" y="779"/>
                  </a:lnTo>
                  <a:lnTo>
                    <a:pt x="1" y="1176"/>
                  </a:lnTo>
                  <a:lnTo>
                    <a:pt x="384" y="1560"/>
                  </a:lnTo>
                  <a:lnTo>
                    <a:pt x="781" y="1163"/>
                  </a:lnTo>
                  <a:lnTo>
                    <a:pt x="1178" y="1560"/>
                  </a:lnTo>
                  <a:lnTo>
                    <a:pt x="1561" y="1176"/>
                  </a:lnTo>
                  <a:lnTo>
                    <a:pt x="1164" y="781"/>
                  </a:lnTo>
                  <a:lnTo>
                    <a:pt x="1562" y="383"/>
                  </a:lnTo>
                  <a:lnTo>
                    <a:pt x="1178" y="0"/>
                  </a:lnTo>
                  <a:lnTo>
                    <a:pt x="781" y="397"/>
                  </a:lnTo>
                  <a:lnTo>
                    <a:pt x="384"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6"/>
            <p:cNvSpPr/>
            <p:nvPr/>
          </p:nvSpPr>
          <p:spPr>
            <a:xfrm>
              <a:off x="3432550" y="4449125"/>
              <a:ext cx="39025" cy="39025"/>
            </a:xfrm>
            <a:custGeom>
              <a:avLst/>
              <a:gdLst/>
              <a:ahLst/>
              <a:cxnLst/>
              <a:rect l="l" t="t" r="r" b="b"/>
              <a:pathLst>
                <a:path w="1561" h="1561" extrusionOk="0">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6"/>
            <p:cNvSpPr/>
            <p:nvPr/>
          </p:nvSpPr>
          <p:spPr>
            <a:xfrm>
              <a:off x="3088025" y="4213025"/>
              <a:ext cx="39025" cy="39025"/>
            </a:xfrm>
            <a:custGeom>
              <a:avLst/>
              <a:gdLst/>
              <a:ahLst/>
              <a:cxnLst/>
              <a:rect l="l" t="t" r="r" b="b"/>
              <a:pathLst>
                <a:path w="1561" h="1561" extrusionOk="0">
                  <a:moveTo>
                    <a:pt x="383" y="0"/>
                  </a:moveTo>
                  <a:lnTo>
                    <a:pt x="0" y="383"/>
                  </a:lnTo>
                  <a:lnTo>
                    <a:pt x="397" y="780"/>
                  </a:lnTo>
                  <a:lnTo>
                    <a:pt x="0" y="1178"/>
                  </a:lnTo>
                  <a:lnTo>
                    <a:pt x="383" y="1560"/>
                  </a:lnTo>
                  <a:lnTo>
                    <a:pt x="780" y="1163"/>
                  </a:lnTo>
                  <a:lnTo>
                    <a:pt x="1177" y="1560"/>
                  </a:lnTo>
                  <a:lnTo>
                    <a:pt x="1560" y="1178"/>
                  </a:lnTo>
                  <a:lnTo>
                    <a:pt x="1163" y="781"/>
                  </a:lnTo>
                  <a:lnTo>
                    <a:pt x="1560" y="383"/>
                  </a:lnTo>
                  <a:lnTo>
                    <a:pt x="1177" y="0"/>
                  </a:lnTo>
                  <a:lnTo>
                    <a:pt x="780" y="397"/>
                  </a:lnTo>
                  <a:lnTo>
                    <a:pt x="383"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6"/>
            <p:cNvSpPr/>
            <p:nvPr/>
          </p:nvSpPr>
          <p:spPr>
            <a:xfrm>
              <a:off x="3136400" y="4261425"/>
              <a:ext cx="39025" cy="39000"/>
            </a:xfrm>
            <a:custGeom>
              <a:avLst/>
              <a:gdLst/>
              <a:ahLst/>
              <a:cxnLst/>
              <a:rect l="l" t="t" r="r" b="b"/>
              <a:pathLst>
                <a:path w="1561" h="1560" extrusionOk="0">
                  <a:moveTo>
                    <a:pt x="383" y="0"/>
                  </a:moveTo>
                  <a:lnTo>
                    <a:pt x="1" y="383"/>
                  </a:lnTo>
                  <a:lnTo>
                    <a:pt x="398" y="779"/>
                  </a:lnTo>
                  <a:lnTo>
                    <a:pt x="1" y="1177"/>
                  </a:lnTo>
                  <a:lnTo>
                    <a:pt x="383" y="1560"/>
                  </a:lnTo>
                  <a:lnTo>
                    <a:pt x="780" y="1163"/>
                  </a:lnTo>
                  <a:lnTo>
                    <a:pt x="1177" y="1560"/>
                  </a:lnTo>
                  <a:lnTo>
                    <a:pt x="1561" y="1177"/>
                  </a:lnTo>
                  <a:lnTo>
                    <a:pt x="1164" y="781"/>
                  </a:lnTo>
                  <a:lnTo>
                    <a:pt x="1561" y="383"/>
                  </a:lnTo>
                  <a:lnTo>
                    <a:pt x="1177" y="0"/>
                  </a:lnTo>
                  <a:lnTo>
                    <a:pt x="780" y="397"/>
                  </a:lnTo>
                  <a:lnTo>
                    <a:pt x="383"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6"/>
            <p:cNvSpPr/>
            <p:nvPr/>
          </p:nvSpPr>
          <p:spPr>
            <a:xfrm>
              <a:off x="3184775" y="4309800"/>
              <a:ext cx="39025" cy="39025"/>
            </a:xfrm>
            <a:custGeom>
              <a:avLst/>
              <a:gdLst/>
              <a:ahLst/>
              <a:cxnLst/>
              <a:rect l="l" t="t" r="r" b="b"/>
              <a:pathLst>
                <a:path w="1561" h="1561" extrusionOk="0">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6"/>
            <p:cNvSpPr/>
            <p:nvPr/>
          </p:nvSpPr>
          <p:spPr>
            <a:xfrm>
              <a:off x="3233175" y="4358200"/>
              <a:ext cx="39000" cy="39025"/>
            </a:xfrm>
            <a:custGeom>
              <a:avLst/>
              <a:gdLst/>
              <a:ahLst/>
              <a:cxnLst/>
              <a:rect l="l" t="t" r="r" b="b"/>
              <a:pathLst>
                <a:path w="1560" h="1561" extrusionOk="0">
                  <a:moveTo>
                    <a:pt x="384" y="0"/>
                  </a:moveTo>
                  <a:lnTo>
                    <a:pt x="0" y="383"/>
                  </a:lnTo>
                  <a:lnTo>
                    <a:pt x="397" y="780"/>
                  </a:lnTo>
                  <a:lnTo>
                    <a:pt x="0" y="1177"/>
                  </a:lnTo>
                  <a:lnTo>
                    <a:pt x="384" y="1560"/>
                  </a:lnTo>
                  <a:lnTo>
                    <a:pt x="781" y="1163"/>
                  </a:lnTo>
                  <a:lnTo>
                    <a:pt x="1177" y="1560"/>
                  </a:lnTo>
                  <a:lnTo>
                    <a:pt x="1560" y="1177"/>
                  </a:lnTo>
                  <a:lnTo>
                    <a:pt x="1163" y="780"/>
                  </a:lnTo>
                  <a:lnTo>
                    <a:pt x="1560" y="383"/>
                  </a:lnTo>
                  <a:lnTo>
                    <a:pt x="1177" y="0"/>
                  </a:lnTo>
                  <a:lnTo>
                    <a:pt x="781" y="397"/>
                  </a:lnTo>
                  <a:lnTo>
                    <a:pt x="384"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6"/>
            <p:cNvSpPr/>
            <p:nvPr/>
          </p:nvSpPr>
          <p:spPr>
            <a:xfrm>
              <a:off x="3281550" y="4406550"/>
              <a:ext cx="39025" cy="39025"/>
            </a:xfrm>
            <a:custGeom>
              <a:avLst/>
              <a:gdLst/>
              <a:ahLst/>
              <a:cxnLst/>
              <a:rect l="l" t="t" r="r" b="b"/>
              <a:pathLst>
                <a:path w="1561" h="1561" extrusionOk="0">
                  <a:moveTo>
                    <a:pt x="384" y="1"/>
                  </a:moveTo>
                  <a:lnTo>
                    <a:pt x="1" y="384"/>
                  </a:lnTo>
                  <a:lnTo>
                    <a:pt x="398" y="781"/>
                  </a:lnTo>
                  <a:lnTo>
                    <a:pt x="1" y="1178"/>
                  </a:lnTo>
                  <a:lnTo>
                    <a:pt x="384" y="1561"/>
                  </a:lnTo>
                  <a:lnTo>
                    <a:pt x="781" y="1165"/>
                  </a:lnTo>
                  <a:lnTo>
                    <a:pt x="1178" y="1561"/>
                  </a:lnTo>
                  <a:lnTo>
                    <a:pt x="1560" y="1178"/>
                  </a:lnTo>
                  <a:lnTo>
                    <a:pt x="1164" y="781"/>
                  </a:lnTo>
                  <a:lnTo>
                    <a:pt x="1560" y="384"/>
                  </a:lnTo>
                  <a:lnTo>
                    <a:pt x="1178" y="1"/>
                  </a:lnTo>
                  <a:lnTo>
                    <a:pt x="781" y="398"/>
                  </a:lnTo>
                  <a:lnTo>
                    <a:pt x="384"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6"/>
            <p:cNvSpPr/>
            <p:nvPr/>
          </p:nvSpPr>
          <p:spPr>
            <a:xfrm>
              <a:off x="3329950" y="4454950"/>
              <a:ext cx="39025" cy="39025"/>
            </a:xfrm>
            <a:custGeom>
              <a:avLst/>
              <a:gdLst/>
              <a:ahLst/>
              <a:cxnLst/>
              <a:rect l="l" t="t" r="r" b="b"/>
              <a:pathLst>
                <a:path w="1561" h="1561" extrusionOk="0">
                  <a:moveTo>
                    <a:pt x="383" y="1"/>
                  </a:moveTo>
                  <a:lnTo>
                    <a:pt x="0" y="384"/>
                  </a:lnTo>
                  <a:lnTo>
                    <a:pt x="397" y="781"/>
                  </a:lnTo>
                  <a:lnTo>
                    <a:pt x="0" y="1178"/>
                  </a:lnTo>
                  <a:lnTo>
                    <a:pt x="383" y="1560"/>
                  </a:lnTo>
                  <a:lnTo>
                    <a:pt x="781" y="1163"/>
                  </a:lnTo>
                  <a:lnTo>
                    <a:pt x="1177" y="1560"/>
                  </a:lnTo>
                  <a:lnTo>
                    <a:pt x="1560" y="1178"/>
                  </a:lnTo>
                  <a:lnTo>
                    <a:pt x="1163" y="781"/>
                  </a:lnTo>
                  <a:lnTo>
                    <a:pt x="1560" y="384"/>
                  </a:lnTo>
                  <a:lnTo>
                    <a:pt x="1177" y="1"/>
                  </a:lnTo>
                  <a:lnTo>
                    <a:pt x="780" y="397"/>
                  </a:lnTo>
                  <a:lnTo>
                    <a:pt x="383"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6"/>
            <p:cNvSpPr/>
            <p:nvPr/>
          </p:nvSpPr>
          <p:spPr>
            <a:xfrm>
              <a:off x="3378325" y="4503350"/>
              <a:ext cx="39025" cy="39000"/>
            </a:xfrm>
            <a:custGeom>
              <a:avLst/>
              <a:gdLst/>
              <a:ahLst/>
              <a:cxnLst/>
              <a:rect l="l" t="t" r="r" b="b"/>
              <a:pathLst>
                <a:path w="1561" h="1560" extrusionOk="0">
                  <a:moveTo>
                    <a:pt x="383" y="0"/>
                  </a:moveTo>
                  <a:lnTo>
                    <a:pt x="1" y="383"/>
                  </a:lnTo>
                  <a:lnTo>
                    <a:pt x="398" y="780"/>
                  </a:lnTo>
                  <a:lnTo>
                    <a:pt x="1" y="1177"/>
                  </a:lnTo>
                  <a:lnTo>
                    <a:pt x="383" y="1560"/>
                  </a:lnTo>
                  <a:lnTo>
                    <a:pt x="780" y="1163"/>
                  </a:lnTo>
                  <a:lnTo>
                    <a:pt x="1177" y="1560"/>
                  </a:lnTo>
                  <a:lnTo>
                    <a:pt x="1561" y="1177"/>
                  </a:lnTo>
                  <a:lnTo>
                    <a:pt x="1164" y="780"/>
                  </a:lnTo>
                  <a:lnTo>
                    <a:pt x="1561" y="384"/>
                  </a:lnTo>
                  <a:lnTo>
                    <a:pt x="1177" y="0"/>
                  </a:lnTo>
                  <a:lnTo>
                    <a:pt x="780" y="397"/>
                  </a:lnTo>
                  <a:lnTo>
                    <a:pt x="383"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16"/>
          <p:cNvGrpSpPr/>
          <p:nvPr/>
        </p:nvGrpSpPr>
        <p:grpSpPr>
          <a:xfrm>
            <a:off x="386767" y="2932144"/>
            <a:ext cx="149677" cy="2762759"/>
            <a:chOff x="3005525" y="2738950"/>
            <a:chExt cx="46925" cy="866150"/>
          </a:xfrm>
        </p:grpSpPr>
        <p:sp>
          <p:nvSpPr>
            <p:cNvPr id="578" name="Google Shape;578;p16"/>
            <p:cNvSpPr/>
            <p:nvPr/>
          </p:nvSpPr>
          <p:spPr>
            <a:xfrm>
              <a:off x="3005525" y="2738950"/>
              <a:ext cx="46750" cy="46775"/>
            </a:xfrm>
            <a:custGeom>
              <a:avLst/>
              <a:gdLst/>
              <a:ahLst/>
              <a:cxnLst/>
              <a:rect l="l" t="t" r="r" b="b"/>
              <a:pathLst>
                <a:path w="1870" h="1871" extrusionOk="0">
                  <a:moveTo>
                    <a:pt x="935" y="0"/>
                  </a:moveTo>
                  <a:lnTo>
                    <a:pt x="0" y="935"/>
                  </a:lnTo>
                  <a:lnTo>
                    <a:pt x="935" y="1870"/>
                  </a:lnTo>
                  <a:lnTo>
                    <a:pt x="1869" y="935"/>
                  </a:lnTo>
                  <a:lnTo>
                    <a:pt x="935"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6"/>
            <p:cNvSpPr/>
            <p:nvPr/>
          </p:nvSpPr>
          <p:spPr>
            <a:xfrm>
              <a:off x="3005525" y="2807225"/>
              <a:ext cx="46750" cy="46750"/>
            </a:xfrm>
            <a:custGeom>
              <a:avLst/>
              <a:gdLst/>
              <a:ahLst/>
              <a:cxnLst/>
              <a:rect l="l" t="t" r="r" b="b"/>
              <a:pathLst>
                <a:path w="1870" h="1870" extrusionOk="0">
                  <a:moveTo>
                    <a:pt x="935" y="1"/>
                  </a:moveTo>
                  <a:lnTo>
                    <a:pt x="0" y="935"/>
                  </a:lnTo>
                  <a:lnTo>
                    <a:pt x="935" y="1870"/>
                  </a:lnTo>
                  <a:lnTo>
                    <a:pt x="1869" y="935"/>
                  </a:lnTo>
                  <a:lnTo>
                    <a:pt x="935"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6"/>
            <p:cNvSpPr/>
            <p:nvPr/>
          </p:nvSpPr>
          <p:spPr>
            <a:xfrm>
              <a:off x="3005525" y="2875525"/>
              <a:ext cx="46750" cy="46750"/>
            </a:xfrm>
            <a:custGeom>
              <a:avLst/>
              <a:gdLst/>
              <a:ahLst/>
              <a:cxnLst/>
              <a:rect l="l" t="t" r="r" b="b"/>
              <a:pathLst>
                <a:path w="1870" h="1870" extrusionOk="0">
                  <a:moveTo>
                    <a:pt x="935" y="0"/>
                  </a:moveTo>
                  <a:lnTo>
                    <a:pt x="0" y="935"/>
                  </a:lnTo>
                  <a:lnTo>
                    <a:pt x="935" y="1869"/>
                  </a:lnTo>
                  <a:lnTo>
                    <a:pt x="1869" y="935"/>
                  </a:lnTo>
                  <a:lnTo>
                    <a:pt x="935"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6"/>
            <p:cNvSpPr/>
            <p:nvPr/>
          </p:nvSpPr>
          <p:spPr>
            <a:xfrm>
              <a:off x="3005525" y="2943775"/>
              <a:ext cx="46750" cy="46775"/>
            </a:xfrm>
            <a:custGeom>
              <a:avLst/>
              <a:gdLst/>
              <a:ahLst/>
              <a:cxnLst/>
              <a:rect l="l" t="t" r="r" b="b"/>
              <a:pathLst>
                <a:path w="1870" h="1871" extrusionOk="0">
                  <a:moveTo>
                    <a:pt x="935" y="1"/>
                  </a:moveTo>
                  <a:lnTo>
                    <a:pt x="0" y="936"/>
                  </a:lnTo>
                  <a:lnTo>
                    <a:pt x="935" y="1871"/>
                  </a:lnTo>
                  <a:lnTo>
                    <a:pt x="1869" y="936"/>
                  </a:lnTo>
                  <a:lnTo>
                    <a:pt x="935"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6"/>
            <p:cNvSpPr/>
            <p:nvPr/>
          </p:nvSpPr>
          <p:spPr>
            <a:xfrm>
              <a:off x="3005525" y="3012075"/>
              <a:ext cx="46750" cy="46775"/>
            </a:xfrm>
            <a:custGeom>
              <a:avLst/>
              <a:gdLst/>
              <a:ahLst/>
              <a:cxnLst/>
              <a:rect l="l" t="t" r="r" b="b"/>
              <a:pathLst>
                <a:path w="1870" h="1871" extrusionOk="0">
                  <a:moveTo>
                    <a:pt x="935" y="0"/>
                  </a:moveTo>
                  <a:lnTo>
                    <a:pt x="0" y="935"/>
                  </a:lnTo>
                  <a:lnTo>
                    <a:pt x="935" y="1871"/>
                  </a:lnTo>
                  <a:lnTo>
                    <a:pt x="1869" y="935"/>
                  </a:lnTo>
                  <a:lnTo>
                    <a:pt x="935"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6"/>
            <p:cNvSpPr/>
            <p:nvPr/>
          </p:nvSpPr>
          <p:spPr>
            <a:xfrm>
              <a:off x="3005525" y="3080350"/>
              <a:ext cx="46750" cy="46775"/>
            </a:xfrm>
            <a:custGeom>
              <a:avLst/>
              <a:gdLst/>
              <a:ahLst/>
              <a:cxnLst/>
              <a:rect l="l" t="t" r="r" b="b"/>
              <a:pathLst>
                <a:path w="1870" h="1871" extrusionOk="0">
                  <a:moveTo>
                    <a:pt x="935" y="1"/>
                  </a:moveTo>
                  <a:lnTo>
                    <a:pt x="0" y="935"/>
                  </a:lnTo>
                  <a:lnTo>
                    <a:pt x="935" y="1870"/>
                  </a:lnTo>
                  <a:lnTo>
                    <a:pt x="1869" y="935"/>
                  </a:lnTo>
                  <a:lnTo>
                    <a:pt x="935"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6"/>
            <p:cNvSpPr/>
            <p:nvPr/>
          </p:nvSpPr>
          <p:spPr>
            <a:xfrm>
              <a:off x="3005525" y="3148650"/>
              <a:ext cx="46750" cy="46750"/>
            </a:xfrm>
            <a:custGeom>
              <a:avLst/>
              <a:gdLst/>
              <a:ahLst/>
              <a:cxnLst/>
              <a:rect l="l" t="t" r="r" b="b"/>
              <a:pathLst>
                <a:path w="1870" h="1870" extrusionOk="0">
                  <a:moveTo>
                    <a:pt x="935" y="1"/>
                  </a:moveTo>
                  <a:lnTo>
                    <a:pt x="0" y="935"/>
                  </a:lnTo>
                  <a:lnTo>
                    <a:pt x="935" y="1870"/>
                  </a:lnTo>
                  <a:lnTo>
                    <a:pt x="1869" y="935"/>
                  </a:lnTo>
                  <a:lnTo>
                    <a:pt x="935"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6"/>
            <p:cNvSpPr/>
            <p:nvPr/>
          </p:nvSpPr>
          <p:spPr>
            <a:xfrm>
              <a:off x="3005525" y="3216950"/>
              <a:ext cx="46750" cy="46750"/>
            </a:xfrm>
            <a:custGeom>
              <a:avLst/>
              <a:gdLst/>
              <a:ahLst/>
              <a:cxnLst/>
              <a:rect l="l" t="t" r="r" b="b"/>
              <a:pathLst>
                <a:path w="1870" h="1870" extrusionOk="0">
                  <a:moveTo>
                    <a:pt x="935" y="0"/>
                  </a:moveTo>
                  <a:lnTo>
                    <a:pt x="0" y="935"/>
                  </a:lnTo>
                  <a:lnTo>
                    <a:pt x="935" y="1869"/>
                  </a:lnTo>
                  <a:lnTo>
                    <a:pt x="1869" y="935"/>
                  </a:lnTo>
                  <a:lnTo>
                    <a:pt x="935"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6"/>
            <p:cNvSpPr/>
            <p:nvPr/>
          </p:nvSpPr>
          <p:spPr>
            <a:xfrm>
              <a:off x="3005700" y="3285050"/>
              <a:ext cx="46750" cy="46750"/>
            </a:xfrm>
            <a:custGeom>
              <a:avLst/>
              <a:gdLst/>
              <a:ahLst/>
              <a:cxnLst/>
              <a:rect l="l" t="t" r="r" b="b"/>
              <a:pathLst>
                <a:path w="1870" h="1870" extrusionOk="0">
                  <a:moveTo>
                    <a:pt x="935" y="0"/>
                  </a:moveTo>
                  <a:lnTo>
                    <a:pt x="1" y="935"/>
                  </a:lnTo>
                  <a:lnTo>
                    <a:pt x="935" y="1869"/>
                  </a:lnTo>
                  <a:lnTo>
                    <a:pt x="1870" y="935"/>
                  </a:lnTo>
                  <a:lnTo>
                    <a:pt x="935"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6"/>
            <p:cNvSpPr/>
            <p:nvPr/>
          </p:nvSpPr>
          <p:spPr>
            <a:xfrm>
              <a:off x="3005525" y="3353500"/>
              <a:ext cx="46750" cy="46750"/>
            </a:xfrm>
            <a:custGeom>
              <a:avLst/>
              <a:gdLst/>
              <a:ahLst/>
              <a:cxnLst/>
              <a:rect l="l" t="t" r="r" b="b"/>
              <a:pathLst>
                <a:path w="1870" h="1870" extrusionOk="0">
                  <a:moveTo>
                    <a:pt x="935" y="0"/>
                  </a:moveTo>
                  <a:lnTo>
                    <a:pt x="0" y="936"/>
                  </a:lnTo>
                  <a:lnTo>
                    <a:pt x="935" y="1869"/>
                  </a:lnTo>
                  <a:lnTo>
                    <a:pt x="1869" y="936"/>
                  </a:lnTo>
                  <a:lnTo>
                    <a:pt x="935"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6"/>
            <p:cNvSpPr/>
            <p:nvPr/>
          </p:nvSpPr>
          <p:spPr>
            <a:xfrm>
              <a:off x="3005525" y="3421775"/>
              <a:ext cx="46750" cy="46750"/>
            </a:xfrm>
            <a:custGeom>
              <a:avLst/>
              <a:gdLst/>
              <a:ahLst/>
              <a:cxnLst/>
              <a:rect l="l" t="t" r="r" b="b"/>
              <a:pathLst>
                <a:path w="1870" h="1870" extrusionOk="0">
                  <a:moveTo>
                    <a:pt x="935" y="1"/>
                  </a:moveTo>
                  <a:lnTo>
                    <a:pt x="0" y="935"/>
                  </a:lnTo>
                  <a:lnTo>
                    <a:pt x="935" y="1870"/>
                  </a:lnTo>
                  <a:lnTo>
                    <a:pt x="1869" y="935"/>
                  </a:lnTo>
                  <a:lnTo>
                    <a:pt x="935"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6"/>
            <p:cNvSpPr/>
            <p:nvPr/>
          </p:nvSpPr>
          <p:spPr>
            <a:xfrm>
              <a:off x="3005525" y="3490075"/>
              <a:ext cx="46750" cy="46750"/>
            </a:xfrm>
            <a:custGeom>
              <a:avLst/>
              <a:gdLst/>
              <a:ahLst/>
              <a:cxnLst/>
              <a:rect l="l" t="t" r="r" b="b"/>
              <a:pathLst>
                <a:path w="1870" h="1870" extrusionOk="0">
                  <a:moveTo>
                    <a:pt x="935" y="0"/>
                  </a:moveTo>
                  <a:lnTo>
                    <a:pt x="0" y="935"/>
                  </a:lnTo>
                  <a:lnTo>
                    <a:pt x="935" y="1870"/>
                  </a:lnTo>
                  <a:lnTo>
                    <a:pt x="1869" y="935"/>
                  </a:lnTo>
                  <a:lnTo>
                    <a:pt x="935"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6"/>
            <p:cNvSpPr/>
            <p:nvPr/>
          </p:nvSpPr>
          <p:spPr>
            <a:xfrm>
              <a:off x="3005525" y="3558325"/>
              <a:ext cx="46750" cy="46775"/>
            </a:xfrm>
            <a:custGeom>
              <a:avLst/>
              <a:gdLst/>
              <a:ahLst/>
              <a:cxnLst/>
              <a:rect l="l" t="t" r="r" b="b"/>
              <a:pathLst>
                <a:path w="1870" h="1871" extrusionOk="0">
                  <a:moveTo>
                    <a:pt x="935" y="1"/>
                  </a:moveTo>
                  <a:lnTo>
                    <a:pt x="0" y="936"/>
                  </a:lnTo>
                  <a:lnTo>
                    <a:pt x="935" y="1870"/>
                  </a:lnTo>
                  <a:lnTo>
                    <a:pt x="1869" y="936"/>
                  </a:lnTo>
                  <a:lnTo>
                    <a:pt x="935"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16"/>
          <p:cNvSpPr txBox="1">
            <a:spLocks noGrp="1"/>
          </p:cNvSpPr>
          <p:nvPr>
            <p:ph type="title" idx="5"/>
          </p:nvPr>
        </p:nvSpPr>
        <p:spPr>
          <a:xfrm>
            <a:off x="5445850" y="2718611"/>
            <a:ext cx="2029200" cy="824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592" name="Google Shape;592;p16"/>
          <p:cNvSpPr txBox="1">
            <a:spLocks noGrp="1"/>
          </p:cNvSpPr>
          <p:nvPr>
            <p:ph type="subTitle" idx="6"/>
          </p:nvPr>
        </p:nvSpPr>
        <p:spPr>
          <a:xfrm>
            <a:off x="5445850" y="3436479"/>
            <a:ext cx="2029200" cy="6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Four Columns">
  <p:cSld name="TITLE_AND_BODY_1_3">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rot="-5400000">
            <a:off x="5033475" y="580625"/>
            <a:ext cx="7059600" cy="447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800"/>
              <a:buNone/>
              <a:defRPr sz="1800"/>
            </a:lvl9pPr>
          </a:lstStyle>
          <a:p>
            <a:endParaRPr/>
          </a:p>
        </p:txBody>
      </p:sp>
      <p:grpSp>
        <p:nvGrpSpPr>
          <p:cNvPr id="595" name="Google Shape;595;p17"/>
          <p:cNvGrpSpPr/>
          <p:nvPr/>
        </p:nvGrpSpPr>
        <p:grpSpPr>
          <a:xfrm>
            <a:off x="8448738" y="4410575"/>
            <a:ext cx="229075" cy="1063850"/>
            <a:chOff x="6963625" y="2302750"/>
            <a:chExt cx="229075" cy="1063850"/>
          </a:xfrm>
        </p:grpSpPr>
        <p:sp>
          <p:nvSpPr>
            <p:cNvPr id="596" name="Google Shape;596;p17"/>
            <p:cNvSpPr/>
            <p:nvPr/>
          </p:nvSpPr>
          <p:spPr>
            <a:xfrm>
              <a:off x="6963625" y="2302750"/>
              <a:ext cx="229075" cy="137775"/>
            </a:xfrm>
            <a:custGeom>
              <a:avLst/>
              <a:gdLst/>
              <a:ahLst/>
              <a:cxnLst/>
              <a:rect l="l" t="t" r="r" b="b"/>
              <a:pathLst>
                <a:path w="9163" h="5511" extrusionOk="0">
                  <a:moveTo>
                    <a:pt x="4582" y="1"/>
                  </a:moveTo>
                  <a:lnTo>
                    <a:pt x="1" y="4582"/>
                  </a:lnTo>
                  <a:lnTo>
                    <a:pt x="930" y="5511"/>
                  </a:lnTo>
                  <a:lnTo>
                    <a:pt x="4582" y="1860"/>
                  </a:lnTo>
                  <a:lnTo>
                    <a:pt x="8232" y="5511"/>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7"/>
            <p:cNvSpPr/>
            <p:nvPr/>
          </p:nvSpPr>
          <p:spPr>
            <a:xfrm>
              <a:off x="6963625" y="2405625"/>
              <a:ext cx="229075" cy="137800"/>
            </a:xfrm>
            <a:custGeom>
              <a:avLst/>
              <a:gdLst/>
              <a:ahLst/>
              <a:cxnLst/>
              <a:rect l="l" t="t" r="r" b="b"/>
              <a:pathLst>
                <a:path w="9163" h="5512" extrusionOk="0">
                  <a:moveTo>
                    <a:pt x="4582" y="1"/>
                  </a:moveTo>
                  <a:lnTo>
                    <a:pt x="1" y="4582"/>
                  </a:lnTo>
                  <a:lnTo>
                    <a:pt x="930" y="5512"/>
                  </a:lnTo>
                  <a:lnTo>
                    <a:pt x="4582" y="1861"/>
                  </a:lnTo>
                  <a:lnTo>
                    <a:pt x="8232" y="5512"/>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7"/>
            <p:cNvSpPr/>
            <p:nvPr/>
          </p:nvSpPr>
          <p:spPr>
            <a:xfrm>
              <a:off x="6963625" y="2508550"/>
              <a:ext cx="229075" cy="137800"/>
            </a:xfrm>
            <a:custGeom>
              <a:avLst/>
              <a:gdLst/>
              <a:ahLst/>
              <a:cxnLst/>
              <a:rect l="l" t="t" r="r" b="b"/>
              <a:pathLst>
                <a:path w="9163" h="5512" extrusionOk="0">
                  <a:moveTo>
                    <a:pt x="4582" y="0"/>
                  </a:moveTo>
                  <a:lnTo>
                    <a:pt x="1" y="4581"/>
                  </a:lnTo>
                  <a:lnTo>
                    <a:pt x="930" y="5511"/>
                  </a:lnTo>
                  <a:lnTo>
                    <a:pt x="4582" y="1859"/>
                  </a:lnTo>
                  <a:lnTo>
                    <a:pt x="8232" y="5511"/>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7"/>
            <p:cNvSpPr/>
            <p:nvPr/>
          </p:nvSpPr>
          <p:spPr>
            <a:xfrm>
              <a:off x="6963625" y="2611450"/>
              <a:ext cx="229075" cy="137775"/>
            </a:xfrm>
            <a:custGeom>
              <a:avLst/>
              <a:gdLst/>
              <a:ahLst/>
              <a:cxnLst/>
              <a:rect l="l" t="t" r="r" b="b"/>
              <a:pathLst>
                <a:path w="9163" h="5511" extrusionOk="0">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7"/>
            <p:cNvSpPr/>
            <p:nvPr/>
          </p:nvSpPr>
          <p:spPr>
            <a:xfrm>
              <a:off x="6963625" y="2714325"/>
              <a:ext cx="229075" cy="137800"/>
            </a:xfrm>
            <a:custGeom>
              <a:avLst/>
              <a:gdLst/>
              <a:ahLst/>
              <a:cxnLst/>
              <a:rect l="l" t="t" r="r" b="b"/>
              <a:pathLst>
                <a:path w="9163" h="5512" extrusionOk="0">
                  <a:moveTo>
                    <a:pt x="4582" y="1"/>
                  </a:moveTo>
                  <a:lnTo>
                    <a:pt x="1" y="4581"/>
                  </a:lnTo>
                  <a:lnTo>
                    <a:pt x="930" y="5511"/>
                  </a:lnTo>
                  <a:lnTo>
                    <a:pt x="4582" y="1861"/>
                  </a:lnTo>
                  <a:lnTo>
                    <a:pt x="8232" y="5511"/>
                  </a:lnTo>
                  <a:lnTo>
                    <a:pt x="9162" y="4581"/>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7"/>
            <p:cNvSpPr/>
            <p:nvPr/>
          </p:nvSpPr>
          <p:spPr>
            <a:xfrm>
              <a:off x="6963625" y="2817225"/>
              <a:ext cx="229075" cy="137800"/>
            </a:xfrm>
            <a:custGeom>
              <a:avLst/>
              <a:gdLst/>
              <a:ahLst/>
              <a:cxnLst/>
              <a:rect l="l" t="t" r="r" b="b"/>
              <a:pathLst>
                <a:path w="9163" h="5512" extrusionOk="0">
                  <a:moveTo>
                    <a:pt x="4582" y="1"/>
                  </a:moveTo>
                  <a:lnTo>
                    <a:pt x="1" y="4582"/>
                  </a:lnTo>
                  <a:lnTo>
                    <a:pt x="930" y="5512"/>
                  </a:lnTo>
                  <a:lnTo>
                    <a:pt x="4582" y="1860"/>
                  </a:lnTo>
                  <a:lnTo>
                    <a:pt x="8232" y="5512"/>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7"/>
            <p:cNvSpPr/>
            <p:nvPr/>
          </p:nvSpPr>
          <p:spPr>
            <a:xfrm>
              <a:off x="6963625" y="2920100"/>
              <a:ext cx="229075" cy="137800"/>
            </a:xfrm>
            <a:custGeom>
              <a:avLst/>
              <a:gdLst/>
              <a:ahLst/>
              <a:cxnLst/>
              <a:rect l="l" t="t" r="r" b="b"/>
              <a:pathLst>
                <a:path w="9163" h="5512" extrusionOk="0">
                  <a:moveTo>
                    <a:pt x="4582" y="1"/>
                  </a:moveTo>
                  <a:lnTo>
                    <a:pt x="1" y="4583"/>
                  </a:lnTo>
                  <a:lnTo>
                    <a:pt x="930" y="5512"/>
                  </a:lnTo>
                  <a:lnTo>
                    <a:pt x="4582" y="1861"/>
                  </a:lnTo>
                  <a:lnTo>
                    <a:pt x="8232" y="5512"/>
                  </a:lnTo>
                  <a:lnTo>
                    <a:pt x="9162" y="4583"/>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7"/>
            <p:cNvSpPr/>
            <p:nvPr/>
          </p:nvSpPr>
          <p:spPr>
            <a:xfrm>
              <a:off x="6963625" y="3023025"/>
              <a:ext cx="229075" cy="137800"/>
            </a:xfrm>
            <a:custGeom>
              <a:avLst/>
              <a:gdLst/>
              <a:ahLst/>
              <a:cxnLst/>
              <a:rect l="l" t="t" r="r" b="b"/>
              <a:pathLst>
                <a:path w="9163" h="5512" extrusionOk="0">
                  <a:moveTo>
                    <a:pt x="4582" y="0"/>
                  </a:moveTo>
                  <a:lnTo>
                    <a:pt x="1" y="4581"/>
                  </a:lnTo>
                  <a:lnTo>
                    <a:pt x="930" y="5511"/>
                  </a:lnTo>
                  <a:lnTo>
                    <a:pt x="4582" y="1860"/>
                  </a:lnTo>
                  <a:lnTo>
                    <a:pt x="8232" y="5511"/>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7"/>
            <p:cNvSpPr/>
            <p:nvPr/>
          </p:nvSpPr>
          <p:spPr>
            <a:xfrm>
              <a:off x="6963625" y="3125925"/>
              <a:ext cx="229075" cy="137775"/>
            </a:xfrm>
            <a:custGeom>
              <a:avLst/>
              <a:gdLst/>
              <a:ahLst/>
              <a:cxnLst/>
              <a:rect l="l" t="t" r="r" b="b"/>
              <a:pathLst>
                <a:path w="9163" h="5511" extrusionOk="0">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7"/>
            <p:cNvSpPr/>
            <p:nvPr/>
          </p:nvSpPr>
          <p:spPr>
            <a:xfrm>
              <a:off x="6963625" y="3228800"/>
              <a:ext cx="229075" cy="137800"/>
            </a:xfrm>
            <a:custGeom>
              <a:avLst/>
              <a:gdLst/>
              <a:ahLst/>
              <a:cxnLst/>
              <a:rect l="l" t="t" r="r" b="b"/>
              <a:pathLst>
                <a:path w="9163" h="5512" extrusionOk="0">
                  <a:moveTo>
                    <a:pt x="4582" y="1"/>
                  </a:moveTo>
                  <a:lnTo>
                    <a:pt x="1" y="4581"/>
                  </a:lnTo>
                  <a:lnTo>
                    <a:pt x="930" y="5512"/>
                  </a:lnTo>
                  <a:lnTo>
                    <a:pt x="4582" y="1861"/>
                  </a:lnTo>
                  <a:lnTo>
                    <a:pt x="8232" y="5512"/>
                  </a:lnTo>
                  <a:lnTo>
                    <a:pt x="9162" y="4581"/>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17"/>
          <p:cNvSpPr txBox="1">
            <a:spLocks noGrp="1"/>
          </p:cNvSpPr>
          <p:nvPr>
            <p:ph type="title" idx="2"/>
          </p:nvPr>
        </p:nvSpPr>
        <p:spPr>
          <a:xfrm>
            <a:off x="867875" y="1234875"/>
            <a:ext cx="2351700" cy="425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607" name="Google Shape;607;p17"/>
          <p:cNvSpPr txBox="1">
            <a:spLocks noGrp="1"/>
          </p:cNvSpPr>
          <p:nvPr>
            <p:ph type="subTitle" idx="1"/>
          </p:nvPr>
        </p:nvSpPr>
        <p:spPr>
          <a:xfrm>
            <a:off x="867875" y="1553394"/>
            <a:ext cx="2351700" cy="669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20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608" name="Google Shape;608;p17"/>
          <p:cNvSpPr txBox="1">
            <a:spLocks noGrp="1"/>
          </p:cNvSpPr>
          <p:nvPr>
            <p:ph type="title" idx="3"/>
          </p:nvPr>
        </p:nvSpPr>
        <p:spPr>
          <a:xfrm>
            <a:off x="5081300" y="1234875"/>
            <a:ext cx="2351700" cy="425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609" name="Google Shape;609;p17"/>
          <p:cNvSpPr txBox="1">
            <a:spLocks noGrp="1"/>
          </p:cNvSpPr>
          <p:nvPr>
            <p:ph type="subTitle" idx="4"/>
          </p:nvPr>
        </p:nvSpPr>
        <p:spPr>
          <a:xfrm>
            <a:off x="5081300" y="1553391"/>
            <a:ext cx="2351700" cy="66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10" name="Google Shape;610;p17"/>
          <p:cNvSpPr txBox="1">
            <a:spLocks noGrp="1"/>
          </p:cNvSpPr>
          <p:nvPr>
            <p:ph type="title" idx="5"/>
          </p:nvPr>
        </p:nvSpPr>
        <p:spPr>
          <a:xfrm>
            <a:off x="867875" y="2830518"/>
            <a:ext cx="2351700" cy="422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611" name="Google Shape;611;p17"/>
          <p:cNvSpPr txBox="1">
            <a:spLocks noGrp="1"/>
          </p:cNvSpPr>
          <p:nvPr>
            <p:ph type="subTitle" idx="6"/>
          </p:nvPr>
        </p:nvSpPr>
        <p:spPr>
          <a:xfrm>
            <a:off x="867875" y="3143813"/>
            <a:ext cx="2351700" cy="669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20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612" name="Google Shape;612;p17"/>
          <p:cNvSpPr txBox="1">
            <a:spLocks noGrp="1"/>
          </p:cNvSpPr>
          <p:nvPr>
            <p:ph type="title" idx="7"/>
          </p:nvPr>
        </p:nvSpPr>
        <p:spPr>
          <a:xfrm>
            <a:off x="5081300" y="2833225"/>
            <a:ext cx="2351700" cy="4227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613" name="Google Shape;613;p17"/>
          <p:cNvSpPr txBox="1">
            <a:spLocks noGrp="1"/>
          </p:cNvSpPr>
          <p:nvPr>
            <p:ph type="subTitle" idx="8"/>
          </p:nvPr>
        </p:nvSpPr>
        <p:spPr>
          <a:xfrm>
            <a:off x="5081300" y="3149090"/>
            <a:ext cx="2351700" cy="66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14" name="Google Shape;614;p17"/>
          <p:cNvSpPr/>
          <p:nvPr/>
        </p:nvSpPr>
        <p:spPr>
          <a:xfrm>
            <a:off x="0" y="0"/>
            <a:ext cx="1034061" cy="1034061"/>
          </a:xfrm>
          <a:custGeom>
            <a:avLst/>
            <a:gdLst/>
            <a:ahLst/>
            <a:cxnLst/>
            <a:rect l="l" t="t" r="r" b="b"/>
            <a:pathLst>
              <a:path w="19840" h="19840" extrusionOk="0">
                <a:moveTo>
                  <a:pt x="0" y="0"/>
                </a:moveTo>
                <a:lnTo>
                  <a:pt x="0" y="19840"/>
                </a:lnTo>
                <a:lnTo>
                  <a:pt x="19840" y="0"/>
                </a:lnTo>
                <a:close/>
              </a:path>
            </a:pathLst>
          </a:custGeom>
          <a:solidFill>
            <a:srgbClr val="FE524D">
              <a:alpha val="45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7"/>
          <p:cNvSpPr/>
          <p:nvPr/>
        </p:nvSpPr>
        <p:spPr>
          <a:xfrm>
            <a:off x="191050" y="231175"/>
            <a:ext cx="1034061" cy="1034061"/>
          </a:xfrm>
          <a:custGeom>
            <a:avLst/>
            <a:gdLst/>
            <a:ahLst/>
            <a:cxnLst/>
            <a:rect l="l" t="t" r="r" b="b"/>
            <a:pathLst>
              <a:path w="19840" h="19840" extrusionOk="0">
                <a:moveTo>
                  <a:pt x="0" y="0"/>
                </a:moveTo>
                <a:lnTo>
                  <a:pt x="0" y="19840"/>
                </a:lnTo>
                <a:lnTo>
                  <a:pt x="19840"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7"/>
          <p:cNvSpPr/>
          <p:nvPr/>
        </p:nvSpPr>
        <p:spPr>
          <a:xfrm>
            <a:off x="5118915" y="4467196"/>
            <a:ext cx="2276462" cy="2276462"/>
          </a:xfrm>
          <a:custGeom>
            <a:avLst/>
            <a:gdLst/>
            <a:ahLst/>
            <a:cxnLst/>
            <a:rect l="l" t="t" r="r" b="b"/>
            <a:pathLst>
              <a:path w="51399" h="51399" extrusionOk="0">
                <a:moveTo>
                  <a:pt x="25699" y="1"/>
                </a:moveTo>
                <a:cubicBezTo>
                  <a:pt x="18883" y="1"/>
                  <a:pt x="12347" y="2708"/>
                  <a:pt x="7527" y="7528"/>
                </a:cubicBezTo>
                <a:cubicBezTo>
                  <a:pt x="2708" y="12347"/>
                  <a:pt x="1" y="18883"/>
                  <a:pt x="1" y="25700"/>
                </a:cubicBezTo>
                <a:cubicBezTo>
                  <a:pt x="1" y="32516"/>
                  <a:pt x="2708" y="39052"/>
                  <a:pt x="7527" y="43873"/>
                </a:cubicBezTo>
                <a:cubicBezTo>
                  <a:pt x="12347" y="48692"/>
                  <a:pt x="18883" y="51399"/>
                  <a:pt x="25699" y="51399"/>
                </a:cubicBezTo>
                <a:cubicBezTo>
                  <a:pt x="32516" y="51399"/>
                  <a:pt x="39052" y="48692"/>
                  <a:pt x="43871" y="43873"/>
                </a:cubicBezTo>
                <a:cubicBezTo>
                  <a:pt x="48692" y="39052"/>
                  <a:pt x="51399" y="32516"/>
                  <a:pt x="51399" y="25700"/>
                </a:cubicBezTo>
                <a:cubicBezTo>
                  <a:pt x="51399" y="18883"/>
                  <a:pt x="48692" y="12347"/>
                  <a:pt x="43871" y="7528"/>
                </a:cubicBezTo>
                <a:cubicBezTo>
                  <a:pt x="39052" y="2708"/>
                  <a:pt x="32516" y="1"/>
                  <a:pt x="25699" y="1"/>
                </a:cubicBez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7"/>
          <p:cNvSpPr/>
          <p:nvPr/>
        </p:nvSpPr>
        <p:spPr>
          <a:xfrm>
            <a:off x="1733200" y="-1343075"/>
            <a:ext cx="1885125" cy="1885125"/>
          </a:xfrm>
          <a:custGeom>
            <a:avLst/>
            <a:gdLst/>
            <a:ahLst/>
            <a:cxnLst/>
            <a:rect l="l" t="t" r="r" b="b"/>
            <a:pathLst>
              <a:path w="75405" h="75405" extrusionOk="0">
                <a:moveTo>
                  <a:pt x="37634" y="0"/>
                </a:moveTo>
                <a:cubicBezTo>
                  <a:pt x="37270" y="0"/>
                  <a:pt x="36976" y="295"/>
                  <a:pt x="36976" y="657"/>
                </a:cubicBezTo>
                <a:cubicBezTo>
                  <a:pt x="36976" y="1021"/>
                  <a:pt x="37270" y="1315"/>
                  <a:pt x="37634" y="1315"/>
                </a:cubicBezTo>
                <a:lnTo>
                  <a:pt x="37702" y="1315"/>
                </a:lnTo>
                <a:cubicBezTo>
                  <a:pt x="38544" y="1315"/>
                  <a:pt x="39394" y="1345"/>
                  <a:pt x="40230" y="1401"/>
                </a:cubicBezTo>
                <a:cubicBezTo>
                  <a:pt x="40245" y="1403"/>
                  <a:pt x="40260" y="1403"/>
                  <a:pt x="40276" y="1403"/>
                </a:cubicBezTo>
                <a:cubicBezTo>
                  <a:pt x="40629" y="1401"/>
                  <a:pt x="40919" y="1121"/>
                  <a:pt x="40931" y="767"/>
                </a:cubicBezTo>
                <a:cubicBezTo>
                  <a:pt x="40942" y="415"/>
                  <a:pt x="40672" y="114"/>
                  <a:pt x="40320" y="90"/>
                </a:cubicBezTo>
                <a:cubicBezTo>
                  <a:pt x="39454" y="30"/>
                  <a:pt x="38574" y="0"/>
                  <a:pt x="37702" y="0"/>
                </a:cubicBezTo>
                <a:close/>
                <a:moveTo>
                  <a:pt x="34992" y="98"/>
                </a:moveTo>
                <a:cubicBezTo>
                  <a:pt x="34976" y="98"/>
                  <a:pt x="34960" y="99"/>
                  <a:pt x="34943" y="100"/>
                </a:cubicBezTo>
                <a:cubicBezTo>
                  <a:pt x="34052" y="164"/>
                  <a:pt x="33152" y="262"/>
                  <a:pt x="32269" y="389"/>
                </a:cubicBezTo>
                <a:cubicBezTo>
                  <a:pt x="31928" y="438"/>
                  <a:pt x="31682" y="742"/>
                  <a:pt x="31706" y="1086"/>
                </a:cubicBezTo>
                <a:cubicBezTo>
                  <a:pt x="31730" y="1430"/>
                  <a:pt x="32018" y="1697"/>
                  <a:pt x="32362" y="1697"/>
                </a:cubicBezTo>
                <a:cubicBezTo>
                  <a:pt x="32393" y="1697"/>
                  <a:pt x="32426" y="1695"/>
                  <a:pt x="32457" y="1691"/>
                </a:cubicBezTo>
                <a:cubicBezTo>
                  <a:pt x="33309" y="1568"/>
                  <a:pt x="34177" y="1473"/>
                  <a:pt x="35039" y="1411"/>
                </a:cubicBezTo>
                <a:cubicBezTo>
                  <a:pt x="35401" y="1385"/>
                  <a:pt x="35673" y="1070"/>
                  <a:pt x="35647" y="707"/>
                </a:cubicBezTo>
                <a:cubicBezTo>
                  <a:pt x="35622" y="362"/>
                  <a:pt x="35334" y="98"/>
                  <a:pt x="34992" y="98"/>
                </a:cubicBezTo>
                <a:close/>
                <a:moveTo>
                  <a:pt x="42905" y="362"/>
                </a:moveTo>
                <a:cubicBezTo>
                  <a:pt x="42581" y="362"/>
                  <a:pt x="42299" y="599"/>
                  <a:pt x="42253" y="928"/>
                </a:cubicBezTo>
                <a:cubicBezTo>
                  <a:pt x="42202" y="1288"/>
                  <a:pt x="42453" y="1621"/>
                  <a:pt x="42813" y="1671"/>
                </a:cubicBezTo>
                <a:cubicBezTo>
                  <a:pt x="43667" y="1792"/>
                  <a:pt x="44528" y="1943"/>
                  <a:pt x="45370" y="2124"/>
                </a:cubicBezTo>
                <a:cubicBezTo>
                  <a:pt x="45415" y="2134"/>
                  <a:pt x="45462" y="2139"/>
                  <a:pt x="45508" y="2139"/>
                </a:cubicBezTo>
                <a:cubicBezTo>
                  <a:pt x="45844" y="2137"/>
                  <a:pt x="46126" y="1884"/>
                  <a:pt x="46161" y="1550"/>
                </a:cubicBezTo>
                <a:cubicBezTo>
                  <a:pt x="46195" y="1215"/>
                  <a:pt x="45974" y="908"/>
                  <a:pt x="45646" y="838"/>
                </a:cubicBezTo>
                <a:cubicBezTo>
                  <a:pt x="44773" y="651"/>
                  <a:pt x="43882" y="493"/>
                  <a:pt x="42996" y="368"/>
                </a:cubicBezTo>
                <a:cubicBezTo>
                  <a:pt x="42965" y="364"/>
                  <a:pt x="42935" y="362"/>
                  <a:pt x="42905" y="362"/>
                </a:cubicBezTo>
                <a:close/>
                <a:moveTo>
                  <a:pt x="29768" y="852"/>
                </a:moveTo>
                <a:cubicBezTo>
                  <a:pt x="29720" y="852"/>
                  <a:pt x="29671" y="857"/>
                  <a:pt x="29622" y="868"/>
                </a:cubicBezTo>
                <a:cubicBezTo>
                  <a:pt x="28747" y="1059"/>
                  <a:pt x="27870" y="1284"/>
                  <a:pt x="27016" y="1537"/>
                </a:cubicBezTo>
                <a:cubicBezTo>
                  <a:pt x="26701" y="1629"/>
                  <a:pt x="26502" y="1937"/>
                  <a:pt x="26549" y="2262"/>
                </a:cubicBezTo>
                <a:cubicBezTo>
                  <a:pt x="26595" y="2585"/>
                  <a:pt x="26874" y="2825"/>
                  <a:pt x="27201" y="2825"/>
                </a:cubicBezTo>
                <a:cubicBezTo>
                  <a:pt x="27264" y="2825"/>
                  <a:pt x="27327" y="2816"/>
                  <a:pt x="27387" y="2797"/>
                </a:cubicBezTo>
                <a:cubicBezTo>
                  <a:pt x="28213" y="2554"/>
                  <a:pt x="29059" y="2337"/>
                  <a:pt x="29902" y="2153"/>
                </a:cubicBezTo>
                <a:cubicBezTo>
                  <a:pt x="30259" y="2078"/>
                  <a:pt x="30487" y="1725"/>
                  <a:pt x="30408" y="1369"/>
                </a:cubicBezTo>
                <a:cubicBezTo>
                  <a:pt x="30341" y="1061"/>
                  <a:pt x="30070" y="852"/>
                  <a:pt x="29768" y="852"/>
                </a:cubicBezTo>
                <a:close/>
                <a:moveTo>
                  <a:pt x="48088" y="1475"/>
                </a:moveTo>
                <a:cubicBezTo>
                  <a:pt x="47802" y="1475"/>
                  <a:pt x="47541" y="1663"/>
                  <a:pt x="47457" y="1949"/>
                </a:cubicBezTo>
                <a:cubicBezTo>
                  <a:pt x="47357" y="2290"/>
                  <a:pt x="47548" y="2650"/>
                  <a:pt x="47886" y="2758"/>
                </a:cubicBezTo>
                <a:cubicBezTo>
                  <a:pt x="48713" y="2999"/>
                  <a:pt x="49542" y="3274"/>
                  <a:pt x="50352" y="3573"/>
                </a:cubicBezTo>
                <a:cubicBezTo>
                  <a:pt x="50425" y="3601"/>
                  <a:pt x="50502" y="3614"/>
                  <a:pt x="50581" y="3615"/>
                </a:cubicBezTo>
                <a:cubicBezTo>
                  <a:pt x="50582" y="3615"/>
                  <a:pt x="50583" y="3615"/>
                  <a:pt x="50583" y="3615"/>
                </a:cubicBezTo>
                <a:cubicBezTo>
                  <a:pt x="50901" y="3615"/>
                  <a:pt x="51173" y="3387"/>
                  <a:pt x="51230" y="3074"/>
                </a:cubicBezTo>
                <a:cubicBezTo>
                  <a:pt x="51285" y="2760"/>
                  <a:pt x="51109" y="2451"/>
                  <a:pt x="50809" y="2340"/>
                </a:cubicBezTo>
                <a:cubicBezTo>
                  <a:pt x="49970" y="2030"/>
                  <a:pt x="49111" y="1746"/>
                  <a:pt x="48254" y="1497"/>
                </a:cubicBezTo>
                <a:cubicBezTo>
                  <a:pt x="48199" y="1482"/>
                  <a:pt x="48143" y="1475"/>
                  <a:pt x="48088" y="1475"/>
                </a:cubicBezTo>
                <a:close/>
                <a:moveTo>
                  <a:pt x="24687" y="2351"/>
                </a:moveTo>
                <a:cubicBezTo>
                  <a:pt x="24612" y="2351"/>
                  <a:pt x="24537" y="2363"/>
                  <a:pt x="24462" y="2390"/>
                </a:cubicBezTo>
                <a:cubicBezTo>
                  <a:pt x="23628" y="2704"/>
                  <a:pt x="22793" y="3052"/>
                  <a:pt x="21983" y="3424"/>
                </a:cubicBezTo>
                <a:cubicBezTo>
                  <a:pt x="21701" y="3553"/>
                  <a:pt x="21548" y="3860"/>
                  <a:pt x="21614" y="4162"/>
                </a:cubicBezTo>
                <a:cubicBezTo>
                  <a:pt x="21681" y="4464"/>
                  <a:pt x="21948" y="4679"/>
                  <a:pt x="22257" y="4679"/>
                </a:cubicBezTo>
                <a:cubicBezTo>
                  <a:pt x="22352" y="4679"/>
                  <a:pt x="22445" y="4658"/>
                  <a:pt x="22530" y="4620"/>
                </a:cubicBezTo>
                <a:cubicBezTo>
                  <a:pt x="23313" y="4259"/>
                  <a:pt x="24119" y="3924"/>
                  <a:pt x="24925" y="3622"/>
                </a:cubicBezTo>
                <a:cubicBezTo>
                  <a:pt x="25261" y="3492"/>
                  <a:pt x="25430" y="3115"/>
                  <a:pt x="25304" y="2777"/>
                </a:cubicBezTo>
                <a:cubicBezTo>
                  <a:pt x="25204" y="2514"/>
                  <a:pt x="24954" y="2351"/>
                  <a:pt x="24687" y="2351"/>
                </a:cubicBezTo>
                <a:close/>
                <a:moveTo>
                  <a:pt x="53027" y="3309"/>
                </a:moveTo>
                <a:cubicBezTo>
                  <a:pt x="52778" y="3309"/>
                  <a:pt x="52538" y="3452"/>
                  <a:pt x="52428" y="3694"/>
                </a:cubicBezTo>
                <a:cubicBezTo>
                  <a:pt x="52278" y="4024"/>
                  <a:pt x="52425" y="4414"/>
                  <a:pt x="52755" y="4564"/>
                </a:cubicBezTo>
                <a:cubicBezTo>
                  <a:pt x="53539" y="4921"/>
                  <a:pt x="54322" y="5311"/>
                  <a:pt x="55080" y="5725"/>
                </a:cubicBezTo>
                <a:cubicBezTo>
                  <a:pt x="55176" y="5778"/>
                  <a:pt x="55285" y="5805"/>
                  <a:pt x="55395" y="5805"/>
                </a:cubicBezTo>
                <a:cubicBezTo>
                  <a:pt x="55695" y="5805"/>
                  <a:pt x="55958" y="5601"/>
                  <a:pt x="56032" y="5310"/>
                </a:cubicBezTo>
                <a:cubicBezTo>
                  <a:pt x="56106" y="5019"/>
                  <a:pt x="55973" y="4714"/>
                  <a:pt x="55708" y="4570"/>
                </a:cubicBezTo>
                <a:cubicBezTo>
                  <a:pt x="54922" y="4142"/>
                  <a:pt x="54112" y="3737"/>
                  <a:pt x="53299" y="3368"/>
                </a:cubicBezTo>
                <a:cubicBezTo>
                  <a:pt x="53211" y="3328"/>
                  <a:pt x="53118" y="3309"/>
                  <a:pt x="53027" y="3309"/>
                </a:cubicBezTo>
                <a:close/>
                <a:moveTo>
                  <a:pt x="19896" y="4552"/>
                </a:moveTo>
                <a:cubicBezTo>
                  <a:pt x="19790" y="4552"/>
                  <a:pt x="19681" y="4578"/>
                  <a:pt x="19581" y="4633"/>
                </a:cubicBezTo>
                <a:cubicBezTo>
                  <a:pt x="18800" y="5063"/>
                  <a:pt x="18023" y="5526"/>
                  <a:pt x="17272" y="6011"/>
                </a:cubicBezTo>
                <a:cubicBezTo>
                  <a:pt x="17027" y="6169"/>
                  <a:pt x="16916" y="6470"/>
                  <a:pt x="16998" y="6749"/>
                </a:cubicBezTo>
                <a:cubicBezTo>
                  <a:pt x="17080" y="7029"/>
                  <a:pt x="17337" y="7220"/>
                  <a:pt x="17629" y="7221"/>
                </a:cubicBezTo>
                <a:cubicBezTo>
                  <a:pt x="17755" y="7221"/>
                  <a:pt x="17880" y="7185"/>
                  <a:pt x="17986" y="7116"/>
                </a:cubicBezTo>
                <a:cubicBezTo>
                  <a:pt x="18710" y="6648"/>
                  <a:pt x="19459" y="6200"/>
                  <a:pt x="20214" y="5786"/>
                </a:cubicBezTo>
                <a:cubicBezTo>
                  <a:pt x="20532" y="5612"/>
                  <a:pt x="20649" y="5212"/>
                  <a:pt x="20474" y="4893"/>
                </a:cubicBezTo>
                <a:cubicBezTo>
                  <a:pt x="20354" y="4675"/>
                  <a:pt x="20129" y="4552"/>
                  <a:pt x="19896" y="4552"/>
                </a:cubicBezTo>
                <a:close/>
                <a:moveTo>
                  <a:pt x="57672" y="5837"/>
                </a:moveTo>
                <a:cubicBezTo>
                  <a:pt x="57456" y="5837"/>
                  <a:pt x="57244" y="5944"/>
                  <a:pt x="57119" y="6139"/>
                </a:cubicBezTo>
                <a:cubicBezTo>
                  <a:pt x="56922" y="6445"/>
                  <a:pt x="57011" y="6852"/>
                  <a:pt x="57316" y="7049"/>
                </a:cubicBezTo>
                <a:cubicBezTo>
                  <a:pt x="58043" y="7514"/>
                  <a:pt x="58761" y="8012"/>
                  <a:pt x="59452" y="8529"/>
                </a:cubicBezTo>
                <a:cubicBezTo>
                  <a:pt x="59564" y="8612"/>
                  <a:pt x="59701" y="8658"/>
                  <a:pt x="59841" y="8658"/>
                </a:cubicBezTo>
                <a:cubicBezTo>
                  <a:pt x="59842" y="8658"/>
                  <a:pt x="59844" y="8658"/>
                  <a:pt x="59846" y="8658"/>
                </a:cubicBezTo>
                <a:lnTo>
                  <a:pt x="59846" y="8659"/>
                </a:lnTo>
                <a:cubicBezTo>
                  <a:pt x="60129" y="8659"/>
                  <a:pt x="60381" y="8478"/>
                  <a:pt x="60470" y="8209"/>
                </a:cubicBezTo>
                <a:cubicBezTo>
                  <a:pt x="60560" y="7940"/>
                  <a:pt x="60466" y="7644"/>
                  <a:pt x="60240" y="7474"/>
                </a:cubicBezTo>
                <a:cubicBezTo>
                  <a:pt x="59524" y="6940"/>
                  <a:pt x="58779" y="6424"/>
                  <a:pt x="58028" y="5942"/>
                </a:cubicBezTo>
                <a:cubicBezTo>
                  <a:pt x="57917" y="5871"/>
                  <a:pt x="57794" y="5837"/>
                  <a:pt x="57672" y="5837"/>
                </a:cubicBezTo>
                <a:close/>
                <a:moveTo>
                  <a:pt x="15473" y="7408"/>
                </a:moveTo>
                <a:cubicBezTo>
                  <a:pt x="15330" y="7408"/>
                  <a:pt x="15187" y="7454"/>
                  <a:pt x="15066" y="7550"/>
                </a:cubicBezTo>
                <a:cubicBezTo>
                  <a:pt x="14352" y="8086"/>
                  <a:pt x="13648" y="8655"/>
                  <a:pt x="12974" y="9242"/>
                </a:cubicBezTo>
                <a:cubicBezTo>
                  <a:pt x="12767" y="9422"/>
                  <a:pt x="12694" y="9711"/>
                  <a:pt x="12790" y="9969"/>
                </a:cubicBezTo>
                <a:cubicBezTo>
                  <a:pt x="12886" y="10226"/>
                  <a:pt x="13131" y="10395"/>
                  <a:pt x="13406" y="10395"/>
                </a:cubicBezTo>
                <a:cubicBezTo>
                  <a:pt x="13564" y="10395"/>
                  <a:pt x="13717" y="10339"/>
                  <a:pt x="13837" y="10235"/>
                </a:cubicBezTo>
                <a:cubicBezTo>
                  <a:pt x="14487" y="9668"/>
                  <a:pt x="15167" y="9118"/>
                  <a:pt x="15855" y="8601"/>
                </a:cubicBezTo>
                <a:cubicBezTo>
                  <a:pt x="16156" y="8387"/>
                  <a:pt x="16221" y="7966"/>
                  <a:pt x="15998" y="7670"/>
                </a:cubicBezTo>
                <a:cubicBezTo>
                  <a:pt x="15869" y="7498"/>
                  <a:pt x="15672" y="7408"/>
                  <a:pt x="15473" y="7408"/>
                </a:cubicBezTo>
                <a:close/>
                <a:moveTo>
                  <a:pt x="61907" y="9000"/>
                </a:moveTo>
                <a:cubicBezTo>
                  <a:pt x="61722" y="9000"/>
                  <a:pt x="61539" y="9077"/>
                  <a:pt x="61409" y="9228"/>
                </a:cubicBezTo>
                <a:cubicBezTo>
                  <a:pt x="61172" y="9503"/>
                  <a:pt x="61203" y="9919"/>
                  <a:pt x="61478" y="10156"/>
                </a:cubicBezTo>
                <a:cubicBezTo>
                  <a:pt x="62129" y="10719"/>
                  <a:pt x="62770" y="11313"/>
                  <a:pt x="63382" y="11923"/>
                </a:cubicBezTo>
                <a:cubicBezTo>
                  <a:pt x="63505" y="12045"/>
                  <a:pt x="63671" y="12115"/>
                  <a:pt x="63846" y="12115"/>
                </a:cubicBezTo>
                <a:lnTo>
                  <a:pt x="63846" y="12114"/>
                </a:lnTo>
                <a:cubicBezTo>
                  <a:pt x="64112" y="12114"/>
                  <a:pt x="64351" y="11953"/>
                  <a:pt x="64453" y="11707"/>
                </a:cubicBezTo>
                <a:cubicBezTo>
                  <a:pt x="64554" y="11461"/>
                  <a:pt x="64497" y="11178"/>
                  <a:pt x="64309" y="10990"/>
                </a:cubicBezTo>
                <a:cubicBezTo>
                  <a:pt x="63675" y="10359"/>
                  <a:pt x="63012" y="9742"/>
                  <a:pt x="62337" y="9160"/>
                </a:cubicBezTo>
                <a:cubicBezTo>
                  <a:pt x="62212" y="9053"/>
                  <a:pt x="62059" y="9000"/>
                  <a:pt x="61907" y="9000"/>
                </a:cubicBezTo>
                <a:close/>
                <a:moveTo>
                  <a:pt x="11466" y="10893"/>
                </a:moveTo>
                <a:cubicBezTo>
                  <a:pt x="11301" y="10893"/>
                  <a:pt x="11136" y="10955"/>
                  <a:pt x="11008" y="11078"/>
                </a:cubicBezTo>
                <a:cubicBezTo>
                  <a:pt x="10377" y="11711"/>
                  <a:pt x="9760" y="12374"/>
                  <a:pt x="9176" y="13049"/>
                </a:cubicBezTo>
                <a:cubicBezTo>
                  <a:pt x="9009" y="13245"/>
                  <a:pt x="8969" y="13519"/>
                  <a:pt x="9076" y="13753"/>
                </a:cubicBezTo>
                <a:cubicBezTo>
                  <a:pt x="9183" y="13987"/>
                  <a:pt x="9417" y="14137"/>
                  <a:pt x="9674" y="14138"/>
                </a:cubicBezTo>
                <a:cubicBezTo>
                  <a:pt x="9864" y="14138"/>
                  <a:pt x="10046" y="14055"/>
                  <a:pt x="10171" y="13910"/>
                </a:cubicBezTo>
                <a:cubicBezTo>
                  <a:pt x="10735" y="13258"/>
                  <a:pt x="11329" y="12618"/>
                  <a:pt x="11939" y="12007"/>
                </a:cubicBezTo>
                <a:cubicBezTo>
                  <a:pt x="12188" y="11748"/>
                  <a:pt x="12184" y="11338"/>
                  <a:pt x="11930" y="11085"/>
                </a:cubicBezTo>
                <a:cubicBezTo>
                  <a:pt x="11802" y="10957"/>
                  <a:pt x="11634" y="10893"/>
                  <a:pt x="11466" y="10893"/>
                </a:cubicBezTo>
                <a:close/>
                <a:moveTo>
                  <a:pt x="65651" y="12730"/>
                </a:moveTo>
                <a:cubicBezTo>
                  <a:pt x="65498" y="12730"/>
                  <a:pt x="65344" y="12783"/>
                  <a:pt x="65219" y="12892"/>
                </a:cubicBezTo>
                <a:cubicBezTo>
                  <a:pt x="64945" y="13130"/>
                  <a:pt x="64916" y="13545"/>
                  <a:pt x="65155" y="13820"/>
                </a:cubicBezTo>
                <a:cubicBezTo>
                  <a:pt x="65721" y="14470"/>
                  <a:pt x="66271" y="15148"/>
                  <a:pt x="66790" y="15838"/>
                </a:cubicBezTo>
                <a:cubicBezTo>
                  <a:pt x="66914" y="16003"/>
                  <a:pt x="67109" y="16099"/>
                  <a:pt x="67315" y="16099"/>
                </a:cubicBezTo>
                <a:lnTo>
                  <a:pt x="67317" y="16099"/>
                </a:lnTo>
                <a:cubicBezTo>
                  <a:pt x="67565" y="16099"/>
                  <a:pt x="67793" y="15958"/>
                  <a:pt x="67904" y="15734"/>
                </a:cubicBezTo>
                <a:cubicBezTo>
                  <a:pt x="68016" y="15512"/>
                  <a:pt x="67991" y="15246"/>
                  <a:pt x="67841" y="15046"/>
                </a:cubicBezTo>
                <a:cubicBezTo>
                  <a:pt x="67303" y="14332"/>
                  <a:pt x="66733" y="13628"/>
                  <a:pt x="66148" y="12956"/>
                </a:cubicBezTo>
                <a:cubicBezTo>
                  <a:pt x="66018" y="12806"/>
                  <a:pt x="65835" y="12730"/>
                  <a:pt x="65651" y="12730"/>
                </a:cubicBezTo>
                <a:close/>
                <a:moveTo>
                  <a:pt x="8017" y="14883"/>
                </a:moveTo>
                <a:cubicBezTo>
                  <a:pt x="7816" y="14883"/>
                  <a:pt x="7619" y="14974"/>
                  <a:pt x="7490" y="15147"/>
                </a:cubicBezTo>
                <a:cubicBezTo>
                  <a:pt x="6954" y="15863"/>
                  <a:pt x="6438" y="16607"/>
                  <a:pt x="5955" y="17360"/>
                </a:cubicBezTo>
                <a:cubicBezTo>
                  <a:pt x="5675" y="17796"/>
                  <a:pt x="5988" y="18371"/>
                  <a:pt x="6508" y="18372"/>
                </a:cubicBezTo>
                <a:cubicBezTo>
                  <a:pt x="6731" y="18372"/>
                  <a:pt x="6941" y="18258"/>
                  <a:pt x="7062" y="18069"/>
                </a:cubicBezTo>
                <a:cubicBezTo>
                  <a:pt x="7527" y="17343"/>
                  <a:pt x="8026" y="16625"/>
                  <a:pt x="8543" y="15935"/>
                </a:cubicBezTo>
                <a:cubicBezTo>
                  <a:pt x="8760" y="15644"/>
                  <a:pt x="8700" y="15232"/>
                  <a:pt x="8410" y="15014"/>
                </a:cubicBezTo>
                <a:cubicBezTo>
                  <a:pt x="8292" y="14926"/>
                  <a:pt x="8154" y="14883"/>
                  <a:pt x="8017" y="14883"/>
                </a:cubicBezTo>
                <a:close/>
                <a:moveTo>
                  <a:pt x="68828" y="16948"/>
                </a:moveTo>
                <a:cubicBezTo>
                  <a:pt x="68705" y="16948"/>
                  <a:pt x="68582" y="16982"/>
                  <a:pt x="68472" y="17054"/>
                </a:cubicBezTo>
                <a:cubicBezTo>
                  <a:pt x="68166" y="17252"/>
                  <a:pt x="68079" y="17660"/>
                  <a:pt x="68278" y="17965"/>
                </a:cubicBezTo>
                <a:cubicBezTo>
                  <a:pt x="68744" y="18688"/>
                  <a:pt x="69192" y="19437"/>
                  <a:pt x="69608" y="20193"/>
                </a:cubicBezTo>
                <a:cubicBezTo>
                  <a:pt x="69723" y="20403"/>
                  <a:pt x="69945" y="20534"/>
                  <a:pt x="70184" y="20534"/>
                </a:cubicBezTo>
                <a:lnTo>
                  <a:pt x="70186" y="20534"/>
                </a:lnTo>
                <a:cubicBezTo>
                  <a:pt x="70686" y="20534"/>
                  <a:pt x="71002" y="19997"/>
                  <a:pt x="70761" y="19559"/>
                </a:cubicBezTo>
                <a:cubicBezTo>
                  <a:pt x="70330" y="18776"/>
                  <a:pt x="69866" y="17999"/>
                  <a:pt x="69382" y="17251"/>
                </a:cubicBezTo>
                <a:cubicBezTo>
                  <a:pt x="69256" y="17055"/>
                  <a:pt x="69044" y="16948"/>
                  <a:pt x="68828" y="16948"/>
                </a:cubicBezTo>
                <a:close/>
                <a:moveTo>
                  <a:pt x="5160" y="19332"/>
                </a:moveTo>
                <a:cubicBezTo>
                  <a:pt x="4927" y="19332"/>
                  <a:pt x="4701" y="19456"/>
                  <a:pt x="4582" y="19674"/>
                </a:cubicBezTo>
                <a:cubicBezTo>
                  <a:pt x="4154" y="20460"/>
                  <a:pt x="3748" y="21271"/>
                  <a:pt x="3378" y="22083"/>
                </a:cubicBezTo>
                <a:cubicBezTo>
                  <a:pt x="3180" y="22519"/>
                  <a:pt x="3498" y="23014"/>
                  <a:pt x="3976" y="23015"/>
                </a:cubicBezTo>
                <a:cubicBezTo>
                  <a:pt x="4234" y="23015"/>
                  <a:pt x="4468" y="22864"/>
                  <a:pt x="4574" y="22629"/>
                </a:cubicBezTo>
                <a:cubicBezTo>
                  <a:pt x="4932" y="21844"/>
                  <a:pt x="5324" y="21062"/>
                  <a:pt x="5737" y="20304"/>
                </a:cubicBezTo>
                <a:cubicBezTo>
                  <a:pt x="5910" y="19986"/>
                  <a:pt x="5793" y="19586"/>
                  <a:pt x="5474" y="19413"/>
                </a:cubicBezTo>
                <a:cubicBezTo>
                  <a:pt x="5374" y="19358"/>
                  <a:pt x="5266" y="19332"/>
                  <a:pt x="5160" y="19332"/>
                </a:cubicBezTo>
                <a:close/>
                <a:moveTo>
                  <a:pt x="71375" y="21582"/>
                </a:moveTo>
                <a:cubicBezTo>
                  <a:pt x="71283" y="21582"/>
                  <a:pt x="71189" y="21601"/>
                  <a:pt x="71100" y="21642"/>
                </a:cubicBezTo>
                <a:cubicBezTo>
                  <a:pt x="70772" y="21793"/>
                  <a:pt x="70628" y="22181"/>
                  <a:pt x="70775" y="22510"/>
                </a:cubicBezTo>
                <a:cubicBezTo>
                  <a:pt x="71137" y="23294"/>
                  <a:pt x="71473" y="24100"/>
                  <a:pt x="71774" y="24904"/>
                </a:cubicBezTo>
                <a:cubicBezTo>
                  <a:pt x="71872" y="25160"/>
                  <a:pt x="72117" y="25329"/>
                  <a:pt x="72391" y="25329"/>
                </a:cubicBezTo>
                <a:cubicBezTo>
                  <a:pt x="72850" y="25328"/>
                  <a:pt x="73167" y="24870"/>
                  <a:pt x="73006" y="24440"/>
                </a:cubicBezTo>
                <a:cubicBezTo>
                  <a:pt x="72692" y="23607"/>
                  <a:pt x="72345" y="22772"/>
                  <a:pt x="71970" y="21960"/>
                </a:cubicBezTo>
                <a:cubicBezTo>
                  <a:pt x="71859" y="21722"/>
                  <a:pt x="71622" y="21582"/>
                  <a:pt x="71375" y="21582"/>
                </a:cubicBezTo>
                <a:close/>
                <a:moveTo>
                  <a:pt x="2971" y="24130"/>
                </a:moveTo>
                <a:cubicBezTo>
                  <a:pt x="2699" y="24130"/>
                  <a:pt x="2444" y="24300"/>
                  <a:pt x="2349" y="24573"/>
                </a:cubicBezTo>
                <a:cubicBezTo>
                  <a:pt x="2039" y="25411"/>
                  <a:pt x="1754" y="26271"/>
                  <a:pt x="1504" y="27129"/>
                </a:cubicBezTo>
                <a:cubicBezTo>
                  <a:pt x="1381" y="27549"/>
                  <a:pt x="1697" y="27969"/>
                  <a:pt x="2135" y="27970"/>
                </a:cubicBezTo>
                <a:cubicBezTo>
                  <a:pt x="2428" y="27969"/>
                  <a:pt x="2684" y="27776"/>
                  <a:pt x="2766" y="27496"/>
                </a:cubicBezTo>
                <a:cubicBezTo>
                  <a:pt x="3007" y="26669"/>
                  <a:pt x="3282" y="25839"/>
                  <a:pt x="3582" y="25031"/>
                </a:cubicBezTo>
                <a:cubicBezTo>
                  <a:pt x="3718" y="24688"/>
                  <a:pt x="3545" y="24300"/>
                  <a:pt x="3199" y="24171"/>
                </a:cubicBezTo>
                <a:cubicBezTo>
                  <a:pt x="3124" y="24143"/>
                  <a:pt x="3047" y="24130"/>
                  <a:pt x="2971" y="24130"/>
                </a:cubicBezTo>
                <a:close/>
                <a:moveTo>
                  <a:pt x="73229" y="26514"/>
                </a:moveTo>
                <a:cubicBezTo>
                  <a:pt x="73167" y="26514"/>
                  <a:pt x="73104" y="26523"/>
                  <a:pt x="73042" y="26541"/>
                </a:cubicBezTo>
                <a:cubicBezTo>
                  <a:pt x="72691" y="26645"/>
                  <a:pt x="72493" y="27016"/>
                  <a:pt x="72600" y="27365"/>
                </a:cubicBezTo>
                <a:cubicBezTo>
                  <a:pt x="72845" y="28194"/>
                  <a:pt x="73062" y="29040"/>
                  <a:pt x="73245" y="29879"/>
                </a:cubicBezTo>
                <a:cubicBezTo>
                  <a:pt x="73312" y="30181"/>
                  <a:pt x="73579" y="30396"/>
                  <a:pt x="73887" y="30397"/>
                </a:cubicBezTo>
                <a:cubicBezTo>
                  <a:pt x="74307" y="30396"/>
                  <a:pt x="74619" y="30009"/>
                  <a:pt x="74530" y="29599"/>
                </a:cubicBezTo>
                <a:cubicBezTo>
                  <a:pt x="74341" y="28728"/>
                  <a:pt x="74114" y="27852"/>
                  <a:pt x="73861" y="26992"/>
                </a:cubicBezTo>
                <a:cubicBezTo>
                  <a:pt x="73779" y="26702"/>
                  <a:pt x="73515" y="26514"/>
                  <a:pt x="73229" y="26514"/>
                </a:cubicBezTo>
                <a:close/>
                <a:moveTo>
                  <a:pt x="1486" y="29218"/>
                </a:moveTo>
                <a:cubicBezTo>
                  <a:pt x="1183" y="29218"/>
                  <a:pt x="910" y="29428"/>
                  <a:pt x="844" y="29737"/>
                </a:cubicBezTo>
                <a:cubicBezTo>
                  <a:pt x="656" y="30609"/>
                  <a:pt x="498" y="31500"/>
                  <a:pt x="373" y="32386"/>
                </a:cubicBezTo>
                <a:cubicBezTo>
                  <a:pt x="317" y="32782"/>
                  <a:pt x="625" y="33135"/>
                  <a:pt x="1024" y="33135"/>
                </a:cubicBezTo>
                <a:cubicBezTo>
                  <a:pt x="1351" y="33135"/>
                  <a:pt x="1629" y="32893"/>
                  <a:pt x="1675" y="32570"/>
                </a:cubicBezTo>
                <a:cubicBezTo>
                  <a:pt x="1796" y="31715"/>
                  <a:pt x="1948" y="30855"/>
                  <a:pt x="2130" y="30014"/>
                </a:cubicBezTo>
                <a:cubicBezTo>
                  <a:pt x="2206" y="29659"/>
                  <a:pt x="1980" y="29309"/>
                  <a:pt x="1625" y="29233"/>
                </a:cubicBezTo>
                <a:cubicBezTo>
                  <a:pt x="1579" y="29223"/>
                  <a:pt x="1532" y="29218"/>
                  <a:pt x="1486" y="29218"/>
                </a:cubicBezTo>
                <a:close/>
                <a:moveTo>
                  <a:pt x="74362" y="31682"/>
                </a:moveTo>
                <a:cubicBezTo>
                  <a:pt x="74331" y="31682"/>
                  <a:pt x="74299" y="31684"/>
                  <a:pt x="74267" y="31688"/>
                </a:cubicBezTo>
                <a:cubicBezTo>
                  <a:pt x="73908" y="31741"/>
                  <a:pt x="73659" y="32074"/>
                  <a:pt x="73711" y="32433"/>
                </a:cubicBezTo>
                <a:cubicBezTo>
                  <a:pt x="73834" y="33283"/>
                  <a:pt x="73928" y="34152"/>
                  <a:pt x="73993" y="35015"/>
                </a:cubicBezTo>
                <a:cubicBezTo>
                  <a:pt x="74017" y="35359"/>
                  <a:pt x="74303" y="35624"/>
                  <a:pt x="74647" y="35625"/>
                </a:cubicBezTo>
                <a:cubicBezTo>
                  <a:pt x="74663" y="35625"/>
                  <a:pt x="74680" y="35624"/>
                  <a:pt x="74695" y="35623"/>
                </a:cubicBezTo>
                <a:cubicBezTo>
                  <a:pt x="75058" y="35597"/>
                  <a:pt x="75331" y="35281"/>
                  <a:pt x="75304" y="34920"/>
                </a:cubicBezTo>
                <a:cubicBezTo>
                  <a:pt x="75237" y="34024"/>
                  <a:pt x="75140" y="33125"/>
                  <a:pt x="75012" y="32245"/>
                </a:cubicBezTo>
                <a:cubicBezTo>
                  <a:pt x="74965" y="31918"/>
                  <a:pt x="74684" y="31682"/>
                  <a:pt x="74362" y="31682"/>
                </a:cubicBezTo>
                <a:close/>
                <a:moveTo>
                  <a:pt x="746" y="34455"/>
                </a:moveTo>
                <a:cubicBezTo>
                  <a:pt x="406" y="34455"/>
                  <a:pt x="119" y="34717"/>
                  <a:pt x="92" y="35062"/>
                </a:cubicBezTo>
                <a:cubicBezTo>
                  <a:pt x="31" y="35934"/>
                  <a:pt x="0" y="36823"/>
                  <a:pt x="0" y="37697"/>
                </a:cubicBezTo>
                <a:lnTo>
                  <a:pt x="0" y="37748"/>
                </a:lnTo>
                <a:cubicBezTo>
                  <a:pt x="0" y="38112"/>
                  <a:pt x="295" y="38405"/>
                  <a:pt x="659" y="38405"/>
                </a:cubicBezTo>
                <a:cubicBezTo>
                  <a:pt x="1021" y="38405"/>
                  <a:pt x="1316" y="38112"/>
                  <a:pt x="1316" y="37748"/>
                </a:cubicBezTo>
                <a:lnTo>
                  <a:pt x="1316" y="37702"/>
                </a:lnTo>
                <a:cubicBezTo>
                  <a:pt x="1316" y="36853"/>
                  <a:pt x="1345" y="35995"/>
                  <a:pt x="1404" y="35152"/>
                </a:cubicBezTo>
                <a:cubicBezTo>
                  <a:pt x="1425" y="34791"/>
                  <a:pt x="1153" y="34481"/>
                  <a:pt x="793" y="34457"/>
                </a:cubicBezTo>
                <a:cubicBezTo>
                  <a:pt x="777" y="34456"/>
                  <a:pt x="761" y="34455"/>
                  <a:pt x="746" y="34455"/>
                </a:cubicBezTo>
                <a:close/>
                <a:moveTo>
                  <a:pt x="74747" y="36952"/>
                </a:moveTo>
                <a:cubicBezTo>
                  <a:pt x="74384" y="36952"/>
                  <a:pt x="74089" y="37246"/>
                  <a:pt x="74089" y="37609"/>
                </a:cubicBezTo>
                <a:lnTo>
                  <a:pt x="74089" y="37703"/>
                </a:lnTo>
                <a:cubicBezTo>
                  <a:pt x="74089" y="38566"/>
                  <a:pt x="74059" y="39439"/>
                  <a:pt x="73998" y="40298"/>
                </a:cubicBezTo>
                <a:cubicBezTo>
                  <a:pt x="73973" y="40660"/>
                  <a:pt x="74245" y="40974"/>
                  <a:pt x="74608" y="41001"/>
                </a:cubicBezTo>
                <a:cubicBezTo>
                  <a:pt x="74624" y="41002"/>
                  <a:pt x="74639" y="41002"/>
                  <a:pt x="74655" y="41002"/>
                </a:cubicBezTo>
                <a:cubicBezTo>
                  <a:pt x="75000" y="41001"/>
                  <a:pt x="75285" y="40735"/>
                  <a:pt x="75311" y="40391"/>
                </a:cubicBezTo>
                <a:cubicBezTo>
                  <a:pt x="75373" y="39501"/>
                  <a:pt x="75405" y="38596"/>
                  <a:pt x="75405" y="37703"/>
                </a:cubicBezTo>
                <a:lnTo>
                  <a:pt x="75405" y="37609"/>
                </a:lnTo>
                <a:cubicBezTo>
                  <a:pt x="75405" y="37246"/>
                  <a:pt x="75110" y="36952"/>
                  <a:pt x="74747" y="36952"/>
                </a:cubicBezTo>
                <a:close/>
                <a:moveTo>
                  <a:pt x="754" y="39733"/>
                </a:moveTo>
                <a:cubicBezTo>
                  <a:pt x="739" y="39733"/>
                  <a:pt x="723" y="39734"/>
                  <a:pt x="707" y="39735"/>
                </a:cubicBezTo>
                <a:cubicBezTo>
                  <a:pt x="345" y="39760"/>
                  <a:pt x="72" y="40075"/>
                  <a:pt x="99" y="40438"/>
                </a:cubicBezTo>
                <a:cubicBezTo>
                  <a:pt x="163" y="41331"/>
                  <a:pt x="259" y="42230"/>
                  <a:pt x="386" y="43113"/>
                </a:cubicBezTo>
                <a:cubicBezTo>
                  <a:pt x="432" y="43435"/>
                  <a:pt x="710" y="43676"/>
                  <a:pt x="1035" y="43677"/>
                </a:cubicBezTo>
                <a:cubicBezTo>
                  <a:pt x="1068" y="43676"/>
                  <a:pt x="1099" y="43674"/>
                  <a:pt x="1130" y="43670"/>
                </a:cubicBezTo>
                <a:cubicBezTo>
                  <a:pt x="1489" y="43618"/>
                  <a:pt x="1738" y="43284"/>
                  <a:pt x="1687" y="42925"/>
                </a:cubicBezTo>
                <a:cubicBezTo>
                  <a:pt x="1565" y="42074"/>
                  <a:pt x="1472" y="41206"/>
                  <a:pt x="1410" y="40343"/>
                </a:cubicBezTo>
                <a:cubicBezTo>
                  <a:pt x="1385" y="39997"/>
                  <a:pt x="1096" y="39733"/>
                  <a:pt x="754" y="39733"/>
                </a:cubicBezTo>
                <a:close/>
                <a:moveTo>
                  <a:pt x="74373" y="42311"/>
                </a:moveTo>
                <a:cubicBezTo>
                  <a:pt x="74050" y="42311"/>
                  <a:pt x="73768" y="42550"/>
                  <a:pt x="73723" y="42880"/>
                </a:cubicBezTo>
                <a:cubicBezTo>
                  <a:pt x="73602" y="43736"/>
                  <a:pt x="73448" y="44595"/>
                  <a:pt x="73266" y="45435"/>
                </a:cubicBezTo>
                <a:cubicBezTo>
                  <a:pt x="73178" y="45845"/>
                  <a:pt x="73490" y="46232"/>
                  <a:pt x="73909" y="46232"/>
                </a:cubicBezTo>
                <a:cubicBezTo>
                  <a:pt x="74219" y="46231"/>
                  <a:pt x="74485" y="46015"/>
                  <a:pt x="74550" y="45713"/>
                </a:cubicBezTo>
                <a:cubicBezTo>
                  <a:pt x="74739" y="44843"/>
                  <a:pt x="74898" y="43952"/>
                  <a:pt x="75025" y="43065"/>
                </a:cubicBezTo>
                <a:cubicBezTo>
                  <a:pt x="75079" y="42705"/>
                  <a:pt x="74828" y="42369"/>
                  <a:pt x="74467" y="42318"/>
                </a:cubicBezTo>
                <a:cubicBezTo>
                  <a:pt x="74435" y="42313"/>
                  <a:pt x="74404" y="42311"/>
                  <a:pt x="74373" y="42311"/>
                </a:cubicBezTo>
                <a:close/>
                <a:moveTo>
                  <a:pt x="1505" y="44962"/>
                </a:moveTo>
                <a:cubicBezTo>
                  <a:pt x="1459" y="44962"/>
                  <a:pt x="1413" y="44967"/>
                  <a:pt x="1366" y="44977"/>
                </a:cubicBezTo>
                <a:cubicBezTo>
                  <a:pt x="1011" y="45055"/>
                  <a:pt x="786" y="45405"/>
                  <a:pt x="864" y="45760"/>
                </a:cubicBezTo>
                <a:cubicBezTo>
                  <a:pt x="1054" y="46634"/>
                  <a:pt x="1278" y="47510"/>
                  <a:pt x="1530" y="48367"/>
                </a:cubicBezTo>
                <a:cubicBezTo>
                  <a:pt x="1613" y="48647"/>
                  <a:pt x="1869" y="48839"/>
                  <a:pt x="2161" y="48840"/>
                </a:cubicBezTo>
                <a:cubicBezTo>
                  <a:pt x="2600" y="48839"/>
                  <a:pt x="2916" y="48417"/>
                  <a:pt x="2792" y="47996"/>
                </a:cubicBezTo>
                <a:cubicBezTo>
                  <a:pt x="2549" y="47169"/>
                  <a:pt x="2333" y="46323"/>
                  <a:pt x="2149" y="45481"/>
                </a:cubicBezTo>
                <a:cubicBezTo>
                  <a:pt x="2081" y="45173"/>
                  <a:pt x="1808" y="44962"/>
                  <a:pt x="1505" y="44962"/>
                </a:cubicBezTo>
                <a:close/>
                <a:moveTo>
                  <a:pt x="73256" y="47479"/>
                </a:moveTo>
                <a:cubicBezTo>
                  <a:pt x="72971" y="47479"/>
                  <a:pt x="72710" y="47665"/>
                  <a:pt x="72626" y="47953"/>
                </a:cubicBezTo>
                <a:cubicBezTo>
                  <a:pt x="72383" y="48779"/>
                  <a:pt x="72108" y="49608"/>
                  <a:pt x="71806" y="50416"/>
                </a:cubicBezTo>
                <a:cubicBezTo>
                  <a:pt x="71648" y="50846"/>
                  <a:pt x="71965" y="51302"/>
                  <a:pt x="72423" y="51303"/>
                </a:cubicBezTo>
                <a:cubicBezTo>
                  <a:pt x="72698" y="51303"/>
                  <a:pt x="72944" y="51132"/>
                  <a:pt x="73039" y="50875"/>
                </a:cubicBezTo>
                <a:cubicBezTo>
                  <a:pt x="73352" y="50037"/>
                  <a:pt x="73637" y="49178"/>
                  <a:pt x="73888" y="48322"/>
                </a:cubicBezTo>
                <a:cubicBezTo>
                  <a:pt x="73990" y="47973"/>
                  <a:pt x="73790" y="47607"/>
                  <a:pt x="73442" y="47506"/>
                </a:cubicBezTo>
                <a:cubicBezTo>
                  <a:pt x="73380" y="47488"/>
                  <a:pt x="73317" y="47479"/>
                  <a:pt x="73256" y="47479"/>
                </a:cubicBezTo>
                <a:close/>
                <a:moveTo>
                  <a:pt x="3000" y="50036"/>
                </a:moveTo>
                <a:cubicBezTo>
                  <a:pt x="2923" y="50036"/>
                  <a:pt x="2845" y="50050"/>
                  <a:pt x="2769" y="50078"/>
                </a:cubicBezTo>
                <a:cubicBezTo>
                  <a:pt x="2431" y="50205"/>
                  <a:pt x="2258" y="50580"/>
                  <a:pt x="2382" y="50919"/>
                </a:cubicBezTo>
                <a:cubicBezTo>
                  <a:pt x="2695" y="51755"/>
                  <a:pt x="3042" y="52590"/>
                  <a:pt x="3415" y="53402"/>
                </a:cubicBezTo>
                <a:cubicBezTo>
                  <a:pt x="3521" y="53636"/>
                  <a:pt x="3755" y="53785"/>
                  <a:pt x="4012" y="53785"/>
                </a:cubicBezTo>
                <a:cubicBezTo>
                  <a:pt x="4491" y="53784"/>
                  <a:pt x="4808" y="53289"/>
                  <a:pt x="4610" y="52854"/>
                </a:cubicBezTo>
                <a:cubicBezTo>
                  <a:pt x="4250" y="52070"/>
                  <a:pt x="3916" y="51265"/>
                  <a:pt x="3613" y="50458"/>
                </a:cubicBezTo>
                <a:cubicBezTo>
                  <a:pt x="3513" y="50197"/>
                  <a:pt x="3264" y="50036"/>
                  <a:pt x="3000" y="50036"/>
                </a:cubicBezTo>
                <a:close/>
                <a:moveTo>
                  <a:pt x="71409" y="52432"/>
                </a:moveTo>
                <a:cubicBezTo>
                  <a:pt x="71160" y="52432"/>
                  <a:pt x="70921" y="52575"/>
                  <a:pt x="70811" y="52816"/>
                </a:cubicBezTo>
                <a:cubicBezTo>
                  <a:pt x="70453" y="53601"/>
                  <a:pt x="70061" y="54383"/>
                  <a:pt x="69647" y="55140"/>
                </a:cubicBezTo>
                <a:cubicBezTo>
                  <a:pt x="69407" y="55578"/>
                  <a:pt x="69724" y="56113"/>
                  <a:pt x="70223" y="56113"/>
                </a:cubicBezTo>
                <a:cubicBezTo>
                  <a:pt x="70464" y="56113"/>
                  <a:pt x="70684" y="55982"/>
                  <a:pt x="70800" y="55771"/>
                </a:cubicBezTo>
                <a:cubicBezTo>
                  <a:pt x="71229" y="54986"/>
                  <a:pt x="71636" y="54177"/>
                  <a:pt x="72007" y="53364"/>
                </a:cubicBezTo>
                <a:cubicBezTo>
                  <a:pt x="72158" y="53034"/>
                  <a:pt x="72013" y="52643"/>
                  <a:pt x="71682" y="52493"/>
                </a:cubicBezTo>
                <a:cubicBezTo>
                  <a:pt x="71593" y="52452"/>
                  <a:pt x="71500" y="52432"/>
                  <a:pt x="71409" y="52432"/>
                </a:cubicBezTo>
                <a:close/>
                <a:moveTo>
                  <a:pt x="5193" y="54822"/>
                </a:moveTo>
                <a:cubicBezTo>
                  <a:pt x="5087" y="54822"/>
                  <a:pt x="4978" y="54848"/>
                  <a:pt x="4878" y="54903"/>
                </a:cubicBezTo>
                <a:cubicBezTo>
                  <a:pt x="4556" y="55079"/>
                  <a:pt x="4441" y="55485"/>
                  <a:pt x="4622" y="55803"/>
                </a:cubicBezTo>
                <a:cubicBezTo>
                  <a:pt x="5052" y="56587"/>
                  <a:pt x="5515" y="57364"/>
                  <a:pt x="5999" y="58113"/>
                </a:cubicBezTo>
                <a:cubicBezTo>
                  <a:pt x="6120" y="58302"/>
                  <a:pt x="6328" y="58415"/>
                  <a:pt x="6552" y="58415"/>
                </a:cubicBezTo>
                <a:cubicBezTo>
                  <a:pt x="7072" y="58414"/>
                  <a:pt x="7386" y="57838"/>
                  <a:pt x="7104" y="57400"/>
                </a:cubicBezTo>
                <a:cubicBezTo>
                  <a:pt x="6637" y="56678"/>
                  <a:pt x="6189" y="55927"/>
                  <a:pt x="5775" y="55171"/>
                </a:cubicBezTo>
                <a:cubicBezTo>
                  <a:pt x="5657" y="54948"/>
                  <a:pt x="5429" y="54822"/>
                  <a:pt x="5193" y="54822"/>
                </a:cubicBezTo>
                <a:close/>
                <a:moveTo>
                  <a:pt x="68877" y="57066"/>
                </a:moveTo>
                <a:cubicBezTo>
                  <a:pt x="68658" y="57066"/>
                  <a:pt x="68443" y="57175"/>
                  <a:pt x="68319" y="57375"/>
                </a:cubicBezTo>
                <a:cubicBezTo>
                  <a:pt x="67853" y="58099"/>
                  <a:pt x="67354" y="58816"/>
                  <a:pt x="66835" y="59508"/>
                </a:cubicBezTo>
                <a:cubicBezTo>
                  <a:pt x="66687" y="59706"/>
                  <a:pt x="66662" y="59973"/>
                  <a:pt x="66773" y="60196"/>
                </a:cubicBezTo>
                <a:cubicBezTo>
                  <a:pt x="66885" y="60418"/>
                  <a:pt x="67113" y="60559"/>
                  <a:pt x="67361" y="60560"/>
                </a:cubicBezTo>
                <a:lnTo>
                  <a:pt x="67361" y="60559"/>
                </a:lnTo>
                <a:cubicBezTo>
                  <a:pt x="67568" y="60559"/>
                  <a:pt x="67763" y="60462"/>
                  <a:pt x="67887" y="60296"/>
                </a:cubicBezTo>
                <a:cubicBezTo>
                  <a:pt x="68424" y="59580"/>
                  <a:pt x="68942" y="58837"/>
                  <a:pt x="69425" y="58087"/>
                </a:cubicBezTo>
                <a:cubicBezTo>
                  <a:pt x="69627" y="57781"/>
                  <a:pt x="69539" y="57369"/>
                  <a:pt x="69232" y="57171"/>
                </a:cubicBezTo>
                <a:cubicBezTo>
                  <a:pt x="69122" y="57100"/>
                  <a:pt x="68999" y="57066"/>
                  <a:pt x="68877" y="57066"/>
                </a:cubicBezTo>
                <a:close/>
                <a:moveTo>
                  <a:pt x="8062" y="59268"/>
                </a:moveTo>
                <a:cubicBezTo>
                  <a:pt x="7924" y="59268"/>
                  <a:pt x="7786" y="59311"/>
                  <a:pt x="7667" y="59400"/>
                </a:cubicBezTo>
                <a:cubicBezTo>
                  <a:pt x="7377" y="59619"/>
                  <a:pt x="7318" y="60030"/>
                  <a:pt x="7536" y="60320"/>
                </a:cubicBezTo>
                <a:cubicBezTo>
                  <a:pt x="8072" y="61034"/>
                  <a:pt x="8640" y="61738"/>
                  <a:pt x="9227" y="62413"/>
                </a:cubicBezTo>
                <a:cubicBezTo>
                  <a:pt x="9352" y="62558"/>
                  <a:pt x="9533" y="62640"/>
                  <a:pt x="9724" y="62640"/>
                </a:cubicBezTo>
                <a:cubicBezTo>
                  <a:pt x="9981" y="62640"/>
                  <a:pt x="10215" y="62489"/>
                  <a:pt x="10322" y="62254"/>
                </a:cubicBezTo>
                <a:cubicBezTo>
                  <a:pt x="10429" y="62020"/>
                  <a:pt x="10389" y="61745"/>
                  <a:pt x="10220" y="61550"/>
                </a:cubicBezTo>
                <a:cubicBezTo>
                  <a:pt x="9654" y="60899"/>
                  <a:pt x="9105" y="60220"/>
                  <a:pt x="8588" y="59531"/>
                </a:cubicBezTo>
                <a:cubicBezTo>
                  <a:pt x="8459" y="59359"/>
                  <a:pt x="8262" y="59268"/>
                  <a:pt x="8062" y="59268"/>
                </a:cubicBezTo>
                <a:close/>
                <a:moveTo>
                  <a:pt x="65701" y="61302"/>
                </a:moveTo>
                <a:cubicBezTo>
                  <a:pt x="65517" y="61302"/>
                  <a:pt x="65334" y="61379"/>
                  <a:pt x="65205" y="61529"/>
                </a:cubicBezTo>
                <a:cubicBezTo>
                  <a:pt x="64639" y="62181"/>
                  <a:pt x="64044" y="62820"/>
                  <a:pt x="63434" y="63430"/>
                </a:cubicBezTo>
                <a:cubicBezTo>
                  <a:pt x="63246" y="63617"/>
                  <a:pt x="63190" y="63900"/>
                  <a:pt x="63291" y="64146"/>
                </a:cubicBezTo>
                <a:cubicBezTo>
                  <a:pt x="63393" y="64391"/>
                  <a:pt x="63633" y="64552"/>
                  <a:pt x="63899" y="64552"/>
                </a:cubicBezTo>
                <a:cubicBezTo>
                  <a:pt x="64074" y="64552"/>
                  <a:pt x="64241" y="64483"/>
                  <a:pt x="64364" y="64359"/>
                </a:cubicBezTo>
                <a:cubicBezTo>
                  <a:pt x="64995" y="63728"/>
                  <a:pt x="65613" y="63065"/>
                  <a:pt x="66198" y="62390"/>
                </a:cubicBezTo>
                <a:cubicBezTo>
                  <a:pt x="66435" y="62115"/>
                  <a:pt x="66406" y="61701"/>
                  <a:pt x="66131" y="61462"/>
                </a:cubicBezTo>
                <a:cubicBezTo>
                  <a:pt x="66007" y="61355"/>
                  <a:pt x="65854" y="61302"/>
                  <a:pt x="65701" y="61302"/>
                </a:cubicBezTo>
                <a:close/>
                <a:moveTo>
                  <a:pt x="11538" y="63268"/>
                </a:moveTo>
                <a:cubicBezTo>
                  <a:pt x="11369" y="63268"/>
                  <a:pt x="11201" y="63333"/>
                  <a:pt x="11073" y="63461"/>
                </a:cubicBezTo>
                <a:cubicBezTo>
                  <a:pt x="10820" y="63714"/>
                  <a:pt x="10816" y="64122"/>
                  <a:pt x="11063" y="64380"/>
                </a:cubicBezTo>
                <a:cubicBezTo>
                  <a:pt x="11696" y="65012"/>
                  <a:pt x="12359" y="65628"/>
                  <a:pt x="13033" y="66213"/>
                </a:cubicBezTo>
                <a:cubicBezTo>
                  <a:pt x="13153" y="66316"/>
                  <a:pt x="13304" y="66373"/>
                  <a:pt x="13463" y="66373"/>
                </a:cubicBezTo>
                <a:cubicBezTo>
                  <a:pt x="13737" y="66373"/>
                  <a:pt x="13983" y="66203"/>
                  <a:pt x="14078" y="65945"/>
                </a:cubicBezTo>
                <a:cubicBezTo>
                  <a:pt x="14175" y="65688"/>
                  <a:pt x="14100" y="65398"/>
                  <a:pt x="13893" y="65218"/>
                </a:cubicBezTo>
                <a:cubicBezTo>
                  <a:pt x="13242" y="64655"/>
                  <a:pt x="12603" y="64059"/>
                  <a:pt x="11991" y="63449"/>
                </a:cubicBezTo>
                <a:cubicBezTo>
                  <a:pt x="11864" y="63328"/>
                  <a:pt x="11701" y="63268"/>
                  <a:pt x="11538" y="63268"/>
                </a:cubicBezTo>
                <a:close/>
                <a:moveTo>
                  <a:pt x="61971" y="65034"/>
                </a:moveTo>
                <a:cubicBezTo>
                  <a:pt x="61815" y="65034"/>
                  <a:pt x="61659" y="65089"/>
                  <a:pt x="61533" y="65201"/>
                </a:cubicBezTo>
                <a:cubicBezTo>
                  <a:pt x="60882" y="65765"/>
                  <a:pt x="60203" y="66314"/>
                  <a:pt x="59513" y="66831"/>
                </a:cubicBezTo>
                <a:cubicBezTo>
                  <a:pt x="59286" y="67001"/>
                  <a:pt x="59194" y="67297"/>
                  <a:pt x="59284" y="67565"/>
                </a:cubicBezTo>
                <a:cubicBezTo>
                  <a:pt x="59373" y="67833"/>
                  <a:pt x="59624" y="68014"/>
                  <a:pt x="59905" y="68014"/>
                </a:cubicBezTo>
                <a:cubicBezTo>
                  <a:pt x="59906" y="68014"/>
                  <a:pt x="59907" y="68014"/>
                  <a:pt x="59908" y="68014"/>
                </a:cubicBezTo>
                <a:cubicBezTo>
                  <a:pt x="60050" y="68014"/>
                  <a:pt x="60188" y="67969"/>
                  <a:pt x="60302" y="67883"/>
                </a:cubicBezTo>
                <a:cubicBezTo>
                  <a:pt x="61016" y="67347"/>
                  <a:pt x="61720" y="66778"/>
                  <a:pt x="62395" y="66194"/>
                </a:cubicBezTo>
                <a:cubicBezTo>
                  <a:pt x="62675" y="65957"/>
                  <a:pt x="62708" y="65536"/>
                  <a:pt x="62468" y="65260"/>
                </a:cubicBezTo>
                <a:cubicBezTo>
                  <a:pt x="62337" y="65110"/>
                  <a:pt x="62154" y="65034"/>
                  <a:pt x="61971" y="65034"/>
                </a:cubicBezTo>
                <a:close/>
                <a:moveTo>
                  <a:pt x="15524" y="66717"/>
                </a:moveTo>
                <a:cubicBezTo>
                  <a:pt x="15324" y="66717"/>
                  <a:pt x="15126" y="66808"/>
                  <a:pt x="14997" y="66981"/>
                </a:cubicBezTo>
                <a:cubicBezTo>
                  <a:pt x="14780" y="67271"/>
                  <a:pt x="14839" y="67684"/>
                  <a:pt x="15130" y="67901"/>
                </a:cubicBezTo>
                <a:cubicBezTo>
                  <a:pt x="15846" y="68438"/>
                  <a:pt x="16589" y="68954"/>
                  <a:pt x="17341" y="69436"/>
                </a:cubicBezTo>
                <a:cubicBezTo>
                  <a:pt x="17446" y="69505"/>
                  <a:pt x="17570" y="69542"/>
                  <a:pt x="17696" y="69542"/>
                </a:cubicBezTo>
                <a:cubicBezTo>
                  <a:pt x="17987" y="69542"/>
                  <a:pt x="18244" y="69349"/>
                  <a:pt x="18327" y="69070"/>
                </a:cubicBezTo>
                <a:cubicBezTo>
                  <a:pt x="18409" y="68789"/>
                  <a:pt x="18298" y="68489"/>
                  <a:pt x="18053" y="68331"/>
                </a:cubicBezTo>
                <a:cubicBezTo>
                  <a:pt x="17328" y="67864"/>
                  <a:pt x="16609" y="67366"/>
                  <a:pt x="15918" y="66848"/>
                </a:cubicBezTo>
                <a:cubicBezTo>
                  <a:pt x="15800" y="66760"/>
                  <a:pt x="15661" y="66717"/>
                  <a:pt x="15524" y="66717"/>
                </a:cubicBezTo>
                <a:close/>
                <a:moveTo>
                  <a:pt x="57739" y="68209"/>
                </a:moveTo>
                <a:cubicBezTo>
                  <a:pt x="57617" y="68209"/>
                  <a:pt x="57494" y="68243"/>
                  <a:pt x="57383" y="68313"/>
                </a:cubicBezTo>
                <a:cubicBezTo>
                  <a:pt x="56658" y="68781"/>
                  <a:pt x="55908" y="69227"/>
                  <a:pt x="55153" y="69640"/>
                </a:cubicBezTo>
                <a:cubicBezTo>
                  <a:pt x="54889" y="69785"/>
                  <a:pt x="54757" y="70088"/>
                  <a:pt x="54831" y="70380"/>
                </a:cubicBezTo>
                <a:cubicBezTo>
                  <a:pt x="54907" y="70671"/>
                  <a:pt x="55168" y="70874"/>
                  <a:pt x="55469" y="70874"/>
                </a:cubicBezTo>
                <a:lnTo>
                  <a:pt x="55469" y="70874"/>
                </a:lnTo>
                <a:cubicBezTo>
                  <a:pt x="55579" y="70874"/>
                  <a:pt x="55688" y="70846"/>
                  <a:pt x="55785" y="70793"/>
                </a:cubicBezTo>
                <a:cubicBezTo>
                  <a:pt x="56566" y="70366"/>
                  <a:pt x="57345" y="69903"/>
                  <a:pt x="58095" y="69419"/>
                </a:cubicBezTo>
                <a:cubicBezTo>
                  <a:pt x="58401" y="69223"/>
                  <a:pt x="58489" y="68816"/>
                  <a:pt x="58293" y="68510"/>
                </a:cubicBezTo>
                <a:cubicBezTo>
                  <a:pt x="58166" y="68315"/>
                  <a:pt x="57955" y="68209"/>
                  <a:pt x="57739" y="68209"/>
                </a:cubicBezTo>
                <a:close/>
                <a:moveTo>
                  <a:pt x="55469" y="70874"/>
                </a:moveTo>
                <a:cubicBezTo>
                  <a:pt x="55469" y="70874"/>
                  <a:pt x="55468" y="70874"/>
                  <a:pt x="55468" y="70874"/>
                </a:cubicBezTo>
                <a:lnTo>
                  <a:pt x="55470" y="70874"/>
                </a:lnTo>
                <a:cubicBezTo>
                  <a:pt x="55470" y="70874"/>
                  <a:pt x="55469" y="70874"/>
                  <a:pt x="55469" y="70874"/>
                </a:cubicBezTo>
                <a:close/>
                <a:moveTo>
                  <a:pt x="19975" y="69578"/>
                </a:moveTo>
                <a:cubicBezTo>
                  <a:pt x="19742" y="69578"/>
                  <a:pt x="19516" y="69703"/>
                  <a:pt x="19397" y="69921"/>
                </a:cubicBezTo>
                <a:cubicBezTo>
                  <a:pt x="19223" y="70238"/>
                  <a:pt x="19340" y="70636"/>
                  <a:pt x="19656" y="70811"/>
                </a:cubicBezTo>
                <a:cubicBezTo>
                  <a:pt x="20442" y="71241"/>
                  <a:pt x="21252" y="71646"/>
                  <a:pt x="22063" y="72017"/>
                </a:cubicBezTo>
                <a:cubicBezTo>
                  <a:pt x="22149" y="72056"/>
                  <a:pt x="22242" y="72076"/>
                  <a:pt x="22336" y="72076"/>
                </a:cubicBezTo>
                <a:cubicBezTo>
                  <a:pt x="22645" y="72076"/>
                  <a:pt x="22913" y="71861"/>
                  <a:pt x="22979" y="71558"/>
                </a:cubicBezTo>
                <a:cubicBezTo>
                  <a:pt x="23045" y="71256"/>
                  <a:pt x="22890" y="70949"/>
                  <a:pt x="22610" y="70820"/>
                </a:cubicBezTo>
                <a:cubicBezTo>
                  <a:pt x="21826" y="70463"/>
                  <a:pt x="21045" y="70072"/>
                  <a:pt x="20285" y="69657"/>
                </a:cubicBezTo>
                <a:cubicBezTo>
                  <a:pt x="20186" y="69604"/>
                  <a:pt x="20080" y="69578"/>
                  <a:pt x="19975" y="69578"/>
                </a:cubicBezTo>
                <a:close/>
                <a:moveTo>
                  <a:pt x="53103" y="70746"/>
                </a:moveTo>
                <a:cubicBezTo>
                  <a:pt x="53013" y="70746"/>
                  <a:pt x="52921" y="70765"/>
                  <a:pt x="52834" y="70805"/>
                </a:cubicBezTo>
                <a:cubicBezTo>
                  <a:pt x="52050" y="71163"/>
                  <a:pt x="51244" y="71497"/>
                  <a:pt x="50438" y="71799"/>
                </a:cubicBezTo>
                <a:cubicBezTo>
                  <a:pt x="50141" y="71910"/>
                  <a:pt x="49965" y="72218"/>
                  <a:pt x="50021" y="72532"/>
                </a:cubicBezTo>
                <a:cubicBezTo>
                  <a:pt x="50079" y="72844"/>
                  <a:pt x="50350" y="73072"/>
                  <a:pt x="50668" y="73073"/>
                </a:cubicBezTo>
                <a:lnTo>
                  <a:pt x="50668" y="73073"/>
                </a:lnTo>
                <a:cubicBezTo>
                  <a:pt x="50747" y="73073"/>
                  <a:pt x="50825" y="73058"/>
                  <a:pt x="50899" y="73031"/>
                </a:cubicBezTo>
                <a:cubicBezTo>
                  <a:pt x="51734" y="72719"/>
                  <a:pt x="52569" y="72372"/>
                  <a:pt x="53381" y="72000"/>
                </a:cubicBezTo>
                <a:cubicBezTo>
                  <a:pt x="53708" y="71847"/>
                  <a:pt x="53851" y="71459"/>
                  <a:pt x="53701" y="71130"/>
                </a:cubicBezTo>
                <a:cubicBezTo>
                  <a:pt x="53591" y="70889"/>
                  <a:pt x="53353" y="70746"/>
                  <a:pt x="53103" y="70746"/>
                </a:cubicBezTo>
                <a:close/>
                <a:moveTo>
                  <a:pt x="50668" y="73073"/>
                </a:moveTo>
                <a:cubicBezTo>
                  <a:pt x="50668" y="73073"/>
                  <a:pt x="50668" y="73073"/>
                  <a:pt x="50668" y="73073"/>
                </a:cubicBezTo>
                <a:lnTo>
                  <a:pt x="50669" y="73073"/>
                </a:lnTo>
                <a:cubicBezTo>
                  <a:pt x="50669" y="73073"/>
                  <a:pt x="50669" y="73073"/>
                  <a:pt x="50668" y="73073"/>
                </a:cubicBezTo>
                <a:close/>
                <a:moveTo>
                  <a:pt x="24782" y="71773"/>
                </a:moveTo>
                <a:cubicBezTo>
                  <a:pt x="24515" y="71773"/>
                  <a:pt x="24264" y="71937"/>
                  <a:pt x="24165" y="72201"/>
                </a:cubicBezTo>
                <a:cubicBezTo>
                  <a:pt x="24039" y="72542"/>
                  <a:pt x="24212" y="72921"/>
                  <a:pt x="24552" y="73047"/>
                </a:cubicBezTo>
                <a:cubicBezTo>
                  <a:pt x="25390" y="73359"/>
                  <a:pt x="26250" y="73644"/>
                  <a:pt x="27106" y="73894"/>
                </a:cubicBezTo>
                <a:cubicBezTo>
                  <a:pt x="27166" y="73912"/>
                  <a:pt x="27228" y="73921"/>
                  <a:pt x="27292" y="73921"/>
                </a:cubicBezTo>
                <a:cubicBezTo>
                  <a:pt x="27618" y="73921"/>
                  <a:pt x="27895" y="73680"/>
                  <a:pt x="27941" y="73357"/>
                </a:cubicBezTo>
                <a:cubicBezTo>
                  <a:pt x="27988" y="73033"/>
                  <a:pt x="27789" y="72725"/>
                  <a:pt x="27476" y="72633"/>
                </a:cubicBezTo>
                <a:cubicBezTo>
                  <a:pt x="26649" y="72391"/>
                  <a:pt x="25819" y="72116"/>
                  <a:pt x="25011" y="71814"/>
                </a:cubicBezTo>
                <a:cubicBezTo>
                  <a:pt x="24936" y="71786"/>
                  <a:pt x="24858" y="71773"/>
                  <a:pt x="24782" y="71773"/>
                </a:cubicBezTo>
                <a:close/>
                <a:moveTo>
                  <a:pt x="48180" y="72586"/>
                </a:moveTo>
                <a:cubicBezTo>
                  <a:pt x="48112" y="72586"/>
                  <a:pt x="48043" y="72597"/>
                  <a:pt x="47975" y="72619"/>
                </a:cubicBezTo>
                <a:cubicBezTo>
                  <a:pt x="47149" y="72862"/>
                  <a:pt x="46302" y="73078"/>
                  <a:pt x="45459" y="73261"/>
                </a:cubicBezTo>
                <a:cubicBezTo>
                  <a:pt x="45131" y="73332"/>
                  <a:pt x="44909" y="73639"/>
                  <a:pt x="44945" y="73973"/>
                </a:cubicBezTo>
                <a:cubicBezTo>
                  <a:pt x="44980" y="74307"/>
                  <a:pt x="45262" y="74560"/>
                  <a:pt x="45598" y="74562"/>
                </a:cubicBezTo>
                <a:cubicBezTo>
                  <a:pt x="45644" y="74560"/>
                  <a:pt x="45692" y="74556"/>
                  <a:pt x="45738" y="74546"/>
                </a:cubicBezTo>
                <a:cubicBezTo>
                  <a:pt x="46612" y="74355"/>
                  <a:pt x="47489" y="74133"/>
                  <a:pt x="48345" y="73881"/>
                </a:cubicBezTo>
                <a:cubicBezTo>
                  <a:pt x="48704" y="73787"/>
                  <a:pt x="48915" y="73414"/>
                  <a:pt x="48810" y="73058"/>
                </a:cubicBezTo>
                <a:cubicBezTo>
                  <a:pt x="48725" y="72771"/>
                  <a:pt x="48463" y="72586"/>
                  <a:pt x="48180" y="72586"/>
                </a:cubicBezTo>
                <a:close/>
                <a:moveTo>
                  <a:pt x="29845" y="73254"/>
                </a:moveTo>
                <a:cubicBezTo>
                  <a:pt x="29542" y="73254"/>
                  <a:pt x="29269" y="73463"/>
                  <a:pt x="29202" y="73772"/>
                </a:cubicBezTo>
                <a:cubicBezTo>
                  <a:pt x="29125" y="74130"/>
                  <a:pt x="29355" y="74483"/>
                  <a:pt x="29714" y="74556"/>
                </a:cubicBezTo>
                <a:cubicBezTo>
                  <a:pt x="30585" y="74743"/>
                  <a:pt x="31477" y="74903"/>
                  <a:pt x="32363" y="75028"/>
                </a:cubicBezTo>
                <a:cubicBezTo>
                  <a:pt x="32393" y="75033"/>
                  <a:pt x="32425" y="75035"/>
                  <a:pt x="32456" y="75035"/>
                </a:cubicBezTo>
                <a:lnTo>
                  <a:pt x="32456" y="75035"/>
                </a:lnTo>
                <a:cubicBezTo>
                  <a:pt x="32802" y="75035"/>
                  <a:pt x="33087" y="74768"/>
                  <a:pt x="33111" y="74423"/>
                </a:cubicBezTo>
                <a:cubicBezTo>
                  <a:pt x="33135" y="74079"/>
                  <a:pt x="32889" y="73774"/>
                  <a:pt x="32547" y="73727"/>
                </a:cubicBezTo>
                <a:cubicBezTo>
                  <a:pt x="31692" y="73605"/>
                  <a:pt x="30831" y="73452"/>
                  <a:pt x="29991" y="73270"/>
                </a:cubicBezTo>
                <a:cubicBezTo>
                  <a:pt x="29942" y="73259"/>
                  <a:pt x="29893" y="73254"/>
                  <a:pt x="29845" y="73254"/>
                </a:cubicBezTo>
                <a:close/>
                <a:moveTo>
                  <a:pt x="32456" y="75035"/>
                </a:moveTo>
                <a:cubicBezTo>
                  <a:pt x="32456" y="75035"/>
                  <a:pt x="32456" y="75035"/>
                  <a:pt x="32455" y="75035"/>
                </a:cubicBezTo>
                <a:lnTo>
                  <a:pt x="32457" y="75035"/>
                </a:lnTo>
                <a:cubicBezTo>
                  <a:pt x="32456" y="75035"/>
                  <a:pt x="32456" y="75035"/>
                  <a:pt x="32456" y="75035"/>
                </a:cubicBezTo>
                <a:close/>
                <a:moveTo>
                  <a:pt x="42996" y="73714"/>
                </a:moveTo>
                <a:cubicBezTo>
                  <a:pt x="42965" y="73714"/>
                  <a:pt x="42934" y="73716"/>
                  <a:pt x="42903" y="73720"/>
                </a:cubicBezTo>
                <a:cubicBezTo>
                  <a:pt x="42052" y="73842"/>
                  <a:pt x="41182" y="73935"/>
                  <a:pt x="40321" y="73996"/>
                </a:cubicBezTo>
                <a:cubicBezTo>
                  <a:pt x="39968" y="74023"/>
                  <a:pt x="39700" y="74322"/>
                  <a:pt x="39712" y="74675"/>
                </a:cubicBezTo>
                <a:cubicBezTo>
                  <a:pt x="39725" y="75028"/>
                  <a:pt x="40014" y="75309"/>
                  <a:pt x="40368" y="75310"/>
                </a:cubicBezTo>
                <a:cubicBezTo>
                  <a:pt x="40383" y="75310"/>
                  <a:pt x="40399" y="75309"/>
                  <a:pt x="40415" y="75309"/>
                </a:cubicBezTo>
                <a:cubicBezTo>
                  <a:pt x="41308" y="75244"/>
                  <a:pt x="42207" y="75148"/>
                  <a:pt x="43089" y="75022"/>
                </a:cubicBezTo>
                <a:cubicBezTo>
                  <a:pt x="43449" y="74971"/>
                  <a:pt x="43699" y="74637"/>
                  <a:pt x="43647" y="74278"/>
                </a:cubicBezTo>
                <a:cubicBezTo>
                  <a:pt x="43600" y="73950"/>
                  <a:pt x="43318" y="73714"/>
                  <a:pt x="42996" y="73714"/>
                </a:cubicBezTo>
                <a:close/>
                <a:moveTo>
                  <a:pt x="35081" y="73998"/>
                </a:moveTo>
                <a:cubicBezTo>
                  <a:pt x="34739" y="73998"/>
                  <a:pt x="34451" y="74263"/>
                  <a:pt x="34427" y="74609"/>
                </a:cubicBezTo>
                <a:cubicBezTo>
                  <a:pt x="34401" y="74972"/>
                  <a:pt x="34676" y="75287"/>
                  <a:pt x="35039" y="75311"/>
                </a:cubicBezTo>
                <a:cubicBezTo>
                  <a:pt x="35921" y="75373"/>
                  <a:pt x="36818" y="75404"/>
                  <a:pt x="37702" y="75404"/>
                </a:cubicBezTo>
                <a:lnTo>
                  <a:pt x="37726" y="75404"/>
                </a:lnTo>
                <a:cubicBezTo>
                  <a:pt x="38089" y="75404"/>
                  <a:pt x="38372" y="75109"/>
                  <a:pt x="38372" y="74747"/>
                </a:cubicBezTo>
                <a:cubicBezTo>
                  <a:pt x="38372" y="74383"/>
                  <a:pt x="38066" y="74089"/>
                  <a:pt x="37702" y="74089"/>
                </a:cubicBezTo>
                <a:cubicBezTo>
                  <a:pt x="36848" y="74089"/>
                  <a:pt x="35982" y="74059"/>
                  <a:pt x="35129" y="74000"/>
                </a:cubicBezTo>
                <a:cubicBezTo>
                  <a:pt x="35113" y="73998"/>
                  <a:pt x="35097" y="73998"/>
                  <a:pt x="35081" y="73998"/>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8" name="Google Shape;618;p17"/>
          <p:cNvGrpSpPr/>
          <p:nvPr/>
        </p:nvGrpSpPr>
        <p:grpSpPr>
          <a:xfrm>
            <a:off x="8127911" y="138841"/>
            <a:ext cx="870735" cy="750197"/>
            <a:chOff x="7278350" y="4476150"/>
            <a:chExt cx="397850" cy="342775"/>
          </a:xfrm>
        </p:grpSpPr>
        <p:sp>
          <p:nvSpPr>
            <p:cNvPr id="619" name="Google Shape;619;p17"/>
            <p:cNvSpPr/>
            <p:nvPr/>
          </p:nvSpPr>
          <p:spPr>
            <a:xfrm>
              <a:off x="7278350" y="4476150"/>
              <a:ext cx="52500" cy="52525"/>
            </a:xfrm>
            <a:custGeom>
              <a:avLst/>
              <a:gdLst/>
              <a:ahLst/>
              <a:cxnLst/>
              <a:rect l="l" t="t" r="r" b="b"/>
              <a:pathLst>
                <a:path w="2100" h="2101" extrusionOk="0">
                  <a:moveTo>
                    <a:pt x="708" y="1"/>
                  </a:moveTo>
                  <a:lnTo>
                    <a:pt x="708" y="709"/>
                  </a:lnTo>
                  <a:lnTo>
                    <a:pt x="0" y="709"/>
                  </a:lnTo>
                  <a:lnTo>
                    <a:pt x="0" y="1392"/>
                  </a:lnTo>
                  <a:lnTo>
                    <a:pt x="708" y="1392"/>
                  </a:lnTo>
                  <a:lnTo>
                    <a:pt x="708" y="2100"/>
                  </a:lnTo>
                  <a:lnTo>
                    <a:pt x="1392" y="2100"/>
                  </a:lnTo>
                  <a:lnTo>
                    <a:pt x="1391" y="1392"/>
                  </a:lnTo>
                  <a:lnTo>
                    <a:pt x="2100" y="1392"/>
                  </a:lnTo>
                  <a:lnTo>
                    <a:pt x="2100" y="709"/>
                  </a:lnTo>
                  <a:lnTo>
                    <a:pt x="1391" y="709"/>
                  </a:lnTo>
                  <a:lnTo>
                    <a:pt x="1391"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7"/>
            <p:cNvSpPr/>
            <p:nvPr/>
          </p:nvSpPr>
          <p:spPr>
            <a:xfrm>
              <a:off x="7364675" y="4476150"/>
              <a:ext cx="52550" cy="52525"/>
            </a:xfrm>
            <a:custGeom>
              <a:avLst/>
              <a:gdLst/>
              <a:ahLst/>
              <a:cxnLst/>
              <a:rect l="l" t="t" r="r" b="b"/>
              <a:pathLst>
                <a:path w="2102" h="2101" extrusionOk="0">
                  <a:moveTo>
                    <a:pt x="709" y="1"/>
                  </a:moveTo>
                  <a:lnTo>
                    <a:pt x="709" y="709"/>
                  </a:lnTo>
                  <a:lnTo>
                    <a:pt x="0" y="709"/>
                  </a:lnTo>
                  <a:lnTo>
                    <a:pt x="1" y="1392"/>
                  </a:lnTo>
                  <a:lnTo>
                    <a:pt x="709" y="1392"/>
                  </a:lnTo>
                  <a:lnTo>
                    <a:pt x="709" y="2100"/>
                  </a:lnTo>
                  <a:lnTo>
                    <a:pt x="1393" y="2100"/>
                  </a:lnTo>
                  <a:lnTo>
                    <a:pt x="1392" y="1392"/>
                  </a:lnTo>
                  <a:lnTo>
                    <a:pt x="2101" y="1392"/>
                  </a:lnTo>
                  <a:lnTo>
                    <a:pt x="2101" y="709"/>
                  </a:lnTo>
                  <a:lnTo>
                    <a:pt x="1393" y="709"/>
                  </a:lnTo>
                  <a:lnTo>
                    <a:pt x="139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7"/>
            <p:cNvSpPr/>
            <p:nvPr/>
          </p:nvSpPr>
          <p:spPr>
            <a:xfrm>
              <a:off x="7451000" y="4476150"/>
              <a:ext cx="52550" cy="52525"/>
            </a:xfrm>
            <a:custGeom>
              <a:avLst/>
              <a:gdLst/>
              <a:ahLst/>
              <a:cxnLst/>
              <a:rect l="l" t="t" r="r" b="b"/>
              <a:pathLst>
                <a:path w="2102" h="2101" extrusionOk="0">
                  <a:moveTo>
                    <a:pt x="709" y="1"/>
                  </a:moveTo>
                  <a:lnTo>
                    <a:pt x="709" y="709"/>
                  </a:lnTo>
                  <a:lnTo>
                    <a:pt x="1" y="709"/>
                  </a:lnTo>
                  <a:lnTo>
                    <a:pt x="1" y="1392"/>
                  </a:lnTo>
                  <a:lnTo>
                    <a:pt x="709" y="1392"/>
                  </a:lnTo>
                  <a:lnTo>
                    <a:pt x="709" y="2100"/>
                  </a:lnTo>
                  <a:lnTo>
                    <a:pt x="1393" y="2100"/>
                  </a:lnTo>
                  <a:lnTo>
                    <a:pt x="1393" y="1392"/>
                  </a:lnTo>
                  <a:lnTo>
                    <a:pt x="2101" y="1392"/>
                  </a:lnTo>
                  <a:lnTo>
                    <a:pt x="2101" y="709"/>
                  </a:lnTo>
                  <a:lnTo>
                    <a:pt x="1393" y="709"/>
                  </a:lnTo>
                  <a:lnTo>
                    <a:pt x="139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7"/>
            <p:cNvSpPr/>
            <p:nvPr/>
          </p:nvSpPr>
          <p:spPr>
            <a:xfrm>
              <a:off x="7537375" y="4476150"/>
              <a:ext cx="52525" cy="52550"/>
            </a:xfrm>
            <a:custGeom>
              <a:avLst/>
              <a:gdLst/>
              <a:ahLst/>
              <a:cxnLst/>
              <a:rect l="l" t="t" r="r" b="b"/>
              <a:pathLst>
                <a:path w="2101" h="2102" extrusionOk="0">
                  <a:moveTo>
                    <a:pt x="708" y="1"/>
                  </a:moveTo>
                  <a:lnTo>
                    <a:pt x="708" y="709"/>
                  </a:lnTo>
                  <a:lnTo>
                    <a:pt x="0" y="709"/>
                  </a:lnTo>
                  <a:lnTo>
                    <a:pt x="0" y="1392"/>
                  </a:lnTo>
                  <a:lnTo>
                    <a:pt x="707" y="1392"/>
                  </a:lnTo>
                  <a:lnTo>
                    <a:pt x="708" y="2100"/>
                  </a:lnTo>
                  <a:lnTo>
                    <a:pt x="1391" y="2101"/>
                  </a:lnTo>
                  <a:lnTo>
                    <a:pt x="1391" y="1392"/>
                  </a:lnTo>
                  <a:lnTo>
                    <a:pt x="2101" y="1392"/>
                  </a:lnTo>
                  <a:lnTo>
                    <a:pt x="2100" y="709"/>
                  </a:lnTo>
                  <a:lnTo>
                    <a:pt x="1392" y="709"/>
                  </a:lnTo>
                  <a:lnTo>
                    <a:pt x="1391"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7"/>
            <p:cNvSpPr/>
            <p:nvPr/>
          </p:nvSpPr>
          <p:spPr>
            <a:xfrm>
              <a:off x="7623700" y="4476150"/>
              <a:ext cx="52500" cy="52525"/>
            </a:xfrm>
            <a:custGeom>
              <a:avLst/>
              <a:gdLst/>
              <a:ahLst/>
              <a:cxnLst/>
              <a:rect l="l" t="t" r="r" b="b"/>
              <a:pathLst>
                <a:path w="2100" h="2101" extrusionOk="0">
                  <a:moveTo>
                    <a:pt x="709" y="1"/>
                  </a:moveTo>
                  <a:lnTo>
                    <a:pt x="709" y="709"/>
                  </a:lnTo>
                  <a:lnTo>
                    <a:pt x="0" y="709"/>
                  </a:lnTo>
                  <a:lnTo>
                    <a:pt x="0" y="1392"/>
                  </a:lnTo>
                  <a:lnTo>
                    <a:pt x="709" y="1392"/>
                  </a:lnTo>
                  <a:lnTo>
                    <a:pt x="709" y="2100"/>
                  </a:lnTo>
                  <a:lnTo>
                    <a:pt x="1392" y="2100"/>
                  </a:lnTo>
                  <a:lnTo>
                    <a:pt x="1392" y="1392"/>
                  </a:lnTo>
                  <a:lnTo>
                    <a:pt x="2100" y="1392"/>
                  </a:lnTo>
                  <a:lnTo>
                    <a:pt x="2100" y="709"/>
                  </a:lnTo>
                  <a:lnTo>
                    <a:pt x="1392" y="709"/>
                  </a:lnTo>
                  <a:lnTo>
                    <a:pt x="139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7"/>
            <p:cNvSpPr/>
            <p:nvPr/>
          </p:nvSpPr>
          <p:spPr>
            <a:xfrm>
              <a:off x="7278350" y="4572900"/>
              <a:ext cx="52500" cy="52525"/>
            </a:xfrm>
            <a:custGeom>
              <a:avLst/>
              <a:gdLst/>
              <a:ahLst/>
              <a:cxnLst/>
              <a:rect l="l" t="t" r="r" b="b"/>
              <a:pathLst>
                <a:path w="2100" h="2101" extrusionOk="0">
                  <a:moveTo>
                    <a:pt x="708" y="1"/>
                  </a:moveTo>
                  <a:lnTo>
                    <a:pt x="708" y="709"/>
                  </a:lnTo>
                  <a:lnTo>
                    <a:pt x="0" y="709"/>
                  </a:lnTo>
                  <a:lnTo>
                    <a:pt x="0" y="1392"/>
                  </a:lnTo>
                  <a:lnTo>
                    <a:pt x="708" y="1392"/>
                  </a:lnTo>
                  <a:lnTo>
                    <a:pt x="708" y="2100"/>
                  </a:lnTo>
                  <a:lnTo>
                    <a:pt x="1391" y="2100"/>
                  </a:lnTo>
                  <a:lnTo>
                    <a:pt x="1391" y="1393"/>
                  </a:lnTo>
                  <a:lnTo>
                    <a:pt x="2100" y="1392"/>
                  </a:lnTo>
                  <a:lnTo>
                    <a:pt x="2100" y="709"/>
                  </a:lnTo>
                  <a:lnTo>
                    <a:pt x="1391" y="709"/>
                  </a:lnTo>
                  <a:lnTo>
                    <a:pt x="139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7"/>
            <p:cNvSpPr/>
            <p:nvPr/>
          </p:nvSpPr>
          <p:spPr>
            <a:xfrm>
              <a:off x="7364675" y="4572900"/>
              <a:ext cx="52550" cy="52525"/>
            </a:xfrm>
            <a:custGeom>
              <a:avLst/>
              <a:gdLst/>
              <a:ahLst/>
              <a:cxnLst/>
              <a:rect l="l" t="t" r="r" b="b"/>
              <a:pathLst>
                <a:path w="2102" h="2101" extrusionOk="0">
                  <a:moveTo>
                    <a:pt x="709" y="1"/>
                  </a:moveTo>
                  <a:lnTo>
                    <a:pt x="709" y="709"/>
                  </a:lnTo>
                  <a:lnTo>
                    <a:pt x="0" y="709"/>
                  </a:lnTo>
                  <a:lnTo>
                    <a:pt x="1" y="1392"/>
                  </a:lnTo>
                  <a:lnTo>
                    <a:pt x="709" y="1393"/>
                  </a:lnTo>
                  <a:lnTo>
                    <a:pt x="709" y="2100"/>
                  </a:lnTo>
                  <a:lnTo>
                    <a:pt x="1393" y="2100"/>
                  </a:lnTo>
                  <a:lnTo>
                    <a:pt x="1393" y="1392"/>
                  </a:lnTo>
                  <a:lnTo>
                    <a:pt x="2101" y="1392"/>
                  </a:lnTo>
                  <a:lnTo>
                    <a:pt x="2101" y="709"/>
                  </a:lnTo>
                  <a:lnTo>
                    <a:pt x="1393" y="709"/>
                  </a:lnTo>
                  <a:lnTo>
                    <a:pt x="139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7"/>
            <p:cNvSpPr/>
            <p:nvPr/>
          </p:nvSpPr>
          <p:spPr>
            <a:xfrm>
              <a:off x="7451000" y="4572900"/>
              <a:ext cx="52550" cy="52525"/>
            </a:xfrm>
            <a:custGeom>
              <a:avLst/>
              <a:gdLst/>
              <a:ahLst/>
              <a:cxnLst/>
              <a:rect l="l" t="t" r="r" b="b"/>
              <a:pathLst>
                <a:path w="2102" h="2101" extrusionOk="0">
                  <a:moveTo>
                    <a:pt x="709" y="1"/>
                  </a:moveTo>
                  <a:lnTo>
                    <a:pt x="709" y="709"/>
                  </a:lnTo>
                  <a:lnTo>
                    <a:pt x="1" y="709"/>
                  </a:lnTo>
                  <a:lnTo>
                    <a:pt x="1" y="1392"/>
                  </a:lnTo>
                  <a:lnTo>
                    <a:pt x="709" y="1392"/>
                  </a:lnTo>
                  <a:lnTo>
                    <a:pt x="709" y="2100"/>
                  </a:lnTo>
                  <a:lnTo>
                    <a:pt x="1393" y="2100"/>
                  </a:lnTo>
                  <a:lnTo>
                    <a:pt x="1393" y="1392"/>
                  </a:lnTo>
                  <a:lnTo>
                    <a:pt x="2101" y="1392"/>
                  </a:lnTo>
                  <a:lnTo>
                    <a:pt x="2101" y="709"/>
                  </a:lnTo>
                  <a:lnTo>
                    <a:pt x="1393" y="709"/>
                  </a:lnTo>
                  <a:lnTo>
                    <a:pt x="139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7"/>
            <p:cNvSpPr/>
            <p:nvPr/>
          </p:nvSpPr>
          <p:spPr>
            <a:xfrm>
              <a:off x="7537375" y="4572900"/>
              <a:ext cx="52500" cy="52525"/>
            </a:xfrm>
            <a:custGeom>
              <a:avLst/>
              <a:gdLst/>
              <a:ahLst/>
              <a:cxnLst/>
              <a:rect l="l" t="t" r="r" b="b"/>
              <a:pathLst>
                <a:path w="2100" h="2101" extrusionOk="0">
                  <a:moveTo>
                    <a:pt x="708" y="1"/>
                  </a:moveTo>
                  <a:lnTo>
                    <a:pt x="708" y="709"/>
                  </a:lnTo>
                  <a:lnTo>
                    <a:pt x="0" y="709"/>
                  </a:lnTo>
                  <a:lnTo>
                    <a:pt x="0" y="1393"/>
                  </a:lnTo>
                  <a:lnTo>
                    <a:pt x="708" y="1392"/>
                  </a:lnTo>
                  <a:lnTo>
                    <a:pt x="708" y="1392"/>
                  </a:lnTo>
                  <a:lnTo>
                    <a:pt x="707" y="2100"/>
                  </a:lnTo>
                  <a:lnTo>
                    <a:pt x="1391" y="2100"/>
                  </a:lnTo>
                  <a:lnTo>
                    <a:pt x="1391" y="1392"/>
                  </a:lnTo>
                  <a:lnTo>
                    <a:pt x="2100" y="1392"/>
                  </a:lnTo>
                  <a:lnTo>
                    <a:pt x="2100" y="709"/>
                  </a:lnTo>
                  <a:lnTo>
                    <a:pt x="1391" y="709"/>
                  </a:lnTo>
                  <a:lnTo>
                    <a:pt x="1391"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7"/>
            <p:cNvSpPr/>
            <p:nvPr/>
          </p:nvSpPr>
          <p:spPr>
            <a:xfrm>
              <a:off x="7623700" y="4572900"/>
              <a:ext cx="52500" cy="52525"/>
            </a:xfrm>
            <a:custGeom>
              <a:avLst/>
              <a:gdLst/>
              <a:ahLst/>
              <a:cxnLst/>
              <a:rect l="l" t="t" r="r" b="b"/>
              <a:pathLst>
                <a:path w="2100" h="2101" extrusionOk="0">
                  <a:moveTo>
                    <a:pt x="709" y="1"/>
                  </a:moveTo>
                  <a:lnTo>
                    <a:pt x="709" y="709"/>
                  </a:lnTo>
                  <a:lnTo>
                    <a:pt x="0" y="709"/>
                  </a:lnTo>
                  <a:lnTo>
                    <a:pt x="0" y="1392"/>
                  </a:lnTo>
                  <a:lnTo>
                    <a:pt x="709" y="1392"/>
                  </a:lnTo>
                  <a:lnTo>
                    <a:pt x="709" y="2100"/>
                  </a:lnTo>
                  <a:lnTo>
                    <a:pt x="1393" y="2100"/>
                  </a:lnTo>
                  <a:lnTo>
                    <a:pt x="1392" y="1392"/>
                  </a:lnTo>
                  <a:lnTo>
                    <a:pt x="1392" y="1392"/>
                  </a:lnTo>
                  <a:lnTo>
                    <a:pt x="2100" y="1393"/>
                  </a:lnTo>
                  <a:lnTo>
                    <a:pt x="2100" y="709"/>
                  </a:lnTo>
                  <a:lnTo>
                    <a:pt x="1392" y="709"/>
                  </a:lnTo>
                  <a:lnTo>
                    <a:pt x="139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7"/>
            <p:cNvSpPr/>
            <p:nvPr/>
          </p:nvSpPr>
          <p:spPr>
            <a:xfrm>
              <a:off x="7278350" y="4669650"/>
              <a:ext cx="52500" cy="52525"/>
            </a:xfrm>
            <a:custGeom>
              <a:avLst/>
              <a:gdLst/>
              <a:ahLst/>
              <a:cxnLst/>
              <a:rect l="l" t="t" r="r" b="b"/>
              <a:pathLst>
                <a:path w="2100" h="2101" extrusionOk="0">
                  <a:moveTo>
                    <a:pt x="708" y="1"/>
                  </a:moveTo>
                  <a:lnTo>
                    <a:pt x="708" y="709"/>
                  </a:lnTo>
                  <a:lnTo>
                    <a:pt x="0" y="709"/>
                  </a:lnTo>
                  <a:lnTo>
                    <a:pt x="0" y="1392"/>
                  </a:lnTo>
                  <a:lnTo>
                    <a:pt x="708" y="1392"/>
                  </a:lnTo>
                  <a:lnTo>
                    <a:pt x="708" y="2101"/>
                  </a:lnTo>
                  <a:lnTo>
                    <a:pt x="1391" y="2101"/>
                  </a:lnTo>
                  <a:lnTo>
                    <a:pt x="1391" y="1392"/>
                  </a:lnTo>
                  <a:lnTo>
                    <a:pt x="2100" y="1392"/>
                  </a:lnTo>
                  <a:lnTo>
                    <a:pt x="2100" y="709"/>
                  </a:lnTo>
                  <a:lnTo>
                    <a:pt x="1392" y="709"/>
                  </a:lnTo>
                  <a:lnTo>
                    <a:pt x="1391"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7"/>
            <p:cNvSpPr/>
            <p:nvPr/>
          </p:nvSpPr>
          <p:spPr>
            <a:xfrm>
              <a:off x="7364675" y="4669650"/>
              <a:ext cx="52550" cy="52525"/>
            </a:xfrm>
            <a:custGeom>
              <a:avLst/>
              <a:gdLst/>
              <a:ahLst/>
              <a:cxnLst/>
              <a:rect l="l" t="t" r="r" b="b"/>
              <a:pathLst>
                <a:path w="2102" h="2101" extrusionOk="0">
                  <a:moveTo>
                    <a:pt x="709" y="1"/>
                  </a:moveTo>
                  <a:lnTo>
                    <a:pt x="709" y="709"/>
                  </a:lnTo>
                  <a:lnTo>
                    <a:pt x="0" y="709"/>
                  </a:lnTo>
                  <a:lnTo>
                    <a:pt x="0" y="1393"/>
                  </a:lnTo>
                  <a:lnTo>
                    <a:pt x="709" y="1392"/>
                  </a:lnTo>
                  <a:lnTo>
                    <a:pt x="709" y="2101"/>
                  </a:lnTo>
                  <a:lnTo>
                    <a:pt x="1393" y="2101"/>
                  </a:lnTo>
                  <a:lnTo>
                    <a:pt x="1393" y="1392"/>
                  </a:lnTo>
                  <a:lnTo>
                    <a:pt x="2101" y="1392"/>
                  </a:lnTo>
                  <a:lnTo>
                    <a:pt x="2101" y="709"/>
                  </a:lnTo>
                  <a:lnTo>
                    <a:pt x="1393" y="709"/>
                  </a:lnTo>
                  <a:lnTo>
                    <a:pt x="139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7"/>
            <p:cNvSpPr/>
            <p:nvPr/>
          </p:nvSpPr>
          <p:spPr>
            <a:xfrm>
              <a:off x="7451000" y="4669650"/>
              <a:ext cx="52550" cy="52525"/>
            </a:xfrm>
            <a:custGeom>
              <a:avLst/>
              <a:gdLst/>
              <a:ahLst/>
              <a:cxnLst/>
              <a:rect l="l" t="t" r="r" b="b"/>
              <a:pathLst>
                <a:path w="2102" h="2101" extrusionOk="0">
                  <a:moveTo>
                    <a:pt x="709" y="1"/>
                  </a:moveTo>
                  <a:lnTo>
                    <a:pt x="709" y="709"/>
                  </a:lnTo>
                  <a:lnTo>
                    <a:pt x="1" y="709"/>
                  </a:lnTo>
                  <a:lnTo>
                    <a:pt x="1" y="1393"/>
                  </a:lnTo>
                  <a:lnTo>
                    <a:pt x="709" y="1392"/>
                  </a:lnTo>
                  <a:lnTo>
                    <a:pt x="709" y="2101"/>
                  </a:lnTo>
                  <a:lnTo>
                    <a:pt x="1393" y="2101"/>
                  </a:lnTo>
                  <a:lnTo>
                    <a:pt x="1393" y="1392"/>
                  </a:lnTo>
                  <a:lnTo>
                    <a:pt x="2101" y="1393"/>
                  </a:lnTo>
                  <a:lnTo>
                    <a:pt x="2101" y="709"/>
                  </a:lnTo>
                  <a:lnTo>
                    <a:pt x="1393" y="709"/>
                  </a:lnTo>
                  <a:lnTo>
                    <a:pt x="139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7"/>
            <p:cNvSpPr/>
            <p:nvPr/>
          </p:nvSpPr>
          <p:spPr>
            <a:xfrm>
              <a:off x="7537375" y="4669650"/>
              <a:ext cx="52500" cy="52525"/>
            </a:xfrm>
            <a:custGeom>
              <a:avLst/>
              <a:gdLst/>
              <a:ahLst/>
              <a:cxnLst/>
              <a:rect l="l" t="t" r="r" b="b"/>
              <a:pathLst>
                <a:path w="2100" h="2101" extrusionOk="0">
                  <a:moveTo>
                    <a:pt x="708" y="1"/>
                  </a:moveTo>
                  <a:lnTo>
                    <a:pt x="707" y="709"/>
                  </a:lnTo>
                  <a:lnTo>
                    <a:pt x="0" y="709"/>
                  </a:lnTo>
                  <a:lnTo>
                    <a:pt x="0" y="1392"/>
                  </a:lnTo>
                  <a:lnTo>
                    <a:pt x="708" y="1392"/>
                  </a:lnTo>
                  <a:lnTo>
                    <a:pt x="708" y="2101"/>
                  </a:lnTo>
                  <a:lnTo>
                    <a:pt x="1391" y="2101"/>
                  </a:lnTo>
                  <a:lnTo>
                    <a:pt x="1391" y="1393"/>
                  </a:lnTo>
                  <a:lnTo>
                    <a:pt x="2100" y="1393"/>
                  </a:lnTo>
                  <a:lnTo>
                    <a:pt x="2100" y="709"/>
                  </a:lnTo>
                  <a:lnTo>
                    <a:pt x="1391" y="709"/>
                  </a:lnTo>
                  <a:lnTo>
                    <a:pt x="1391"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7"/>
            <p:cNvSpPr/>
            <p:nvPr/>
          </p:nvSpPr>
          <p:spPr>
            <a:xfrm>
              <a:off x="7623700" y="4669650"/>
              <a:ext cx="52500" cy="52525"/>
            </a:xfrm>
            <a:custGeom>
              <a:avLst/>
              <a:gdLst/>
              <a:ahLst/>
              <a:cxnLst/>
              <a:rect l="l" t="t" r="r" b="b"/>
              <a:pathLst>
                <a:path w="2100" h="2101" extrusionOk="0">
                  <a:moveTo>
                    <a:pt x="709" y="1"/>
                  </a:moveTo>
                  <a:lnTo>
                    <a:pt x="709" y="709"/>
                  </a:lnTo>
                  <a:lnTo>
                    <a:pt x="0" y="709"/>
                  </a:lnTo>
                  <a:lnTo>
                    <a:pt x="0" y="1392"/>
                  </a:lnTo>
                  <a:lnTo>
                    <a:pt x="709" y="1392"/>
                  </a:lnTo>
                  <a:lnTo>
                    <a:pt x="709" y="2101"/>
                  </a:lnTo>
                  <a:lnTo>
                    <a:pt x="1392" y="2101"/>
                  </a:lnTo>
                  <a:lnTo>
                    <a:pt x="1392" y="1393"/>
                  </a:lnTo>
                  <a:lnTo>
                    <a:pt x="2100" y="1392"/>
                  </a:lnTo>
                  <a:lnTo>
                    <a:pt x="2100" y="709"/>
                  </a:lnTo>
                  <a:lnTo>
                    <a:pt x="1393" y="709"/>
                  </a:lnTo>
                  <a:lnTo>
                    <a:pt x="139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7"/>
            <p:cNvSpPr/>
            <p:nvPr/>
          </p:nvSpPr>
          <p:spPr>
            <a:xfrm>
              <a:off x="7278350" y="4766425"/>
              <a:ext cx="52500" cy="52500"/>
            </a:xfrm>
            <a:custGeom>
              <a:avLst/>
              <a:gdLst/>
              <a:ahLst/>
              <a:cxnLst/>
              <a:rect l="l" t="t" r="r" b="b"/>
              <a:pathLst>
                <a:path w="2100" h="2100" extrusionOk="0">
                  <a:moveTo>
                    <a:pt x="708" y="0"/>
                  </a:moveTo>
                  <a:lnTo>
                    <a:pt x="708" y="708"/>
                  </a:lnTo>
                  <a:lnTo>
                    <a:pt x="0" y="708"/>
                  </a:lnTo>
                  <a:lnTo>
                    <a:pt x="0" y="1391"/>
                  </a:lnTo>
                  <a:lnTo>
                    <a:pt x="708" y="1391"/>
                  </a:lnTo>
                  <a:lnTo>
                    <a:pt x="708" y="2100"/>
                  </a:lnTo>
                  <a:lnTo>
                    <a:pt x="1391" y="2100"/>
                  </a:lnTo>
                  <a:lnTo>
                    <a:pt x="1391" y="1391"/>
                  </a:lnTo>
                  <a:lnTo>
                    <a:pt x="2100" y="1391"/>
                  </a:lnTo>
                  <a:lnTo>
                    <a:pt x="2100" y="708"/>
                  </a:lnTo>
                  <a:lnTo>
                    <a:pt x="1391" y="708"/>
                  </a:lnTo>
                  <a:lnTo>
                    <a:pt x="1391"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7"/>
            <p:cNvSpPr/>
            <p:nvPr/>
          </p:nvSpPr>
          <p:spPr>
            <a:xfrm>
              <a:off x="7364700" y="4766425"/>
              <a:ext cx="52525" cy="52500"/>
            </a:xfrm>
            <a:custGeom>
              <a:avLst/>
              <a:gdLst/>
              <a:ahLst/>
              <a:cxnLst/>
              <a:rect l="l" t="t" r="r" b="b"/>
              <a:pathLst>
                <a:path w="2101" h="2100" extrusionOk="0">
                  <a:moveTo>
                    <a:pt x="708" y="0"/>
                  </a:moveTo>
                  <a:lnTo>
                    <a:pt x="708" y="708"/>
                  </a:lnTo>
                  <a:lnTo>
                    <a:pt x="0" y="708"/>
                  </a:lnTo>
                  <a:lnTo>
                    <a:pt x="0" y="1391"/>
                  </a:lnTo>
                  <a:lnTo>
                    <a:pt x="708" y="1391"/>
                  </a:lnTo>
                  <a:lnTo>
                    <a:pt x="708" y="2100"/>
                  </a:lnTo>
                  <a:lnTo>
                    <a:pt x="1392" y="2100"/>
                  </a:lnTo>
                  <a:lnTo>
                    <a:pt x="1391" y="1391"/>
                  </a:lnTo>
                  <a:lnTo>
                    <a:pt x="2100" y="1391"/>
                  </a:lnTo>
                  <a:lnTo>
                    <a:pt x="2100" y="708"/>
                  </a:lnTo>
                  <a:lnTo>
                    <a:pt x="1392" y="708"/>
                  </a:lnTo>
                  <a:lnTo>
                    <a:pt x="1392"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7"/>
            <p:cNvSpPr/>
            <p:nvPr/>
          </p:nvSpPr>
          <p:spPr>
            <a:xfrm>
              <a:off x="7451000" y="4766425"/>
              <a:ext cx="52550" cy="52500"/>
            </a:xfrm>
            <a:custGeom>
              <a:avLst/>
              <a:gdLst/>
              <a:ahLst/>
              <a:cxnLst/>
              <a:rect l="l" t="t" r="r" b="b"/>
              <a:pathLst>
                <a:path w="2102" h="2100" extrusionOk="0">
                  <a:moveTo>
                    <a:pt x="709" y="0"/>
                  </a:moveTo>
                  <a:lnTo>
                    <a:pt x="709" y="708"/>
                  </a:lnTo>
                  <a:lnTo>
                    <a:pt x="1" y="708"/>
                  </a:lnTo>
                  <a:lnTo>
                    <a:pt x="1" y="1391"/>
                  </a:lnTo>
                  <a:lnTo>
                    <a:pt x="709" y="1391"/>
                  </a:lnTo>
                  <a:lnTo>
                    <a:pt x="709" y="2100"/>
                  </a:lnTo>
                  <a:lnTo>
                    <a:pt x="1393" y="2100"/>
                  </a:lnTo>
                  <a:lnTo>
                    <a:pt x="1393" y="1391"/>
                  </a:lnTo>
                  <a:lnTo>
                    <a:pt x="2101" y="1391"/>
                  </a:lnTo>
                  <a:lnTo>
                    <a:pt x="2101" y="708"/>
                  </a:lnTo>
                  <a:lnTo>
                    <a:pt x="1393" y="708"/>
                  </a:lnTo>
                  <a:lnTo>
                    <a:pt x="139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7"/>
            <p:cNvSpPr/>
            <p:nvPr/>
          </p:nvSpPr>
          <p:spPr>
            <a:xfrm>
              <a:off x="7537375" y="4766425"/>
              <a:ext cx="52500" cy="52500"/>
            </a:xfrm>
            <a:custGeom>
              <a:avLst/>
              <a:gdLst/>
              <a:ahLst/>
              <a:cxnLst/>
              <a:rect l="l" t="t" r="r" b="b"/>
              <a:pathLst>
                <a:path w="2100" h="2100" extrusionOk="0">
                  <a:moveTo>
                    <a:pt x="708" y="0"/>
                  </a:moveTo>
                  <a:lnTo>
                    <a:pt x="708" y="708"/>
                  </a:lnTo>
                  <a:lnTo>
                    <a:pt x="0" y="708"/>
                  </a:lnTo>
                  <a:lnTo>
                    <a:pt x="0" y="1391"/>
                  </a:lnTo>
                  <a:lnTo>
                    <a:pt x="707" y="1391"/>
                  </a:lnTo>
                  <a:lnTo>
                    <a:pt x="708" y="2100"/>
                  </a:lnTo>
                  <a:lnTo>
                    <a:pt x="1391" y="2100"/>
                  </a:lnTo>
                  <a:lnTo>
                    <a:pt x="1391" y="1391"/>
                  </a:lnTo>
                  <a:lnTo>
                    <a:pt x="2100" y="1391"/>
                  </a:lnTo>
                  <a:lnTo>
                    <a:pt x="2100" y="708"/>
                  </a:lnTo>
                  <a:lnTo>
                    <a:pt x="1392" y="708"/>
                  </a:lnTo>
                  <a:lnTo>
                    <a:pt x="1391"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7"/>
            <p:cNvSpPr/>
            <p:nvPr/>
          </p:nvSpPr>
          <p:spPr>
            <a:xfrm>
              <a:off x="7623700" y="4766425"/>
              <a:ext cx="52500" cy="52500"/>
            </a:xfrm>
            <a:custGeom>
              <a:avLst/>
              <a:gdLst/>
              <a:ahLst/>
              <a:cxnLst/>
              <a:rect l="l" t="t" r="r" b="b"/>
              <a:pathLst>
                <a:path w="2100" h="2100" extrusionOk="0">
                  <a:moveTo>
                    <a:pt x="709" y="0"/>
                  </a:moveTo>
                  <a:lnTo>
                    <a:pt x="709" y="708"/>
                  </a:lnTo>
                  <a:lnTo>
                    <a:pt x="0" y="708"/>
                  </a:lnTo>
                  <a:lnTo>
                    <a:pt x="0" y="1391"/>
                  </a:lnTo>
                  <a:lnTo>
                    <a:pt x="709" y="1391"/>
                  </a:lnTo>
                  <a:lnTo>
                    <a:pt x="709" y="2100"/>
                  </a:lnTo>
                  <a:lnTo>
                    <a:pt x="1392" y="2100"/>
                  </a:lnTo>
                  <a:lnTo>
                    <a:pt x="1392" y="1391"/>
                  </a:lnTo>
                  <a:lnTo>
                    <a:pt x="2100" y="1391"/>
                  </a:lnTo>
                  <a:lnTo>
                    <a:pt x="2100" y="708"/>
                  </a:lnTo>
                  <a:lnTo>
                    <a:pt x="1392" y="708"/>
                  </a:lnTo>
                  <a:lnTo>
                    <a:pt x="1392"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ix Columns">
  <p:cSld name="TITLE_AND_BODY_1_2_1">
    <p:spTree>
      <p:nvGrpSpPr>
        <p:cNvPr id="1" name="Shape 639"/>
        <p:cNvGrpSpPr/>
        <p:nvPr/>
      </p:nvGrpSpPr>
      <p:grpSpPr>
        <a:xfrm>
          <a:off x="0" y="0"/>
          <a:ext cx="0" cy="0"/>
          <a:chOff x="0" y="0"/>
          <a:chExt cx="0" cy="0"/>
        </a:xfrm>
      </p:grpSpPr>
      <p:sp>
        <p:nvSpPr>
          <p:cNvPr id="640" name="Google Shape;640;p18"/>
          <p:cNvSpPr txBox="1">
            <a:spLocks noGrp="1"/>
          </p:cNvSpPr>
          <p:nvPr>
            <p:ph type="title"/>
          </p:nvPr>
        </p:nvSpPr>
        <p:spPr>
          <a:xfrm rot="-5400000">
            <a:off x="5033475" y="580625"/>
            <a:ext cx="7059600" cy="447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800"/>
              <a:buNone/>
              <a:defRPr sz="1800"/>
            </a:lvl9pPr>
          </a:lstStyle>
          <a:p>
            <a:endParaRPr/>
          </a:p>
        </p:txBody>
      </p:sp>
      <p:grpSp>
        <p:nvGrpSpPr>
          <p:cNvPr id="641" name="Google Shape;641;p18"/>
          <p:cNvGrpSpPr/>
          <p:nvPr/>
        </p:nvGrpSpPr>
        <p:grpSpPr>
          <a:xfrm>
            <a:off x="8448738" y="4410575"/>
            <a:ext cx="229075" cy="1063850"/>
            <a:chOff x="6963625" y="2302750"/>
            <a:chExt cx="229075" cy="1063850"/>
          </a:xfrm>
        </p:grpSpPr>
        <p:sp>
          <p:nvSpPr>
            <p:cNvPr id="642" name="Google Shape;642;p18"/>
            <p:cNvSpPr/>
            <p:nvPr/>
          </p:nvSpPr>
          <p:spPr>
            <a:xfrm>
              <a:off x="6963625" y="2302750"/>
              <a:ext cx="229075" cy="137775"/>
            </a:xfrm>
            <a:custGeom>
              <a:avLst/>
              <a:gdLst/>
              <a:ahLst/>
              <a:cxnLst/>
              <a:rect l="l" t="t" r="r" b="b"/>
              <a:pathLst>
                <a:path w="9163" h="5511" extrusionOk="0">
                  <a:moveTo>
                    <a:pt x="4582" y="1"/>
                  </a:moveTo>
                  <a:lnTo>
                    <a:pt x="1" y="4582"/>
                  </a:lnTo>
                  <a:lnTo>
                    <a:pt x="930" y="5511"/>
                  </a:lnTo>
                  <a:lnTo>
                    <a:pt x="4582" y="1860"/>
                  </a:lnTo>
                  <a:lnTo>
                    <a:pt x="8232" y="5511"/>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8"/>
            <p:cNvSpPr/>
            <p:nvPr/>
          </p:nvSpPr>
          <p:spPr>
            <a:xfrm>
              <a:off x="6963625" y="2405625"/>
              <a:ext cx="229075" cy="137800"/>
            </a:xfrm>
            <a:custGeom>
              <a:avLst/>
              <a:gdLst/>
              <a:ahLst/>
              <a:cxnLst/>
              <a:rect l="l" t="t" r="r" b="b"/>
              <a:pathLst>
                <a:path w="9163" h="5512" extrusionOk="0">
                  <a:moveTo>
                    <a:pt x="4582" y="1"/>
                  </a:moveTo>
                  <a:lnTo>
                    <a:pt x="1" y="4582"/>
                  </a:lnTo>
                  <a:lnTo>
                    <a:pt x="930" y="5512"/>
                  </a:lnTo>
                  <a:lnTo>
                    <a:pt x="4582" y="1861"/>
                  </a:lnTo>
                  <a:lnTo>
                    <a:pt x="8232" y="5512"/>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8"/>
            <p:cNvSpPr/>
            <p:nvPr/>
          </p:nvSpPr>
          <p:spPr>
            <a:xfrm>
              <a:off x="6963625" y="2508550"/>
              <a:ext cx="229075" cy="137800"/>
            </a:xfrm>
            <a:custGeom>
              <a:avLst/>
              <a:gdLst/>
              <a:ahLst/>
              <a:cxnLst/>
              <a:rect l="l" t="t" r="r" b="b"/>
              <a:pathLst>
                <a:path w="9163" h="5512" extrusionOk="0">
                  <a:moveTo>
                    <a:pt x="4582" y="0"/>
                  </a:moveTo>
                  <a:lnTo>
                    <a:pt x="1" y="4581"/>
                  </a:lnTo>
                  <a:lnTo>
                    <a:pt x="930" y="5511"/>
                  </a:lnTo>
                  <a:lnTo>
                    <a:pt x="4582" y="1859"/>
                  </a:lnTo>
                  <a:lnTo>
                    <a:pt x="8232" y="5511"/>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8"/>
            <p:cNvSpPr/>
            <p:nvPr/>
          </p:nvSpPr>
          <p:spPr>
            <a:xfrm>
              <a:off x="6963625" y="2611450"/>
              <a:ext cx="229075" cy="137775"/>
            </a:xfrm>
            <a:custGeom>
              <a:avLst/>
              <a:gdLst/>
              <a:ahLst/>
              <a:cxnLst/>
              <a:rect l="l" t="t" r="r" b="b"/>
              <a:pathLst>
                <a:path w="9163" h="5511" extrusionOk="0">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8"/>
            <p:cNvSpPr/>
            <p:nvPr/>
          </p:nvSpPr>
          <p:spPr>
            <a:xfrm>
              <a:off x="6963625" y="2714325"/>
              <a:ext cx="229075" cy="137800"/>
            </a:xfrm>
            <a:custGeom>
              <a:avLst/>
              <a:gdLst/>
              <a:ahLst/>
              <a:cxnLst/>
              <a:rect l="l" t="t" r="r" b="b"/>
              <a:pathLst>
                <a:path w="9163" h="5512" extrusionOk="0">
                  <a:moveTo>
                    <a:pt x="4582" y="1"/>
                  </a:moveTo>
                  <a:lnTo>
                    <a:pt x="1" y="4581"/>
                  </a:lnTo>
                  <a:lnTo>
                    <a:pt x="930" y="5511"/>
                  </a:lnTo>
                  <a:lnTo>
                    <a:pt x="4582" y="1861"/>
                  </a:lnTo>
                  <a:lnTo>
                    <a:pt x="8232" y="5511"/>
                  </a:lnTo>
                  <a:lnTo>
                    <a:pt x="9162" y="4581"/>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8"/>
            <p:cNvSpPr/>
            <p:nvPr/>
          </p:nvSpPr>
          <p:spPr>
            <a:xfrm>
              <a:off x="6963625" y="2817225"/>
              <a:ext cx="229075" cy="137800"/>
            </a:xfrm>
            <a:custGeom>
              <a:avLst/>
              <a:gdLst/>
              <a:ahLst/>
              <a:cxnLst/>
              <a:rect l="l" t="t" r="r" b="b"/>
              <a:pathLst>
                <a:path w="9163" h="5512" extrusionOk="0">
                  <a:moveTo>
                    <a:pt x="4582" y="1"/>
                  </a:moveTo>
                  <a:lnTo>
                    <a:pt x="1" y="4582"/>
                  </a:lnTo>
                  <a:lnTo>
                    <a:pt x="930" y="5512"/>
                  </a:lnTo>
                  <a:lnTo>
                    <a:pt x="4582" y="1860"/>
                  </a:lnTo>
                  <a:lnTo>
                    <a:pt x="8232" y="5512"/>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8"/>
            <p:cNvSpPr/>
            <p:nvPr/>
          </p:nvSpPr>
          <p:spPr>
            <a:xfrm>
              <a:off x="6963625" y="2920100"/>
              <a:ext cx="229075" cy="137800"/>
            </a:xfrm>
            <a:custGeom>
              <a:avLst/>
              <a:gdLst/>
              <a:ahLst/>
              <a:cxnLst/>
              <a:rect l="l" t="t" r="r" b="b"/>
              <a:pathLst>
                <a:path w="9163" h="5512" extrusionOk="0">
                  <a:moveTo>
                    <a:pt x="4582" y="1"/>
                  </a:moveTo>
                  <a:lnTo>
                    <a:pt x="1" y="4583"/>
                  </a:lnTo>
                  <a:lnTo>
                    <a:pt x="930" y="5512"/>
                  </a:lnTo>
                  <a:lnTo>
                    <a:pt x="4582" y="1861"/>
                  </a:lnTo>
                  <a:lnTo>
                    <a:pt x="8232" y="5512"/>
                  </a:lnTo>
                  <a:lnTo>
                    <a:pt x="9162" y="4583"/>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8"/>
            <p:cNvSpPr/>
            <p:nvPr/>
          </p:nvSpPr>
          <p:spPr>
            <a:xfrm>
              <a:off x="6963625" y="3023025"/>
              <a:ext cx="229075" cy="137800"/>
            </a:xfrm>
            <a:custGeom>
              <a:avLst/>
              <a:gdLst/>
              <a:ahLst/>
              <a:cxnLst/>
              <a:rect l="l" t="t" r="r" b="b"/>
              <a:pathLst>
                <a:path w="9163" h="5512" extrusionOk="0">
                  <a:moveTo>
                    <a:pt x="4582" y="0"/>
                  </a:moveTo>
                  <a:lnTo>
                    <a:pt x="1" y="4581"/>
                  </a:lnTo>
                  <a:lnTo>
                    <a:pt x="930" y="5511"/>
                  </a:lnTo>
                  <a:lnTo>
                    <a:pt x="4582" y="1860"/>
                  </a:lnTo>
                  <a:lnTo>
                    <a:pt x="8232" y="5511"/>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8"/>
            <p:cNvSpPr/>
            <p:nvPr/>
          </p:nvSpPr>
          <p:spPr>
            <a:xfrm>
              <a:off x="6963625" y="3125925"/>
              <a:ext cx="229075" cy="137775"/>
            </a:xfrm>
            <a:custGeom>
              <a:avLst/>
              <a:gdLst/>
              <a:ahLst/>
              <a:cxnLst/>
              <a:rect l="l" t="t" r="r" b="b"/>
              <a:pathLst>
                <a:path w="9163" h="5511" extrusionOk="0">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8"/>
            <p:cNvSpPr/>
            <p:nvPr/>
          </p:nvSpPr>
          <p:spPr>
            <a:xfrm>
              <a:off x="6963625" y="3228800"/>
              <a:ext cx="229075" cy="137800"/>
            </a:xfrm>
            <a:custGeom>
              <a:avLst/>
              <a:gdLst/>
              <a:ahLst/>
              <a:cxnLst/>
              <a:rect l="l" t="t" r="r" b="b"/>
              <a:pathLst>
                <a:path w="9163" h="5512" extrusionOk="0">
                  <a:moveTo>
                    <a:pt x="4582" y="1"/>
                  </a:moveTo>
                  <a:lnTo>
                    <a:pt x="1" y="4581"/>
                  </a:lnTo>
                  <a:lnTo>
                    <a:pt x="930" y="5512"/>
                  </a:lnTo>
                  <a:lnTo>
                    <a:pt x="4582" y="1861"/>
                  </a:lnTo>
                  <a:lnTo>
                    <a:pt x="8232" y="5512"/>
                  </a:lnTo>
                  <a:lnTo>
                    <a:pt x="9162" y="4581"/>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18"/>
          <p:cNvSpPr txBox="1">
            <a:spLocks noGrp="1"/>
          </p:cNvSpPr>
          <p:nvPr>
            <p:ph type="title" idx="2"/>
          </p:nvPr>
        </p:nvSpPr>
        <p:spPr>
          <a:xfrm>
            <a:off x="864550" y="3246723"/>
            <a:ext cx="2029200" cy="824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53" name="Google Shape;653;p18"/>
          <p:cNvSpPr txBox="1">
            <a:spLocks noGrp="1"/>
          </p:cNvSpPr>
          <p:nvPr>
            <p:ph type="subTitle" idx="1"/>
          </p:nvPr>
        </p:nvSpPr>
        <p:spPr>
          <a:xfrm>
            <a:off x="864550" y="3964592"/>
            <a:ext cx="2029200" cy="6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sz="1300"/>
            </a:lvl1pPr>
            <a:lvl2pPr lvl="1" algn="ctr" rtl="0">
              <a:lnSpc>
                <a:spcPct val="100000"/>
              </a:lnSpc>
              <a:spcBef>
                <a:spcPts val="0"/>
              </a:spcBef>
              <a:spcAft>
                <a:spcPts val="0"/>
              </a:spcAft>
              <a:buSzPts val="1300"/>
              <a:buNone/>
              <a:defRPr sz="1300"/>
            </a:lvl2pPr>
            <a:lvl3pPr lvl="2" algn="ctr" rtl="0">
              <a:lnSpc>
                <a:spcPct val="100000"/>
              </a:lnSpc>
              <a:spcBef>
                <a:spcPts val="0"/>
              </a:spcBef>
              <a:spcAft>
                <a:spcPts val="0"/>
              </a:spcAft>
              <a:buSzPts val="1300"/>
              <a:buNone/>
              <a:defRPr sz="1300"/>
            </a:lvl3pPr>
            <a:lvl4pPr lvl="3" algn="ctr" rtl="0">
              <a:lnSpc>
                <a:spcPct val="100000"/>
              </a:lnSpc>
              <a:spcBef>
                <a:spcPts val="0"/>
              </a:spcBef>
              <a:spcAft>
                <a:spcPts val="0"/>
              </a:spcAft>
              <a:buSzPts val="1300"/>
              <a:buNone/>
              <a:defRPr sz="1300"/>
            </a:lvl4pPr>
            <a:lvl5pPr lvl="4" algn="ctr" rtl="0">
              <a:lnSpc>
                <a:spcPct val="100000"/>
              </a:lnSpc>
              <a:spcBef>
                <a:spcPts val="0"/>
              </a:spcBef>
              <a:spcAft>
                <a:spcPts val="0"/>
              </a:spcAft>
              <a:buSzPts val="1300"/>
              <a:buNone/>
              <a:defRPr sz="1300"/>
            </a:lvl5pPr>
            <a:lvl6pPr lvl="5" algn="ctr" rtl="0">
              <a:lnSpc>
                <a:spcPct val="100000"/>
              </a:lnSpc>
              <a:spcBef>
                <a:spcPts val="0"/>
              </a:spcBef>
              <a:spcAft>
                <a:spcPts val="0"/>
              </a:spcAft>
              <a:buSzPts val="1300"/>
              <a:buNone/>
              <a:defRPr sz="1300"/>
            </a:lvl6pPr>
            <a:lvl7pPr lvl="6" algn="ctr" rtl="0">
              <a:lnSpc>
                <a:spcPct val="100000"/>
              </a:lnSpc>
              <a:spcBef>
                <a:spcPts val="0"/>
              </a:spcBef>
              <a:spcAft>
                <a:spcPts val="0"/>
              </a:spcAft>
              <a:buSzPts val="1300"/>
              <a:buNone/>
              <a:defRPr sz="1300"/>
            </a:lvl7pPr>
            <a:lvl8pPr lvl="7" algn="ctr" rtl="0">
              <a:lnSpc>
                <a:spcPct val="100000"/>
              </a:lnSpc>
              <a:spcBef>
                <a:spcPts val="0"/>
              </a:spcBef>
              <a:spcAft>
                <a:spcPts val="0"/>
              </a:spcAft>
              <a:buSzPts val="1300"/>
              <a:buNone/>
              <a:defRPr sz="1300"/>
            </a:lvl8pPr>
            <a:lvl9pPr lvl="8" algn="ctr" rtl="0">
              <a:lnSpc>
                <a:spcPct val="100000"/>
              </a:lnSpc>
              <a:spcBef>
                <a:spcPts val="0"/>
              </a:spcBef>
              <a:spcAft>
                <a:spcPts val="0"/>
              </a:spcAft>
              <a:buSzPts val="1300"/>
              <a:buNone/>
              <a:defRPr sz="1300"/>
            </a:lvl9pPr>
          </a:lstStyle>
          <a:p>
            <a:endParaRPr/>
          </a:p>
        </p:txBody>
      </p:sp>
      <p:sp>
        <p:nvSpPr>
          <p:cNvPr id="654" name="Google Shape;654;p18"/>
          <p:cNvSpPr txBox="1">
            <a:spLocks noGrp="1"/>
          </p:cNvSpPr>
          <p:nvPr>
            <p:ph type="title" idx="3"/>
          </p:nvPr>
        </p:nvSpPr>
        <p:spPr>
          <a:xfrm>
            <a:off x="3155200" y="3252011"/>
            <a:ext cx="2029200" cy="824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55" name="Google Shape;655;p18"/>
          <p:cNvSpPr txBox="1">
            <a:spLocks noGrp="1"/>
          </p:cNvSpPr>
          <p:nvPr>
            <p:ph type="subTitle" idx="4"/>
          </p:nvPr>
        </p:nvSpPr>
        <p:spPr>
          <a:xfrm>
            <a:off x="3155200" y="3969879"/>
            <a:ext cx="2029200" cy="6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sz="1300"/>
            </a:lvl1pPr>
            <a:lvl2pPr lvl="1" algn="ctr" rtl="0">
              <a:lnSpc>
                <a:spcPct val="100000"/>
              </a:lnSpc>
              <a:spcBef>
                <a:spcPts val="0"/>
              </a:spcBef>
              <a:spcAft>
                <a:spcPts val="0"/>
              </a:spcAft>
              <a:buSzPts val="1300"/>
              <a:buNone/>
              <a:defRPr sz="1300"/>
            </a:lvl2pPr>
            <a:lvl3pPr lvl="2" algn="ctr" rtl="0">
              <a:lnSpc>
                <a:spcPct val="100000"/>
              </a:lnSpc>
              <a:spcBef>
                <a:spcPts val="0"/>
              </a:spcBef>
              <a:spcAft>
                <a:spcPts val="0"/>
              </a:spcAft>
              <a:buSzPts val="1300"/>
              <a:buNone/>
              <a:defRPr sz="1300"/>
            </a:lvl3pPr>
            <a:lvl4pPr lvl="3" algn="ctr" rtl="0">
              <a:lnSpc>
                <a:spcPct val="100000"/>
              </a:lnSpc>
              <a:spcBef>
                <a:spcPts val="0"/>
              </a:spcBef>
              <a:spcAft>
                <a:spcPts val="0"/>
              </a:spcAft>
              <a:buSzPts val="1300"/>
              <a:buNone/>
              <a:defRPr sz="1300"/>
            </a:lvl4pPr>
            <a:lvl5pPr lvl="4" algn="ctr" rtl="0">
              <a:lnSpc>
                <a:spcPct val="100000"/>
              </a:lnSpc>
              <a:spcBef>
                <a:spcPts val="0"/>
              </a:spcBef>
              <a:spcAft>
                <a:spcPts val="0"/>
              </a:spcAft>
              <a:buSzPts val="1300"/>
              <a:buNone/>
              <a:defRPr sz="1300"/>
            </a:lvl5pPr>
            <a:lvl6pPr lvl="5" algn="ctr" rtl="0">
              <a:lnSpc>
                <a:spcPct val="100000"/>
              </a:lnSpc>
              <a:spcBef>
                <a:spcPts val="0"/>
              </a:spcBef>
              <a:spcAft>
                <a:spcPts val="0"/>
              </a:spcAft>
              <a:buSzPts val="1300"/>
              <a:buNone/>
              <a:defRPr sz="1300"/>
            </a:lvl6pPr>
            <a:lvl7pPr lvl="6" algn="ctr" rtl="0">
              <a:lnSpc>
                <a:spcPct val="100000"/>
              </a:lnSpc>
              <a:spcBef>
                <a:spcPts val="0"/>
              </a:spcBef>
              <a:spcAft>
                <a:spcPts val="0"/>
              </a:spcAft>
              <a:buSzPts val="1300"/>
              <a:buNone/>
              <a:defRPr sz="1300"/>
            </a:lvl7pPr>
            <a:lvl8pPr lvl="7" algn="ctr" rtl="0">
              <a:lnSpc>
                <a:spcPct val="100000"/>
              </a:lnSpc>
              <a:spcBef>
                <a:spcPts val="0"/>
              </a:spcBef>
              <a:spcAft>
                <a:spcPts val="0"/>
              </a:spcAft>
              <a:buSzPts val="1300"/>
              <a:buNone/>
              <a:defRPr sz="1300"/>
            </a:lvl8pPr>
            <a:lvl9pPr lvl="8" algn="ctr" rtl="0">
              <a:lnSpc>
                <a:spcPct val="100000"/>
              </a:lnSpc>
              <a:spcBef>
                <a:spcPts val="0"/>
              </a:spcBef>
              <a:spcAft>
                <a:spcPts val="0"/>
              </a:spcAft>
              <a:buSzPts val="1300"/>
              <a:buNone/>
              <a:defRPr sz="1300"/>
            </a:lvl9pPr>
          </a:lstStyle>
          <a:p>
            <a:endParaRPr/>
          </a:p>
        </p:txBody>
      </p:sp>
      <p:sp>
        <p:nvSpPr>
          <p:cNvPr id="656" name="Google Shape;656;p18"/>
          <p:cNvSpPr txBox="1">
            <a:spLocks noGrp="1"/>
          </p:cNvSpPr>
          <p:nvPr>
            <p:ph type="title" idx="5"/>
          </p:nvPr>
        </p:nvSpPr>
        <p:spPr>
          <a:xfrm>
            <a:off x="5445850" y="3252011"/>
            <a:ext cx="2029200" cy="824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57" name="Google Shape;657;p18"/>
          <p:cNvSpPr txBox="1">
            <a:spLocks noGrp="1"/>
          </p:cNvSpPr>
          <p:nvPr>
            <p:ph type="subTitle" idx="6"/>
          </p:nvPr>
        </p:nvSpPr>
        <p:spPr>
          <a:xfrm>
            <a:off x="5445850" y="3969879"/>
            <a:ext cx="2029200" cy="6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sz="1300"/>
            </a:lvl1pPr>
            <a:lvl2pPr lvl="1" algn="ctr" rtl="0">
              <a:lnSpc>
                <a:spcPct val="100000"/>
              </a:lnSpc>
              <a:spcBef>
                <a:spcPts val="0"/>
              </a:spcBef>
              <a:spcAft>
                <a:spcPts val="0"/>
              </a:spcAft>
              <a:buSzPts val="1300"/>
              <a:buNone/>
              <a:defRPr sz="1300"/>
            </a:lvl2pPr>
            <a:lvl3pPr lvl="2" algn="ctr" rtl="0">
              <a:lnSpc>
                <a:spcPct val="100000"/>
              </a:lnSpc>
              <a:spcBef>
                <a:spcPts val="0"/>
              </a:spcBef>
              <a:spcAft>
                <a:spcPts val="0"/>
              </a:spcAft>
              <a:buSzPts val="1300"/>
              <a:buNone/>
              <a:defRPr sz="1300"/>
            </a:lvl3pPr>
            <a:lvl4pPr lvl="3" algn="ctr" rtl="0">
              <a:lnSpc>
                <a:spcPct val="100000"/>
              </a:lnSpc>
              <a:spcBef>
                <a:spcPts val="0"/>
              </a:spcBef>
              <a:spcAft>
                <a:spcPts val="0"/>
              </a:spcAft>
              <a:buSzPts val="1300"/>
              <a:buNone/>
              <a:defRPr sz="1300"/>
            </a:lvl4pPr>
            <a:lvl5pPr lvl="4" algn="ctr" rtl="0">
              <a:lnSpc>
                <a:spcPct val="100000"/>
              </a:lnSpc>
              <a:spcBef>
                <a:spcPts val="0"/>
              </a:spcBef>
              <a:spcAft>
                <a:spcPts val="0"/>
              </a:spcAft>
              <a:buSzPts val="1300"/>
              <a:buNone/>
              <a:defRPr sz="1300"/>
            </a:lvl5pPr>
            <a:lvl6pPr lvl="5" algn="ctr" rtl="0">
              <a:lnSpc>
                <a:spcPct val="100000"/>
              </a:lnSpc>
              <a:spcBef>
                <a:spcPts val="0"/>
              </a:spcBef>
              <a:spcAft>
                <a:spcPts val="0"/>
              </a:spcAft>
              <a:buSzPts val="1300"/>
              <a:buNone/>
              <a:defRPr sz="1300"/>
            </a:lvl6pPr>
            <a:lvl7pPr lvl="6" algn="ctr" rtl="0">
              <a:lnSpc>
                <a:spcPct val="100000"/>
              </a:lnSpc>
              <a:spcBef>
                <a:spcPts val="0"/>
              </a:spcBef>
              <a:spcAft>
                <a:spcPts val="0"/>
              </a:spcAft>
              <a:buSzPts val="1300"/>
              <a:buNone/>
              <a:defRPr sz="1300"/>
            </a:lvl7pPr>
            <a:lvl8pPr lvl="7" algn="ctr" rtl="0">
              <a:lnSpc>
                <a:spcPct val="100000"/>
              </a:lnSpc>
              <a:spcBef>
                <a:spcPts val="0"/>
              </a:spcBef>
              <a:spcAft>
                <a:spcPts val="0"/>
              </a:spcAft>
              <a:buSzPts val="1300"/>
              <a:buNone/>
              <a:defRPr sz="1300"/>
            </a:lvl8pPr>
            <a:lvl9pPr lvl="8" algn="ctr" rtl="0">
              <a:lnSpc>
                <a:spcPct val="100000"/>
              </a:lnSpc>
              <a:spcBef>
                <a:spcPts val="0"/>
              </a:spcBef>
              <a:spcAft>
                <a:spcPts val="0"/>
              </a:spcAft>
              <a:buSzPts val="1300"/>
              <a:buNone/>
              <a:defRPr sz="1300"/>
            </a:lvl9pPr>
          </a:lstStyle>
          <a:p>
            <a:endParaRPr/>
          </a:p>
        </p:txBody>
      </p:sp>
      <p:sp>
        <p:nvSpPr>
          <p:cNvPr id="658" name="Google Shape;658;p18"/>
          <p:cNvSpPr txBox="1">
            <a:spLocks noGrp="1"/>
          </p:cNvSpPr>
          <p:nvPr>
            <p:ph type="title" idx="7"/>
          </p:nvPr>
        </p:nvSpPr>
        <p:spPr>
          <a:xfrm>
            <a:off x="864550" y="1055248"/>
            <a:ext cx="2029200" cy="824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59" name="Google Shape;659;p18"/>
          <p:cNvSpPr txBox="1">
            <a:spLocks noGrp="1"/>
          </p:cNvSpPr>
          <p:nvPr>
            <p:ph type="subTitle" idx="8"/>
          </p:nvPr>
        </p:nvSpPr>
        <p:spPr>
          <a:xfrm>
            <a:off x="864550" y="1773117"/>
            <a:ext cx="2029200" cy="6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sz="1300"/>
            </a:lvl1pPr>
            <a:lvl2pPr lvl="1" algn="ctr" rtl="0">
              <a:lnSpc>
                <a:spcPct val="100000"/>
              </a:lnSpc>
              <a:spcBef>
                <a:spcPts val="0"/>
              </a:spcBef>
              <a:spcAft>
                <a:spcPts val="0"/>
              </a:spcAft>
              <a:buSzPts val="1300"/>
              <a:buNone/>
              <a:defRPr sz="1300"/>
            </a:lvl2pPr>
            <a:lvl3pPr lvl="2" algn="ctr" rtl="0">
              <a:lnSpc>
                <a:spcPct val="100000"/>
              </a:lnSpc>
              <a:spcBef>
                <a:spcPts val="0"/>
              </a:spcBef>
              <a:spcAft>
                <a:spcPts val="0"/>
              </a:spcAft>
              <a:buSzPts val="1300"/>
              <a:buNone/>
              <a:defRPr sz="1300"/>
            </a:lvl3pPr>
            <a:lvl4pPr lvl="3" algn="ctr" rtl="0">
              <a:lnSpc>
                <a:spcPct val="100000"/>
              </a:lnSpc>
              <a:spcBef>
                <a:spcPts val="0"/>
              </a:spcBef>
              <a:spcAft>
                <a:spcPts val="0"/>
              </a:spcAft>
              <a:buSzPts val="1300"/>
              <a:buNone/>
              <a:defRPr sz="1300"/>
            </a:lvl4pPr>
            <a:lvl5pPr lvl="4" algn="ctr" rtl="0">
              <a:lnSpc>
                <a:spcPct val="100000"/>
              </a:lnSpc>
              <a:spcBef>
                <a:spcPts val="0"/>
              </a:spcBef>
              <a:spcAft>
                <a:spcPts val="0"/>
              </a:spcAft>
              <a:buSzPts val="1300"/>
              <a:buNone/>
              <a:defRPr sz="1300"/>
            </a:lvl5pPr>
            <a:lvl6pPr lvl="5" algn="ctr" rtl="0">
              <a:lnSpc>
                <a:spcPct val="100000"/>
              </a:lnSpc>
              <a:spcBef>
                <a:spcPts val="0"/>
              </a:spcBef>
              <a:spcAft>
                <a:spcPts val="0"/>
              </a:spcAft>
              <a:buSzPts val="1300"/>
              <a:buNone/>
              <a:defRPr sz="1300"/>
            </a:lvl6pPr>
            <a:lvl7pPr lvl="6" algn="ctr" rtl="0">
              <a:lnSpc>
                <a:spcPct val="100000"/>
              </a:lnSpc>
              <a:spcBef>
                <a:spcPts val="0"/>
              </a:spcBef>
              <a:spcAft>
                <a:spcPts val="0"/>
              </a:spcAft>
              <a:buSzPts val="1300"/>
              <a:buNone/>
              <a:defRPr sz="1300"/>
            </a:lvl7pPr>
            <a:lvl8pPr lvl="7" algn="ctr" rtl="0">
              <a:lnSpc>
                <a:spcPct val="100000"/>
              </a:lnSpc>
              <a:spcBef>
                <a:spcPts val="0"/>
              </a:spcBef>
              <a:spcAft>
                <a:spcPts val="0"/>
              </a:spcAft>
              <a:buSzPts val="1300"/>
              <a:buNone/>
              <a:defRPr sz="1300"/>
            </a:lvl8pPr>
            <a:lvl9pPr lvl="8" algn="ctr" rtl="0">
              <a:lnSpc>
                <a:spcPct val="100000"/>
              </a:lnSpc>
              <a:spcBef>
                <a:spcPts val="0"/>
              </a:spcBef>
              <a:spcAft>
                <a:spcPts val="0"/>
              </a:spcAft>
              <a:buSzPts val="1300"/>
              <a:buNone/>
              <a:defRPr sz="1300"/>
            </a:lvl9pPr>
          </a:lstStyle>
          <a:p>
            <a:endParaRPr/>
          </a:p>
        </p:txBody>
      </p:sp>
      <p:sp>
        <p:nvSpPr>
          <p:cNvPr id="660" name="Google Shape;660;p18"/>
          <p:cNvSpPr txBox="1">
            <a:spLocks noGrp="1"/>
          </p:cNvSpPr>
          <p:nvPr>
            <p:ph type="title" idx="9"/>
          </p:nvPr>
        </p:nvSpPr>
        <p:spPr>
          <a:xfrm>
            <a:off x="3155200" y="1060536"/>
            <a:ext cx="2029200" cy="824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61" name="Google Shape;661;p18"/>
          <p:cNvSpPr txBox="1">
            <a:spLocks noGrp="1"/>
          </p:cNvSpPr>
          <p:nvPr>
            <p:ph type="subTitle" idx="13"/>
          </p:nvPr>
        </p:nvSpPr>
        <p:spPr>
          <a:xfrm>
            <a:off x="3155200" y="1778404"/>
            <a:ext cx="2029200" cy="6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sz="1300"/>
            </a:lvl1pPr>
            <a:lvl2pPr lvl="1" algn="ctr" rtl="0">
              <a:lnSpc>
                <a:spcPct val="100000"/>
              </a:lnSpc>
              <a:spcBef>
                <a:spcPts val="0"/>
              </a:spcBef>
              <a:spcAft>
                <a:spcPts val="0"/>
              </a:spcAft>
              <a:buSzPts val="1300"/>
              <a:buNone/>
              <a:defRPr sz="1300"/>
            </a:lvl2pPr>
            <a:lvl3pPr lvl="2" algn="ctr" rtl="0">
              <a:lnSpc>
                <a:spcPct val="100000"/>
              </a:lnSpc>
              <a:spcBef>
                <a:spcPts val="0"/>
              </a:spcBef>
              <a:spcAft>
                <a:spcPts val="0"/>
              </a:spcAft>
              <a:buSzPts val="1300"/>
              <a:buNone/>
              <a:defRPr sz="1300"/>
            </a:lvl3pPr>
            <a:lvl4pPr lvl="3" algn="ctr" rtl="0">
              <a:lnSpc>
                <a:spcPct val="100000"/>
              </a:lnSpc>
              <a:spcBef>
                <a:spcPts val="0"/>
              </a:spcBef>
              <a:spcAft>
                <a:spcPts val="0"/>
              </a:spcAft>
              <a:buSzPts val="1300"/>
              <a:buNone/>
              <a:defRPr sz="1300"/>
            </a:lvl4pPr>
            <a:lvl5pPr lvl="4" algn="ctr" rtl="0">
              <a:lnSpc>
                <a:spcPct val="100000"/>
              </a:lnSpc>
              <a:spcBef>
                <a:spcPts val="0"/>
              </a:spcBef>
              <a:spcAft>
                <a:spcPts val="0"/>
              </a:spcAft>
              <a:buSzPts val="1300"/>
              <a:buNone/>
              <a:defRPr sz="1300"/>
            </a:lvl5pPr>
            <a:lvl6pPr lvl="5" algn="ctr" rtl="0">
              <a:lnSpc>
                <a:spcPct val="100000"/>
              </a:lnSpc>
              <a:spcBef>
                <a:spcPts val="0"/>
              </a:spcBef>
              <a:spcAft>
                <a:spcPts val="0"/>
              </a:spcAft>
              <a:buSzPts val="1300"/>
              <a:buNone/>
              <a:defRPr sz="1300"/>
            </a:lvl6pPr>
            <a:lvl7pPr lvl="6" algn="ctr" rtl="0">
              <a:lnSpc>
                <a:spcPct val="100000"/>
              </a:lnSpc>
              <a:spcBef>
                <a:spcPts val="0"/>
              </a:spcBef>
              <a:spcAft>
                <a:spcPts val="0"/>
              </a:spcAft>
              <a:buSzPts val="1300"/>
              <a:buNone/>
              <a:defRPr sz="1300"/>
            </a:lvl7pPr>
            <a:lvl8pPr lvl="7" algn="ctr" rtl="0">
              <a:lnSpc>
                <a:spcPct val="100000"/>
              </a:lnSpc>
              <a:spcBef>
                <a:spcPts val="0"/>
              </a:spcBef>
              <a:spcAft>
                <a:spcPts val="0"/>
              </a:spcAft>
              <a:buSzPts val="1300"/>
              <a:buNone/>
              <a:defRPr sz="1300"/>
            </a:lvl8pPr>
            <a:lvl9pPr lvl="8" algn="ctr" rtl="0">
              <a:lnSpc>
                <a:spcPct val="100000"/>
              </a:lnSpc>
              <a:spcBef>
                <a:spcPts val="0"/>
              </a:spcBef>
              <a:spcAft>
                <a:spcPts val="0"/>
              </a:spcAft>
              <a:buSzPts val="1300"/>
              <a:buNone/>
              <a:defRPr sz="1300"/>
            </a:lvl9pPr>
          </a:lstStyle>
          <a:p>
            <a:endParaRPr/>
          </a:p>
        </p:txBody>
      </p:sp>
      <p:sp>
        <p:nvSpPr>
          <p:cNvPr id="662" name="Google Shape;662;p18"/>
          <p:cNvSpPr txBox="1">
            <a:spLocks noGrp="1"/>
          </p:cNvSpPr>
          <p:nvPr>
            <p:ph type="title" idx="14"/>
          </p:nvPr>
        </p:nvSpPr>
        <p:spPr>
          <a:xfrm>
            <a:off x="5445850" y="1060536"/>
            <a:ext cx="2029200" cy="824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63" name="Google Shape;663;p18"/>
          <p:cNvSpPr txBox="1">
            <a:spLocks noGrp="1"/>
          </p:cNvSpPr>
          <p:nvPr>
            <p:ph type="subTitle" idx="15"/>
          </p:nvPr>
        </p:nvSpPr>
        <p:spPr>
          <a:xfrm>
            <a:off x="5445850" y="1778404"/>
            <a:ext cx="2029200" cy="6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sz="1300"/>
            </a:lvl1pPr>
            <a:lvl2pPr lvl="1" algn="ctr" rtl="0">
              <a:lnSpc>
                <a:spcPct val="100000"/>
              </a:lnSpc>
              <a:spcBef>
                <a:spcPts val="0"/>
              </a:spcBef>
              <a:spcAft>
                <a:spcPts val="0"/>
              </a:spcAft>
              <a:buSzPts val="1300"/>
              <a:buNone/>
              <a:defRPr sz="1300"/>
            </a:lvl2pPr>
            <a:lvl3pPr lvl="2" algn="ctr" rtl="0">
              <a:lnSpc>
                <a:spcPct val="100000"/>
              </a:lnSpc>
              <a:spcBef>
                <a:spcPts val="0"/>
              </a:spcBef>
              <a:spcAft>
                <a:spcPts val="0"/>
              </a:spcAft>
              <a:buSzPts val="1300"/>
              <a:buNone/>
              <a:defRPr sz="1300"/>
            </a:lvl3pPr>
            <a:lvl4pPr lvl="3" algn="ctr" rtl="0">
              <a:lnSpc>
                <a:spcPct val="100000"/>
              </a:lnSpc>
              <a:spcBef>
                <a:spcPts val="0"/>
              </a:spcBef>
              <a:spcAft>
                <a:spcPts val="0"/>
              </a:spcAft>
              <a:buSzPts val="1300"/>
              <a:buNone/>
              <a:defRPr sz="1300"/>
            </a:lvl4pPr>
            <a:lvl5pPr lvl="4" algn="ctr" rtl="0">
              <a:lnSpc>
                <a:spcPct val="100000"/>
              </a:lnSpc>
              <a:spcBef>
                <a:spcPts val="0"/>
              </a:spcBef>
              <a:spcAft>
                <a:spcPts val="0"/>
              </a:spcAft>
              <a:buSzPts val="1300"/>
              <a:buNone/>
              <a:defRPr sz="1300"/>
            </a:lvl5pPr>
            <a:lvl6pPr lvl="5" algn="ctr" rtl="0">
              <a:lnSpc>
                <a:spcPct val="100000"/>
              </a:lnSpc>
              <a:spcBef>
                <a:spcPts val="0"/>
              </a:spcBef>
              <a:spcAft>
                <a:spcPts val="0"/>
              </a:spcAft>
              <a:buSzPts val="1300"/>
              <a:buNone/>
              <a:defRPr sz="1300"/>
            </a:lvl6pPr>
            <a:lvl7pPr lvl="6" algn="ctr" rtl="0">
              <a:lnSpc>
                <a:spcPct val="100000"/>
              </a:lnSpc>
              <a:spcBef>
                <a:spcPts val="0"/>
              </a:spcBef>
              <a:spcAft>
                <a:spcPts val="0"/>
              </a:spcAft>
              <a:buSzPts val="1300"/>
              <a:buNone/>
              <a:defRPr sz="1300"/>
            </a:lvl7pPr>
            <a:lvl8pPr lvl="7" algn="ctr" rtl="0">
              <a:lnSpc>
                <a:spcPct val="100000"/>
              </a:lnSpc>
              <a:spcBef>
                <a:spcPts val="0"/>
              </a:spcBef>
              <a:spcAft>
                <a:spcPts val="0"/>
              </a:spcAft>
              <a:buSzPts val="1300"/>
              <a:buNone/>
              <a:defRPr sz="1300"/>
            </a:lvl8pPr>
            <a:lvl9pPr lvl="8" algn="ctr" rtl="0">
              <a:lnSpc>
                <a:spcPct val="100000"/>
              </a:lnSpc>
              <a:spcBef>
                <a:spcPts val="0"/>
              </a:spcBef>
              <a:spcAft>
                <a:spcPts val="0"/>
              </a:spcAft>
              <a:buSzPts val="1300"/>
              <a:buNone/>
              <a:defRPr sz="1300"/>
            </a:lvl9pPr>
          </a:lstStyle>
          <a:p>
            <a:endParaRPr/>
          </a:p>
        </p:txBody>
      </p:sp>
      <p:grpSp>
        <p:nvGrpSpPr>
          <p:cNvPr id="664" name="Google Shape;664;p18"/>
          <p:cNvGrpSpPr/>
          <p:nvPr/>
        </p:nvGrpSpPr>
        <p:grpSpPr>
          <a:xfrm>
            <a:off x="2028081" y="-1285690"/>
            <a:ext cx="2052698" cy="2052613"/>
            <a:chOff x="3088025" y="3941925"/>
            <a:chExt cx="600450" cy="600425"/>
          </a:xfrm>
        </p:grpSpPr>
        <p:sp>
          <p:nvSpPr>
            <p:cNvPr id="665" name="Google Shape;665;p18"/>
            <p:cNvSpPr/>
            <p:nvPr/>
          </p:nvSpPr>
          <p:spPr>
            <a:xfrm>
              <a:off x="3359125" y="3941925"/>
              <a:ext cx="39025" cy="39000"/>
            </a:xfrm>
            <a:custGeom>
              <a:avLst/>
              <a:gdLst/>
              <a:ahLst/>
              <a:cxnLst/>
              <a:rect l="l" t="t" r="r" b="b"/>
              <a:pathLst>
                <a:path w="1561" h="1560" extrusionOk="0">
                  <a:moveTo>
                    <a:pt x="383" y="0"/>
                  </a:moveTo>
                  <a:lnTo>
                    <a:pt x="1" y="383"/>
                  </a:lnTo>
                  <a:lnTo>
                    <a:pt x="398" y="781"/>
                  </a:lnTo>
                  <a:lnTo>
                    <a:pt x="1" y="1176"/>
                  </a:lnTo>
                  <a:lnTo>
                    <a:pt x="383" y="1560"/>
                  </a:lnTo>
                  <a:lnTo>
                    <a:pt x="780" y="1163"/>
                  </a:lnTo>
                  <a:lnTo>
                    <a:pt x="1177" y="1560"/>
                  </a:lnTo>
                  <a:lnTo>
                    <a:pt x="1560" y="1176"/>
                  </a:lnTo>
                  <a:lnTo>
                    <a:pt x="1164" y="781"/>
                  </a:lnTo>
                  <a:lnTo>
                    <a:pt x="1560" y="383"/>
                  </a:lnTo>
                  <a:lnTo>
                    <a:pt x="1177" y="0"/>
                  </a:lnTo>
                  <a:lnTo>
                    <a:pt x="780" y="397"/>
                  </a:lnTo>
                  <a:lnTo>
                    <a:pt x="383"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8"/>
            <p:cNvSpPr/>
            <p:nvPr/>
          </p:nvSpPr>
          <p:spPr>
            <a:xfrm>
              <a:off x="3407500" y="3990300"/>
              <a:ext cx="39050" cy="39025"/>
            </a:xfrm>
            <a:custGeom>
              <a:avLst/>
              <a:gdLst/>
              <a:ahLst/>
              <a:cxnLst/>
              <a:rect l="l" t="t" r="r" b="b"/>
              <a:pathLst>
                <a:path w="1562" h="1561" extrusionOk="0">
                  <a:moveTo>
                    <a:pt x="384" y="1"/>
                  </a:moveTo>
                  <a:lnTo>
                    <a:pt x="1" y="383"/>
                  </a:lnTo>
                  <a:lnTo>
                    <a:pt x="398" y="780"/>
                  </a:lnTo>
                  <a:lnTo>
                    <a:pt x="0" y="1177"/>
                  </a:lnTo>
                  <a:lnTo>
                    <a:pt x="384" y="1561"/>
                  </a:lnTo>
                  <a:lnTo>
                    <a:pt x="781" y="1164"/>
                  </a:lnTo>
                  <a:lnTo>
                    <a:pt x="1177" y="1561"/>
                  </a:lnTo>
                  <a:lnTo>
                    <a:pt x="1561" y="1177"/>
                  </a:lnTo>
                  <a:lnTo>
                    <a:pt x="1164" y="780"/>
                  </a:lnTo>
                  <a:lnTo>
                    <a:pt x="1561" y="383"/>
                  </a:lnTo>
                  <a:lnTo>
                    <a:pt x="1177" y="1"/>
                  </a:lnTo>
                  <a:lnTo>
                    <a:pt x="781" y="398"/>
                  </a:lnTo>
                  <a:lnTo>
                    <a:pt x="384"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8"/>
            <p:cNvSpPr/>
            <p:nvPr/>
          </p:nvSpPr>
          <p:spPr>
            <a:xfrm>
              <a:off x="3455875" y="4038700"/>
              <a:ext cx="39050" cy="39025"/>
            </a:xfrm>
            <a:custGeom>
              <a:avLst/>
              <a:gdLst/>
              <a:ahLst/>
              <a:cxnLst/>
              <a:rect l="l" t="t" r="r" b="b"/>
              <a:pathLst>
                <a:path w="1562" h="1561" extrusionOk="0">
                  <a:moveTo>
                    <a:pt x="384" y="0"/>
                  </a:moveTo>
                  <a:lnTo>
                    <a:pt x="1" y="383"/>
                  </a:lnTo>
                  <a:lnTo>
                    <a:pt x="399" y="780"/>
                  </a:lnTo>
                  <a:lnTo>
                    <a:pt x="1" y="1177"/>
                  </a:lnTo>
                  <a:lnTo>
                    <a:pt x="384" y="1560"/>
                  </a:lnTo>
                  <a:lnTo>
                    <a:pt x="781" y="1163"/>
                  </a:lnTo>
                  <a:lnTo>
                    <a:pt x="1178" y="1560"/>
                  </a:lnTo>
                  <a:lnTo>
                    <a:pt x="1562" y="1177"/>
                  </a:lnTo>
                  <a:lnTo>
                    <a:pt x="1165" y="780"/>
                  </a:lnTo>
                  <a:lnTo>
                    <a:pt x="1562" y="383"/>
                  </a:lnTo>
                  <a:lnTo>
                    <a:pt x="1178" y="0"/>
                  </a:lnTo>
                  <a:lnTo>
                    <a:pt x="781" y="397"/>
                  </a:lnTo>
                  <a:lnTo>
                    <a:pt x="384"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8"/>
            <p:cNvSpPr/>
            <p:nvPr/>
          </p:nvSpPr>
          <p:spPr>
            <a:xfrm>
              <a:off x="3504275" y="4087050"/>
              <a:ext cx="39050" cy="39050"/>
            </a:xfrm>
            <a:custGeom>
              <a:avLst/>
              <a:gdLst/>
              <a:ahLst/>
              <a:cxnLst/>
              <a:rect l="l" t="t" r="r" b="b"/>
              <a:pathLst>
                <a:path w="1562" h="1562" extrusionOk="0">
                  <a:moveTo>
                    <a:pt x="384" y="1"/>
                  </a:moveTo>
                  <a:lnTo>
                    <a:pt x="0" y="384"/>
                  </a:lnTo>
                  <a:lnTo>
                    <a:pt x="397" y="781"/>
                  </a:lnTo>
                  <a:lnTo>
                    <a:pt x="0" y="1178"/>
                  </a:lnTo>
                  <a:lnTo>
                    <a:pt x="384" y="1562"/>
                  </a:lnTo>
                  <a:lnTo>
                    <a:pt x="781" y="1164"/>
                  </a:lnTo>
                  <a:lnTo>
                    <a:pt x="1178" y="1562"/>
                  </a:lnTo>
                  <a:lnTo>
                    <a:pt x="1560" y="1178"/>
                  </a:lnTo>
                  <a:lnTo>
                    <a:pt x="1163" y="781"/>
                  </a:lnTo>
                  <a:lnTo>
                    <a:pt x="1561" y="384"/>
                  </a:lnTo>
                  <a:lnTo>
                    <a:pt x="1178" y="1"/>
                  </a:lnTo>
                  <a:lnTo>
                    <a:pt x="781" y="398"/>
                  </a:lnTo>
                  <a:lnTo>
                    <a:pt x="384"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8"/>
            <p:cNvSpPr/>
            <p:nvPr/>
          </p:nvSpPr>
          <p:spPr>
            <a:xfrm>
              <a:off x="3552675" y="4135450"/>
              <a:ext cx="39000" cy="39025"/>
            </a:xfrm>
            <a:custGeom>
              <a:avLst/>
              <a:gdLst/>
              <a:ahLst/>
              <a:cxnLst/>
              <a:rect l="l" t="t" r="r" b="b"/>
              <a:pathLst>
                <a:path w="1560" h="1561" extrusionOk="0">
                  <a:moveTo>
                    <a:pt x="384" y="1"/>
                  </a:moveTo>
                  <a:lnTo>
                    <a:pt x="0" y="384"/>
                  </a:lnTo>
                  <a:lnTo>
                    <a:pt x="397" y="781"/>
                  </a:lnTo>
                  <a:lnTo>
                    <a:pt x="0" y="1178"/>
                  </a:lnTo>
                  <a:lnTo>
                    <a:pt x="384" y="1560"/>
                  </a:lnTo>
                  <a:lnTo>
                    <a:pt x="780" y="1163"/>
                  </a:lnTo>
                  <a:lnTo>
                    <a:pt x="1177" y="1560"/>
                  </a:lnTo>
                  <a:lnTo>
                    <a:pt x="1560" y="1178"/>
                  </a:lnTo>
                  <a:lnTo>
                    <a:pt x="1163" y="781"/>
                  </a:lnTo>
                  <a:lnTo>
                    <a:pt x="1560" y="384"/>
                  </a:lnTo>
                  <a:lnTo>
                    <a:pt x="1177" y="1"/>
                  </a:lnTo>
                  <a:lnTo>
                    <a:pt x="780" y="397"/>
                  </a:lnTo>
                  <a:lnTo>
                    <a:pt x="384"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8"/>
            <p:cNvSpPr/>
            <p:nvPr/>
          </p:nvSpPr>
          <p:spPr>
            <a:xfrm>
              <a:off x="3601050" y="4183850"/>
              <a:ext cx="39025" cy="39000"/>
            </a:xfrm>
            <a:custGeom>
              <a:avLst/>
              <a:gdLst/>
              <a:ahLst/>
              <a:cxnLst/>
              <a:rect l="l" t="t" r="r" b="b"/>
              <a:pathLst>
                <a:path w="1561" h="1560" extrusionOk="0">
                  <a:moveTo>
                    <a:pt x="383" y="0"/>
                  </a:moveTo>
                  <a:lnTo>
                    <a:pt x="1" y="384"/>
                  </a:lnTo>
                  <a:lnTo>
                    <a:pt x="398" y="779"/>
                  </a:lnTo>
                  <a:lnTo>
                    <a:pt x="1" y="1177"/>
                  </a:lnTo>
                  <a:lnTo>
                    <a:pt x="383" y="1560"/>
                  </a:lnTo>
                  <a:lnTo>
                    <a:pt x="781" y="1163"/>
                  </a:lnTo>
                  <a:lnTo>
                    <a:pt x="1178" y="1560"/>
                  </a:lnTo>
                  <a:lnTo>
                    <a:pt x="1560" y="1177"/>
                  </a:lnTo>
                  <a:lnTo>
                    <a:pt x="1164" y="781"/>
                  </a:lnTo>
                  <a:lnTo>
                    <a:pt x="1560" y="384"/>
                  </a:lnTo>
                  <a:lnTo>
                    <a:pt x="1178" y="0"/>
                  </a:lnTo>
                  <a:lnTo>
                    <a:pt x="781" y="397"/>
                  </a:lnTo>
                  <a:lnTo>
                    <a:pt x="383"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8"/>
            <p:cNvSpPr/>
            <p:nvPr/>
          </p:nvSpPr>
          <p:spPr>
            <a:xfrm>
              <a:off x="3649450" y="4232225"/>
              <a:ext cx="39025" cy="39025"/>
            </a:xfrm>
            <a:custGeom>
              <a:avLst/>
              <a:gdLst/>
              <a:ahLst/>
              <a:cxnLst/>
              <a:rect l="l" t="t" r="r" b="b"/>
              <a:pathLst>
                <a:path w="1561" h="1561" extrusionOk="0">
                  <a:moveTo>
                    <a:pt x="383" y="1"/>
                  </a:moveTo>
                  <a:lnTo>
                    <a:pt x="0" y="383"/>
                  </a:lnTo>
                  <a:lnTo>
                    <a:pt x="397" y="780"/>
                  </a:lnTo>
                  <a:lnTo>
                    <a:pt x="0" y="1178"/>
                  </a:lnTo>
                  <a:lnTo>
                    <a:pt x="383" y="1561"/>
                  </a:lnTo>
                  <a:lnTo>
                    <a:pt x="780" y="1164"/>
                  </a:lnTo>
                  <a:lnTo>
                    <a:pt x="1178" y="1561"/>
                  </a:lnTo>
                  <a:lnTo>
                    <a:pt x="1560" y="1178"/>
                  </a:lnTo>
                  <a:lnTo>
                    <a:pt x="1163" y="781"/>
                  </a:lnTo>
                  <a:lnTo>
                    <a:pt x="1560" y="383"/>
                  </a:lnTo>
                  <a:lnTo>
                    <a:pt x="1176" y="1"/>
                  </a:lnTo>
                  <a:lnTo>
                    <a:pt x="780" y="398"/>
                  </a:lnTo>
                  <a:lnTo>
                    <a:pt x="383"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8"/>
            <p:cNvSpPr/>
            <p:nvPr/>
          </p:nvSpPr>
          <p:spPr>
            <a:xfrm>
              <a:off x="3304900" y="3996125"/>
              <a:ext cx="39050" cy="39025"/>
            </a:xfrm>
            <a:custGeom>
              <a:avLst/>
              <a:gdLst/>
              <a:ahLst/>
              <a:cxnLst/>
              <a:rect l="l" t="t" r="r" b="b"/>
              <a:pathLst>
                <a:path w="1562" h="1561" extrusionOk="0">
                  <a:moveTo>
                    <a:pt x="384" y="1"/>
                  </a:moveTo>
                  <a:lnTo>
                    <a:pt x="0" y="384"/>
                  </a:lnTo>
                  <a:lnTo>
                    <a:pt x="397" y="781"/>
                  </a:lnTo>
                  <a:lnTo>
                    <a:pt x="0" y="1178"/>
                  </a:lnTo>
                  <a:lnTo>
                    <a:pt x="384" y="1560"/>
                  </a:lnTo>
                  <a:lnTo>
                    <a:pt x="781" y="1163"/>
                  </a:lnTo>
                  <a:lnTo>
                    <a:pt x="1177" y="1560"/>
                  </a:lnTo>
                  <a:lnTo>
                    <a:pt x="1561" y="1178"/>
                  </a:lnTo>
                  <a:lnTo>
                    <a:pt x="1164" y="781"/>
                  </a:lnTo>
                  <a:lnTo>
                    <a:pt x="1561" y="384"/>
                  </a:lnTo>
                  <a:lnTo>
                    <a:pt x="1177" y="1"/>
                  </a:lnTo>
                  <a:lnTo>
                    <a:pt x="781" y="397"/>
                  </a:lnTo>
                  <a:lnTo>
                    <a:pt x="384"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8"/>
            <p:cNvSpPr/>
            <p:nvPr/>
          </p:nvSpPr>
          <p:spPr>
            <a:xfrm>
              <a:off x="3353275" y="4044525"/>
              <a:ext cx="39050" cy="39000"/>
            </a:xfrm>
            <a:custGeom>
              <a:avLst/>
              <a:gdLst/>
              <a:ahLst/>
              <a:cxnLst/>
              <a:rect l="l" t="t" r="r" b="b"/>
              <a:pathLst>
                <a:path w="1562" h="1560" extrusionOk="0">
                  <a:moveTo>
                    <a:pt x="384" y="0"/>
                  </a:moveTo>
                  <a:lnTo>
                    <a:pt x="1" y="384"/>
                  </a:lnTo>
                  <a:lnTo>
                    <a:pt x="398" y="781"/>
                  </a:lnTo>
                  <a:lnTo>
                    <a:pt x="1" y="1178"/>
                  </a:lnTo>
                  <a:lnTo>
                    <a:pt x="384" y="1560"/>
                  </a:lnTo>
                  <a:lnTo>
                    <a:pt x="781" y="1163"/>
                  </a:lnTo>
                  <a:lnTo>
                    <a:pt x="1178" y="1560"/>
                  </a:lnTo>
                  <a:lnTo>
                    <a:pt x="1561" y="1178"/>
                  </a:lnTo>
                  <a:lnTo>
                    <a:pt x="1164" y="781"/>
                  </a:lnTo>
                  <a:lnTo>
                    <a:pt x="1562" y="384"/>
                  </a:lnTo>
                  <a:lnTo>
                    <a:pt x="1178" y="0"/>
                  </a:lnTo>
                  <a:lnTo>
                    <a:pt x="781" y="397"/>
                  </a:lnTo>
                  <a:lnTo>
                    <a:pt x="384"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8"/>
            <p:cNvSpPr/>
            <p:nvPr/>
          </p:nvSpPr>
          <p:spPr>
            <a:xfrm>
              <a:off x="3401675" y="4092900"/>
              <a:ext cx="39025" cy="39025"/>
            </a:xfrm>
            <a:custGeom>
              <a:avLst/>
              <a:gdLst/>
              <a:ahLst/>
              <a:cxnLst/>
              <a:rect l="l" t="t" r="r" b="b"/>
              <a:pathLst>
                <a:path w="1561" h="1561" extrusionOk="0">
                  <a:moveTo>
                    <a:pt x="384" y="1"/>
                  </a:moveTo>
                  <a:lnTo>
                    <a:pt x="0" y="383"/>
                  </a:lnTo>
                  <a:lnTo>
                    <a:pt x="397" y="780"/>
                  </a:lnTo>
                  <a:lnTo>
                    <a:pt x="0" y="1178"/>
                  </a:lnTo>
                  <a:lnTo>
                    <a:pt x="384" y="1561"/>
                  </a:lnTo>
                  <a:lnTo>
                    <a:pt x="781" y="1164"/>
                  </a:lnTo>
                  <a:lnTo>
                    <a:pt x="1178" y="1561"/>
                  </a:lnTo>
                  <a:lnTo>
                    <a:pt x="1560" y="1178"/>
                  </a:lnTo>
                  <a:lnTo>
                    <a:pt x="1163" y="781"/>
                  </a:lnTo>
                  <a:lnTo>
                    <a:pt x="1560" y="383"/>
                  </a:lnTo>
                  <a:lnTo>
                    <a:pt x="1178" y="1"/>
                  </a:lnTo>
                  <a:lnTo>
                    <a:pt x="781" y="398"/>
                  </a:lnTo>
                  <a:lnTo>
                    <a:pt x="384"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8"/>
            <p:cNvSpPr/>
            <p:nvPr/>
          </p:nvSpPr>
          <p:spPr>
            <a:xfrm>
              <a:off x="3450050" y="4141300"/>
              <a:ext cx="39025" cy="39025"/>
            </a:xfrm>
            <a:custGeom>
              <a:avLst/>
              <a:gdLst/>
              <a:ahLst/>
              <a:cxnLst/>
              <a:rect l="l" t="t" r="r" b="b"/>
              <a:pathLst>
                <a:path w="1561" h="1561" extrusionOk="0">
                  <a:moveTo>
                    <a:pt x="383" y="0"/>
                  </a:moveTo>
                  <a:lnTo>
                    <a:pt x="1" y="383"/>
                  </a:lnTo>
                  <a:lnTo>
                    <a:pt x="398" y="780"/>
                  </a:lnTo>
                  <a:lnTo>
                    <a:pt x="1" y="1177"/>
                  </a:lnTo>
                  <a:lnTo>
                    <a:pt x="383" y="1560"/>
                  </a:lnTo>
                  <a:lnTo>
                    <a:pt x="780" y="1163"/>
                  </a:lnTo>
                  <a:lnTo>
                    <a:pt x="1178" y="1560"/>
                  </a:lnTo>
                  <a:lnTo>
                    <a:pt x="1561" y="1177"/>
                  </a:lnTo>
                  <a:lnTo>
                    <a:pt x="1164" y="780"/>
                  </a:lnTo>
                  <a:lnTo>
                    <a:pt x="1561" y="383"/>
                  </a:lnTo>
                  <a:lnTo>
                    <a:pt x="1178" y="0"/>
                  </a:lnTo>
                  <a:lnTo>
                    <a:pt x="780" y="397"/>
                  </a:lnTo>
                  <a:lnTo>
                    <a:pt x="383"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8"/>
            <p:cNvSpPr/>
            <p:nvPr/>
          </p:nvSpPr>
          <p:spPr>
            <a:xfrm>
              <a:off x="3498450" y="4189700"/>
              <a:ext cx="39025" cy="39000"/>
            </a:xfrm>
            <a:custGeom>
              <a:avLst/>
              <a:gdLst/>
              <a:ahLst/>
              <a:cxnLst/>
              <a:rect l="l" t="t" r="r" b="b"/>
              <a:pathLst>
                <a:path w="1561" h="1560" extrusionOk="0">
                  <a:moveTo>
                    <a:pt x="383" y="0"/>
                  </a:moveTo>
                  <a:lnTo>
                    <a:pt x="1" y="383"/>
                  </a:lnTo>
                  <a:lnTo>
                    <a:pt x="397" y="779"/>
                  </a:lnTo>
                  <a:lnTo>
                    <a:pt x="1" y="1176"/>
                  </a:lnTo>
                  <a:lnTo>
                    <a:pt x="383" y="1560"/>
                  </a:lnTo>
                  <a:lnTo>
                    <a:pt x="780" y="1163"/>
                  </a:lnTo>
                  <a:lnTo>
                    <a:pt x="1177" y="1560"/>
                  </a:lnTo>
                  <a:lnTo>
                    <a:pt x="1560" y="1176"/>
                  </a:lnTo>
                  <a:lnTo>
                    <a:pt x="1164" y="779"/>
                  </a:lnTo>
                  <a:lnTo>
                    <a:pt x="1560" y="383"/>
                  </a:lnTo>
                  <a:lnTo>
                    <a:pt x="1177" y="0"/>
                  </a:lnTo>
                  <a:lnTo>
                    <a:pt x="780" y="397"/>
                  </a:lnTo>
                  <a:lnTo>
                    <a:pt x="383"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8"/>
            <p:cNvSpPr/>
            <p:nvPr/>
          </p:nvSpPr>
          <p:spPr>
            <a:xfrm>
              <a:off x="3546850" y="4238050"/>
              <a:ext cx="39000" cy="39050"/>
            </a:xfrm>
            <a:custGeom>
              <a:avLst/>
              <a:gdLst/>
              <a:ahLst/>
              <a:cxnLst/>
              <a:rect l="l" t="t" r="r" b="b"/>
              <a:pathLst>
                <a:path w="1560" h="1562" extrusionOk="0">
                  <a:moveTo>
                    <a:pt x="383" y="1"/>
                  </a:moveTo>
                  <a:lnTo>
                    <a:pt x="0" y="384"/>
                  </a:lnTo>
                  <a:lnTo>
                    <a:pt x="397" y="781"/>
                  </a:lnTo>
                  <a:lnTo>
                    <a:pt x="0" y="1178"/>
                  </a:lnTo>
                  <a:lnTo>
                    <a:pt x="383" y="1561"/>
                  </a:lnTo>
                  <a:lnTo>
                    <a:pt x="780" y="1165"/>
                  </a:lnTo>
                  <a:lnTo>
                    <a:pt x="1176" y="1561"/>
                  </a:lnTo>
                  <a:lnTo>
                    <a:pt x="1560" y="1178"/>
                  </a:lnTo>
                  <a:lnTo>
                    <a:pt x="1163" y="781"/>
                  </a:lnTo>
                  <a:lnTo>
                    <a:pt x="1560" y="384"/>
                  </a:lnTo>
                  <a:lnTo>
                    <a:pt x="1176" y="1"/>
                  </a:lnTo>
                  <a:lnTo>
                    <a:pt x="780" y="399"/>
                  </a:lnTo>
                  <a:lnTo>
                    <a:pt x="383"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8"/>
            <p:cNvSpPr/>
            <p:nvPr/>
          </p:nvSpPr>
          <p:spPr>
            <a:xfrm>
              <a:off x="3595200" y="4286450"/>
              <a:ext cx="39050" cy="39000"/>
            </a:xfrm>
            <a:custGeom>
              <a:avLst/>
              <a:gdLst/>
              <a:ahLst/>
              <a:cxnLst/>
              <a:rect l="l" t="t" r="r" b="b"/>
              <a:pathLst>
                <a:path w="1562" h="1560" extrusionOk="0">
                  <a:moveTo>
                    <a:pt x="384" y="0"/>
                  </a:moveTo>
                  <a:lnTo>
                    <a:pt x="1" y="384"/>
                  </a:lnTo>
                  <a:lnTo>
                    <a:pt x="399" y="781"/>
                  </a:lnTo>
                  <a:lnTo>
                    <a:pt x="1" y="1178"/>
                  </a:lnTo>
                  <a:lnTo>
                    <a:pt x="384" y="1560"/>
                  </a:lnTo>
                  <a:lnTo>
                    <a:pt x="781" y="1163"/>
                  </a:lnTo>
                  <a:lnTo>
                    <a:pt x="1178" y="1560"/>
                  </a:lnTo>
                  <a:lnTo>
                    <a:pt x="1562" y="1178"/>
                  </a:lnTo>
                  <a:lnTo>
                    <a:pt x="1165" y="781"/>
                  </a:lnTo>
                  <a:lnTo>
                    <a:pt x="1562" y="384"/>
                  </a:lnTo>
                  <a:lnTo>
                    <a:pt x="1178" y="0"/>
                  </a:lnTo>
                  <a:lnTo>
                    <a:pt x="781" y="397"/>
                  </a:lnTo>
                  <a:lnTo>
                    <a:pt x="384"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8"/>
            <p:cNvSpPr/>
            <p:nvPr/>
          </p:nvSpPr>
          <p:spPr>
            <a:xfrm>
              <a:off x="3250675" y="4050375"/>
              <a:ext cx="39025" cy="39000"/>
            </a:xfrm>
            <a:custGeom>
              <a:avLst/>
              <a:gdLst/>
              <a:ahLst/>
              <a:cxnLst/>
              <a:rect l="l" t="t" r="r" b="b"/>
              <a:pathLst>
                <a:path w="1561" h="1560" extrusionOk="0">
                  <a:moveTo>
                    <a:pt x="384" y="0"/>
                  </a:moveTo>
                  <a:lnTo>
                    <a:pt x="1" y="383"/>
                  </a:lnTo>
                  <a:lnTo>
                    <a:pt x="398" y="779"/>
                  </a:lnTo>
                  <a:lnTo>
                    <a:pt x="1" y="1176"/>
                  </a:lnTo>
                  <a:lnTo>
                    <a:pt x="384" y="1560"/>
                  </a:lnTo>
                  <a:lnTo>
                    <a:pt x="780" y="1163"/>
                  </a:lnTo>
                  <a:lnTo>
                    <a:pt x="1178" y="1560"/>
                  </a:lnTo>
                  <a:lnTo>
                    <a:pt x="1560" y="1176"/>
                  </a:lnTo>
                  <a:lnTo>
                    <a:pt x="1164" y="779"/>
                  </a:lnTo>
                  <a:lnTo>
                    <a:pt x="1560" y="383"/>
                  </a:lnTo>
                  <a:lnTo>
                    <a:pt x="1178" y="0"/>
                  </a:lnTo>
                  <a:lnTo>
                    <a:pt x="780" y="397"/>
                  </a:lnTo>
                  <a:lnTo>
                    <a:pt x="384"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8"/>
            <p:cNvSpPr/>
            <p:nvPr/>
          </p:nvSpPr>
          <p:spPr>
            <a:xfrm>
              <a:off x="3299075" y="4098725"/>
              <a:ext cx="39025" cy="39050"/>
            </a:xfrm>
            <a:custGeom>
              <a:avLst/>
              <a:gdLst/>
              <a:ahLst/>
              <a:cxnLst/>
              <a:rect l="l" t="t" r="r" b="b"/>
              <a:pathLst>
                <a:path w="1561" h="1562" extrusionOk="0">
                  <a:moveTo>
                    <a:pt x="383" y="1"/>
                  </a:moveTo>
                  <a:lnTo>
                    <a:pt x="0" y="384"/>
                  </a:lnTo>
                  <a:lnTo>
                    <a:pt x="397" y="781"/>
                  </a:lnTo>
                  <a:lnTo>
                    <a:pt x="0" y="1178"/>
                  </a:lnTo>
                  <a:lnTo>
                    <a:pt x="383" y="1562"/>
                  </a:lnTo>
                  <a:lnTo>
                    <a:pt x="780" y="1165"/>
                  </a:lnTo>
                  <a:lnTo>
                    <a:pt x="1178" y="1562"/>
                  </a:lnTo>
                  <a:lnTo>
                    <a:pt x="1560" y="1178"/>
                  </a:lnTo>
                  <a:lnTo>
                    <a:pt x="1163" y="781"/>
                  </a:lnTo>
                  <a:lnTo>
                    <a:pt x="1560" y="384"/>
                  </a:lnTo>
                  <a:lnTo>
                    <a:pt x="1177" y="1"/>
                  </a:lnTo>
                  <a:lnTo>
                    <a:pt x="780" y="399"/>
                  </a:lnTo>
                  <a:lnTo>
                    <a:pt x="383"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8"/>
            <p:cNvSpPr/>
            <p:nvPr/>
          </p:nvSpPr>
          <p:spPr>
            <a:xfrm>
              <a:off x="3347450" y="4147125"/>
              <a:ext cx="39025" cy="39050"/>
            </a:xfrm>
            <a:custGeom>
              <a:avLst/>
              <a:gdLst/>
              <a:ahLst/>
              <a:cxnLst/>
              <a:rect l="l" t="t" r="r" b="b"/>
              <a:pathLst>
                <a:path w="1561" h="1562" extrusionOk="0">
                  <a:moveTo>
                    <a:pt x="383" y="0"/>
                  </a:moveTo>
                  <a:lnTo>
                    <a:pt x="1" y="384"/>
                  </a:lnTo>
                  <a:lnTo>
                    <a:pt x="398" y="781"/>
                  </a:lnTo>
                  <a:lnTo>
                    <a:pt x="1" y="1178"/>
                  </a:lnTo>
                  <a:lnTo>
                    <a:pt x="383" y="1561"/>
                  </a:lnTo>
                  <a:lnTo>
                    <a:pt x="780" y="1163"/>
                  </a:lnTo>
                  <a:lnTo>
                    <a:pt x="1177" y="1561"/>
                  </a:lnTo>
                  <a:lnTo>
                    <a:pt x="1561" y="1178"/>
                  </a:lnTo>
                  <a:lnTo>
                    <a:pt x="1164" y="781"/>
                  </a:lnTo>
                  <a:lnTo>
                    <a:pt x="1561" y="384"/>
                  </a:lnTo>
                  <a:lnTo>
                    <a:pt x="1177" y="0"/>
                  </a:lnTo>
                  <a:lnTo>
                    <a:pt x="780" y="398"/>
                  </a:lnTo>
                  <a:lnTo>
                    <a:pt x="383"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8"/>
            <p:cNvSpPr/>
            <p:nvPr/>
          </p:nvSpPr>
          <p:spPr>
            <a:xfrm>
              <a:off x="3395850" y="4195500"/>
              <a:ext cx="39025" cy="39025"/>
            </a:xfrm>
            <a:custGeom>
              <a:avLst/>
              <a:gdLst/>
              <a:ahLst/>
              <a:cxnLst/>
              <a:rect l="l" t="t" r="r" b="b"/>
              <a:pathLst>
                <a:path w="1561" h="1561" extrusionOk="0">
                  <a:moveTo>
                    <a:pt x="383" y="1"/>
                  </a:moveTo>
                  <a:lnTo>
                    <a:pt x="1" y="384"/>
                  </a:lnTo>
                  <a:lnTo>
                    <a:pt x="397" y="781"/>
                  </a:lnTo>
                  <a:lnTo>
                    <a:pt x="1" y="1178"/>
                  </a:lnTo>
                  <a:lnTo>
                    <a:pt x="383" y="1561"/>
                  </a:lnTo>
                  <a:lnTo>
                    <a:pt x="780" y="1164"/>
                  </a:lnTo>
                  <a:lnTo>
                    <a:pt x="1177" y="1561"/>
                  </a:lnTo>
                  <a:lnTo>
                    <a:pt x="1560" y="1178"/>
                  </a:lnTo>
                  <a:lnTo>
                    <a:pt x="1162" y="781"/>
                  </a:lnTo>
                  <a:lnTo>
                    <a:pt x="1560" y="384"/>
                  </a:lnTo>
                  <a:lnTo>
                    <a:pt x="1177" y="1"/>
                  </a:lnTo>
                  <a:lnTo>
                    <a:pt x="780" y="398"/>
                  </a:lnTo>
                  <a:lnTo>
                    <a:pt x="383"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8"/>
            <p:cNvSpPr/>
            <p:nvPr/>
          </p:nvSpPr>
          <p:spPr>
            <a:xfrm>
              <a:off x="3444225" y="4243900"/>
              <a:ext cx="39000" cy="39025"/>
            </a:xfrm>
            <a:custGeom>
              <a:avLst/>
              <a:gdLst/>
              <a:ahLst/>
              <a:cxnLst/>
              <a:rect l="l" t="t" r="r" b="b"/>
              <a:pathLst>
                <a:path w="1560" h="1561" extrusionOk="0">
                  <a:moveTo>
                    <a:pt x="384" y="0"/>
                  </a:moveTo>
                  <a:lnTo>
                    <a:pt x="0" y="384"/>
                  </a:lnTo>
                  <a:lnTo>
                    <a:pt x="397" y="781"/>
                  </a:lnTo>
                  <a:lnTo>
                    <a:pt x="0" y="1178"/>
                  </a:lnTo>
                  <a:lnTo>
                    <a:pt x="384" y="1560"/>
                  </a:lnTo>
                  <a:lnTo>
                    <a:pt x="781" y="1163"/>
                  </a:lnTo>
                  <a:lnTo>
                    <a:pt x="1177" y="1560"/>
                  </a:lnTo>
                  <a:lnTo>
                    <a:pt x="1560" y="1178"/>
                  </a:lnTo>
                  <a:lnTo>
                    <a:pt x="1163" y="781"/>
                  </a:lnTo>
                  <a:lnTo>
                    <a:pt x="1560" y="384"/>
                  </a:lnTo>
                  <a:lnTo>
                    <a:pt x="1177" y="0"/>
                  </a:lnTo>
                  <a:lnTo>
                    <a:pt x="781" y="397"/>
                  </a:lnTo>
                  <a:lnTo>
                    <a:pt x="384"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8"/>
            <p:cNvSpPr/>
            <p:nvPr/>
          </p:nvSpPr>
          <p:spPr>
            <a:xfrm>
              <a:off x="3492600" y="4292300"/>
              <a:ext cx="39025" cy="39000"/>
            </a:xfrm>
            <a:custGeom>
              <a:avLst/>
              <a:gdLst/>
              <a:ahLst/>
              <a:cxnLst/>
              <a:rect l="l" t="t" r="r" b="b"/>
              <a:pathLst>
                <a:path w="1561" h="1560" extrusionOk="0">
                  <a:moveTo>
                    <a:pt x="384" y="0"/>
                  </a:moveTo>
                  <a:lnTo>
                    <a:pt x="1" y="383"/>
                  </a:lnTo>
                  <a:lnTo>
                    <a:pt x="398" y="779"/>
                  </a:lnTo>
                  <a:lnTo>
                    <a:pt x="1" y="1176"/>
                  </a:lnTo>
                  <a:lnTo>
                    <a:pt x="384" y="1560"/>
                  </a:lnTo>
                  <a:lnTo>
                    <a:pt x="781" y="1163"/>
                  </a:lnTo>
                  <a:lnTo>
                    <a:pt x="1178" y="1560"/>
                  </a:lnTo>
                  <a:lnTo>
                    <a:pt x="1560" y="1176"/>
                  </a:lnTo>
                  <a:lnTo>
                    <a:pt x="1164" y="779"/>
                  </a:lnTo>
                  <a:lnTo>
                    <a:pt x="1560" y="384"/>
                  </a:lnTo>
                  <a:lnTo>
                    <a:pt x="1178" y="0"/>
                  </a:lnTo>
                  <a:lnTo>
                    <a:pt x="781" y="397"/>
                  </a:lnTo>
                  <a:lnTo>
                    <a:pt x="384"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8"/>
            <p:cNvSpPr/>
            <p:nvPr/>
          </p:nvSpPr>
          <p:spPr>
            <a:xfrm>
              <a:off x="3541000" y="4340675"/>
              <a:ext cx="39025" cy="39025"/>
            </a:xfrm>
            <a:custGeom>
              <a:avLst/>
              <a:gdLst/>
              <a:ahLst/>
              <a:cxnLst/>
              <a:rect l="l" t="t" r="r" b="b"/>
              <a:pathLst>
                <a:path w="1561" h="1561" extrusionOk="0">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8"/>
            <p:cNvSpPr/>
            <p:nvPr/>
          </p:nvSpPr>
          <p:spPr>
            <a:xfrm>
              <a:off x="3196475" y="4104575"/>
              <a:ext cx="39025" cy="39025"/>
            </a:xfrm>
            <a:custGeom>
              <a:avLst/>
              <a:gdLst/>
              <a:ahLst/>
              <a:cxnLst/>
              <a:rect l="l" t="t" r="r" b="b"/>
              <a:pathLst>
                <a:path w="1561" h="1561" extrusionOk="0">
                  <a:moveTo>
                    <a:pt x="383" y="1"/>
                  </a:moveTo>
                  <a:lnTo>
                    <a:pt x="0" y="384"/>
                  </a:lnTo>
                  <a:lnTo>
                    <a:pt x="397" y="781"/>
                  </a:lnTo>
                  <a:lnTo>
                    <a:pt x="0" y="1178"/>
                  </a:lnTo>
                  <a:lnTo>
                    <a:pt x="383" y="1560"/>
                  </a:lnTo>
                  <a:lnTo>
                    <a:pt x="780" y="1163"/>
                  </a:lnTo>
                  <a:lnTo>
                    <a:pt x="1176" y="1560"/>
                  </a:lnTo>
                  <a:lnTo>
                    <a:pt x="1560" y="1178"/>
                  </a:lnTo>
                  <a:lnTo>
                    <a:pt x="1163" y="781"/>
                  </a:lnTo>
                  <a:lnTo>
                    <a:pt x="1560" y="384"/>
                  </a:lnTo>
                  <a:lnTo>
                    <a:pt x="1176" y="1"/>
                  </a:lnTo>
                  <a:lnTo>
                    <a:pt x="780" y="397"/>
                  </a:lnTo>
                  <a:lnTo>
                    <a:pt x="383"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8"/>
            <p:cNvSpPr/>
            <p:nvPr/>
          </p:nvSpPr>
          <p:spPr>
            <a:xfrm>
              <a:off x="3244825" y="4152975"/>
              <a:ext cx="39050" cy="39000"/>
            </a:xfrm>
            <a:custGeom>
              <a:avLst/>
              <a:gdLst/>
              <a:ahLst/>
              <a:cxnLst/>
              <a:rect l="l" t="t" r="r" b="b"/>
              <a:pathLst>
                <a:path w="1562" h="1560" extrusionOk="0">
                  <a:moveTo>
                    <a:pt x="384" y="0"/>
                  </a:moveTo>
                  <a:lnTo>
                    <a:pt x="1" y="384"/>
                  </a:lnTo>
                  <a:lnTo>
                    <a:pt x="398" y="781"/>
                  </a:lnTo>
                  <a:lnTo>
                    <a:pt x="1" y="1176"/>
                  </a:lnTo>
                  <a:lnTo>
                    <a:pt x="384" y="1560"/>
                  </a:lnTo>
                  <a:lnTo>
                    <a:pt x="781" y="1163"/>
                  </a:lnTo>
                  <a:lnTo>
                    <a:pt x="1178" y="1560"/>
                  </a:lnTo>
                  <a:lnTo>
                    <a:pt x="1561" y="1176"/>
                  </a:lnTo>
                  <a:lnTo>
                    <a:pt x="1165" y="781"/>
                  </a:lnTo>
                  <a:lnTo>
                    <a:pt x="1562" y="384"/>
                  </a:lnTo>
                  <a:lnTo>
                    <a:pt x="1178" y="0"/>
                  </a:lnTo>
                  <a:lnTo>
                    <a:pt x="781" y="397"/>
                  </a:lnTo>
                  <a:lnTo>
                    <a:pt x="384"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8"/>
            <p:cNvSpPr/>
            <p:nvPr/>
          </p:nvSpPr>
          <p:spPr>
            <a:xfrm>
              <a:off x="3293225" y="4201350"/>
              <a:ext cx="39025" cy="39025"/>
            </a:xfrm>
            <a:custGeom>
              <a:avLst/>
              <a:gdLst/>
              <a:ahLst/>
              <a:cxnLst/>
              <a:rect l="l" t="t" r="r" b="b"/>
              <a:pathLst>
                <a:path w="1561" h="1561" extrusionOk="0">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8"/>
            <p:cNvSpPr/>
            <p:nvPr/>
          </p:nvSpPr>
          <p:spPr>
            <a:xfrm>
              <a:off x="3341625" y="4249750"/>
              <a:ext cx="39000" cy="39025"/>
            </a:xfrm>
            <a:custGeom>
              <a:avLst/>
              <a:gdLst/>
              <a:ahLst/>
              <a:cxnLst/>
              <a:rect l="l" t="t" r="r" b="b"/>
              <a:pathLst>
                <a:path w="1560" h="1561" extrusionOk="0">
                  <a:moveTo>
                    <a:pt x="384" y="0"/>
                  </a:moveTo>
                  <a:lnTo>
                    <a:pt x="0" y="383"/>
                  </a:lnTo>
                  <a:lnTo>
                    <a:pt x="397" y="780"/>
                  </a:lnTo>
                  <a:lnTo>
                    <a:pt x="0" y="1177"/>
                  </a:lnTo>
                  <a:lnTo>
                    <a:pt x="384" y="1560"/>
                  </a:lnTo>
                  <a:lnTo>
                    <a:pt x="780" y="1163"/>
                  </a:lnTo>
                  <a:lnTo>
                    <a:pt x="1177" y="1560"/>
                  </a:lnTo>
                  <a:lnTo>
                    <a:pt x="1560" y="1177"/>
                  </a:lnTo>
                  <a:lnTo>
                    <a:pt x="1163" y="780"/>
                  </a:lnTo>
                  <a:lnTo>
                    <a:pt x="1560" y="383"/>
                  </a:lnTo>
                  <a:lnTo>
                    <a:pt x="1177" y="0"/>
                  </a:lnTo>
                  <a:lnTo>
                    <a:pt x="780" y="397"/>
                  </a:lnTo>
                  <a:lnTo>
                    <a:pt x="384"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8"/>
            <p:cNvSpPr/>
            <p:nvPr/>
          </p:nvSpPr>
          <p:spPr>
            <a:xfrm>
              <a:off x="3390000" y="4298100"/>
              <a:ext cx="39025" cy="39050"/>
            </a:xfrm>
            <a:custGeom>
              <a:avLst/>
              <a:gdLst/>
              <a:ahLst/>
              <a:cxnLst/>
              <a:rect l="l" t="t" r="r" b="b"/>
              <a:pathLst>
                <a:path w="1561" h="1562" extrusionOk="0">
                  <a:moveTo>
                    <a:pt x="383" y="1"/>
                  </a:moveTo>
                  <a:lnTo>
                    <a:pt x="1" y="384"/>
                  </a:lnTo>
                  <a:lnTo>
                    <a:pt x="398" y="781"/>
                  </a:lnTo>
                  <a:lnTo>
                    <a:pt x="1" y="1178"/>
                  </a:lnTo>
                  <a:lnTo>
                    <a:pt x="383" y="1562"/>
                  </a:lnTo>
                  <a:lnTo>
                    <a:pt x="780" y="1164"/>
                  </a:lnTo>
                  <a:lnTo>
                    <a:pt x="1178" y="1562"/>
                  </a:lnTo>
                  <a:lnTo>
                    <a:pt x="1560" y="1178"/>
                  </a:lnTo>
                  <a:lnTo>
                    <a:pt x="1164" y="781"/>
                  </a:lnTo>
                  <a:lnTo>
                    <a:pt x="1560" y="384"/>
                  </a:lnTo>
                  <a:lnTo>
                    <a:pt x="1178" y="1"/>
                  </a:lnTo>
                  <a:lnTo>
                    <a:pt x="780" y="399"/>
                  </a:lnTo>
                  <a:lnTo>
                    <a:pt x="383"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8"/>
            <p:cNvSpPr/>
            <p:nvPr/>
          </p:nvSpPr>
          <p:spPr>
            <a:xfrm>
              <a:off x="3438400" y="4346500"/>
              <a:ext cx="39025" cy="39050"/>
            </a:xfrm>
            <a:custGeom>
              <a:avLst/>
              <a:gdLst/>
              <a:ahLst/>
              <a:cxnLst/>
              <a:rect l="l" t="t" r="r" b="b"/>
              <a:pathLst>
                <a:path w="1561" h="1562" extrusionOk="0">
                  <a:moveTo>
                    <a:pt x="383" y="1"/>
                  </a:moveTo>
                  <a:lnTo>
                    <a:pt x="0" y="384"/>
                  </a:lnTo>
                  <a:lnTo>
                    <a:pt x="397" y="781"/>
                  </a:lnTo>
                  <a:lnTo>
                    <a:pt x="0" y="1178"/>
                  </a:lnTo>
                  <a:lnTo>
                    <a:pt x="383" y="1561"/>
                  </a:lnTo>
                  <a:lnTo>
                    <a:pt x="780" y="1163"/>
                  </a:lnTo>
                  <a:lnTo>
                    <a:pt x="1176" y="1561"/>
                  </a:lnTo>
                  <a:lnTo>
                    <a:pt x="1560" y="1178"/>
                  </a:lnTo>
                  <a:lnTo>
                    <a:pt x="1163" y="781"/>
                  </a:lnTo>
                  <a:lnTo>
                    <a:pt x="1560" y="384"/>
                  </a:lnTo>
                  <a:lnTo>
                    <a:pt x="1176" y="1"/>
                  </a:lnTo>
                  <a:lnTo>
                    <a:pt x="780" y="397"/>
                  </a:lnTo>
                  <a:lnTo>
                    <a:pt x="383"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8"/>
            <p:cNvSpPr/>
            <p:nvPr/>
          </p:nvSpPr>
          <p:spPr>
            <a:xfrm>
              <a:off x="3486775" y="4394900"/>
              <a:ext cx="39025" cy="39000"/>
            </a:xfrm>
            <a:custGeom>
              <a:avLst/>
              <a:gdLst/>
              <a:ahLst/>
              <a:cxnLst/>
              <a:rect l="l" t="t" r="r" b="b"/>
              <a:pathLst>
                <a:path w="1561" h="1560" extrusionOk="0">
                  <a:moveTo>
                    <a:pt x="383" y="0"/>
                  </a:moveTo>
                  <a:lnTo>
                    <a:pt x="1" y="384"/>
                  </a:lnTo>
                  <a:lnTo>
                    <a:pt x="398" y="781"/>
                  </a:lnTo>
                  <a:lnTo>
                    <a:pt x="1" y="1178"/>
                  </a:lnTo>
                  <a:lnTo>
                    <a:pt x="383" y="1560"/>
                  </a:lnTo>
                  <a:lnTo>
                    <a:pt x="780" y="1163"/>
                  </a:lnTo>
                  <a:lnTo>
                    <a:pt x="1177" y="1560"/>
                  </a:lnTo>
                  <a:lnTo>
                    <a:pt x="1561" y="1178"/>
                  </a:lnTo>
                  <a:lnTo>
                    <a:pt x="1164" y="781"/>
                  </a:lnTo>
                  <a:lnTo>
                    <a:pt x="1561" y="384"/>
                  </a:lnTo>
                  <a:lnTo>
                    <a:pt x="1177" y="0"/>
                  </a:lnTo>
                  <a:lnTo>
                    <a:pt x="780" y="397"/>
                  </a:lnTo>
                  <a:lnTo>
                    <a:pt x="383"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8"/>
            <p:cNvSpPr/>
            <p:nvPr/>
          </p:nvSpPr>
          <p:spPr>
            <a:xfrm>
              <a:off x="3142225" y="4158825"/>
              <a:ext cx="39025" cy="39000"/>
            </a:xfrm>
            <a:custGeom>
              <a:avLst/>
              <a:gdLst/>
              <a:ahLst/>
              <a:cxnLst/>
              <a:rect l="l" t="t" r="r" b="b"/>
              <a:pathLst>
                <a:path w="1561" h="1560" extrusionOk="0">
                  <a:moveTo>
                    <a:pt x="384" y="0"/>
                  </a:moveTo>
                  <a:lnTo>
                    <a:pt x="1" y="383"/>
                  </a:lnTo>
                  <a:lnTo>
                    <a:pt x="398" y="779"/>
                  </a:lnTo>
                  <a:lnTo>
                    <a:pt x="1" y="1176"/>
                  </a:lnTo>
                  <a:lnTo>
                    <a:pt x="384" y="1560"/>
                  </a:lnTo>
                  <a:lnTo>
                    <a:pt x="781" y="1163"/>
                  </a:lnTo>
                  <a:lnTo>
                    <a:pt x="1178" y="1560"/>
                  </a:lnTo>
                  <a:lnTo>
                    <a:pt x="1561" y="1176"/>
                  </a:lnTo>
                  <a:lnTo>
                    <a:pt x="1164" y="779"/>
                  </a:lnTo>
                  <a:lnTo>
                    <a:pt x="1561" y="383"/>
                  </a:lnTo>
                  <a:lnTo>
                    <a:pt x="1178" y="0"/>
                  </a:lnTo>
                  <a:lnTo>
                    <a:pt x="781" y="397"/>
                  </a:lnTo>
                  <a:lnTo>
                    <a:pt x="384"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8"/>
            <p:cNvSpPr/>
            <p:nvPr/>
          </p:nvSpPr>
          <p:spPr>
            <a:xfrm>
              <a:off x="3190625" y="4207175"/>
              <a:ext cx="39025" cy="39050"/>
            </a:xfrm>
            <a:custGeom>
              <a:avLst/>
              <a:gdLst/>
              <a:ahLst/>
              <a:cxnLst/>
              <a:rect l="l" t="t" r="r" b="b"/>
              <a:pathLst>
                <a:path w="1561" h="1562" extrusionOk="0">
                  <a:moveTo>
                    <a:pt x="383" y="1"/>
                  </a:moveTo>
                  <a:lnTo>
                    <a:pt x="0" y="384"/>
                  </a:lnTo>
                  <a:lnTo>
                    <a:pt x="397" y="781"/>
                  </a:lnTo>
                  <a:lnTo>
                    <a:pt x="0" y="1178"/>
                  </a:lnTo>
                  <a:lnTo>
                    <a:pt x="383" y="1561"/>
                  </a:lnTo>
                  <a:lnTo>
                    <a:pt x="781" y="1165"/>
                  </a:lnTo>
                  <a:lnTo>
                    <a:pt x="1178" y="1561"/>
                  </a:lnTo>
                  <a:lnTo>
                    <a:pt x="1560" y="1178"/>
                  </a:lnTo>
                  <a:lnTo>
                    <a:pt x="1163" y="781"/>
                  </a:lnTo>
                  <a:lnTo>
                    <a:pt x="1560" y="384"/>
                  </a:lnTo>
                  <a:lnTo>
                    <a:pt x="1178" y="1"/>
                  </a:lnTo>
                  <a:lnTo>
                    <a:pt x="780" y="397"/>
                  </a:lnTo>
                  <a:lnTo>
                    <a:pt x="383"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8"/>
            <p:cNvSpPr/>
            <p:nvPr/>
          </p:nvSpPr>
          <p:spPr>
            <a:xfrm>
              <a:off x="3239000" y="4255575"/>
              <a:ext cx="39025" cy="39000"/>
            </a:xfrm>
            <a:custGeom>
              <a:avLst/>
              <a:gdLst/>
              <a:ahLst/>
              <a:cxnLst/>
              <a:rect l="l" t="t" r="r" b="b"/>
              <a:pathLst>
                <a:path w="1561" h="1560" extrusionOk="0">
                  <a:moveTo>
                    <a:pt x="383" y="0"/>
                  </a:moveTo>
                  <a:lnTo>
                    <a:pt x="1" y="384"/>
                  </a:lnTo>
                  <a:lnTo>
                    <a:pt x="398" y="781"/>
                  </a:lnTo>
                  <a:lnTo>
                    <a:pt x="1" y="1178"/>
                  </a:lnTo>
                  <a:lnTo>
                    <a:pt x="383" y="1560"/>
                  </a:lnTo>
                  <a:lnTo>
                    <a:pt x="780" y="1163"/>
                  </a:lnTo>
                  <a:lnTo>
                    <a:pt x="1177" y="1560"/>
                  </a:lnTo>
                  <a:lnTo>
                    <a:pt x="1561" y="1178"/>
                  </a:lnTo>
                  <a:lnTo>
                    <a:pt x="1164" y="781"/>
                  </a:lnTo>
                  <a:lnTo>
                    <a:pt x="1561" y="384"/>
                  </a:lnTo>
                  <a:lnTo>
                    <a:pt x="1177" y="0"/>
                  </a:lnTo>
                  <a:lnTo>
                    <a:pt x="780" y="397"/>
                  </a:lnTo>
                  <a:lnTo>
                    <a:pt x="383"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8"/>
            <p:cNvSpPr/>
            <p:nvPr/>
          </p:nvSpPr>
          <p:spPr>
            <a:xfrm>
              <a:off x="3287400" y="4303950"/>
              <a:ext cx="39025" cy="39025"/>
            </a:xfrm>
            <a:custGeom>
              <a:avLst/>
              <a:gdLst/>
              <a:ahLst/>
              <a:cxnLst/>
              <a:rect l="l" t="t" r="r" b="b"/>
              <a:pathLst>
                <a:path w="1561" h="1561" extrusionOk="0">
                  <a:moveTo>
                    <a:pt x="383" y="1"/>
                  </a:moveTo>
                  <a:lnTo>
                    <a:pt x="1" y="383"/>
                  </a:lnTo>
                  <a:lnTo>
                    <a:pt x="397" y="781"/>
                  </a:lnTo>
                  <a:lnTo>
                    <a:pt x="1" y="1178"/>
                  </a:lnTo>
                  <a:lnTo>
                    <a:pt x="383" y="1561"/>
                  </a:lnTo>
                  <a:lnTo>
                    <a:pt x="780" y="1164"/>
                  </a:lnTo>
                  <a:lnTo>
                    <a:pt x="1177" y="1561"/>
                  </a:lnTo>
                  <a:lnTo>
                    <a:pt x="1560" y="1178"/>
                  </a:lnTo>
                  <a:lnTo>
                    <a:pt x="1164" y="781"/>
                  </a:lnTo>
                  <a:lnTo>
                    <a:pt x="1560" y="384"/>
                  </a:lnTo>
                  <a:lnTo>
                    <a:pt x="1177" y="1"/>
                  </a:lnTo>
                  <a:lnTo>
                    <a:pt x="780" y="398"/>
                  </a:lnTo>
                  <a:lnTo>
                    <a:pt x="383"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8"/>
            <p:cNvSpPr/>
            <p:nvPr/>
          </p:nvSpPr>
          <p:spPr>
            <a:xfrm>
              <a:off x="3335800" y="4352350"/>
              <a:ext cx="39000" cy="39025"/>
            </a:xfrm>
            <a:custGeom>
              <a:avLst/>
              <a:gdLst/>
              <a:ahLst/>
              <a:cxnLst/>
              <a:rect l="l" t="t" r="r" b="b"/>
              <a:pathLst>
                <a:path w="1560" h="1561" extrusionOk="0">
                  <a:moveTo>
                    <a:pt x="383" y="0"/>
                  </a:moveTo>
                  <a:lnTo>
                    <a:pt x="0" y="383"/>
                  </a:lnTo>
                  <a:lnTo>
                    <a:pt x="396" y="780"/>
                  </a:lnTo>
                  <a:lnTo>
                    <a:pt x="0" y="1178"/>
                  </a:lnTo>
                  <a:lnTo>
                    <a:pt x="383" y="1560"/>
                  </a:lnTo>
                  <a:lnTo>
                    <a:pt x="780" y="1163"/>
                  </a:lnTo>
                  <a:lnTo>
                    <a:pt x="1176" y="1560"/>
                  </a:lnTo>
                  <a:lnTo>
                    <a:pt x="1560" y="1178"/>
                  </a:lnTo>
                  <a:lnTo>
                    <a:pt x="1163" y="781"/>
                  </a:lnTo>
                  <a:lnTo>
                    <a:pt x="1560" y="383"/>
                  </a:lnTo>
                  <a:lnTo>
                    <a:pt x="1176" y="0"/>
                  </a:lnTo>
                  <a:lnTo>
                    <a:pt x="780" y="397"/>
                  </a:lnTo>
                  <a:lnTo>
                    <a:pt x="383"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8"/>
            <p:cNvSpPr/>
            <p:nvPr/>
          </p:nvSpPr>
          <p:spPr>
            <a:xfrm>
              <a:off x="3384150" y="4400750"/>
              <a:ext cx="39050" cy="39000"/>
            </a:xfrm>
            <a:custGeom>
              <a:avLst/>
              <a:gdLst/>
              <a:ahLst/>
              <a:cxnLst/>
              <a:rect l="l" t="t" r="r" b="b"/>
              <a:pathLst>
                <a:path w="1562" h="1560" extrusionOk="0">
                  <a:moveTo>
                    <a:pt x="384" y="0"/>
                  </a:moveTo>
                  <a:lnTo>
                    <a:pt x="1" y="383"/>
                  </a:lnTo>
                  <a:lnTo>
                    <a:pt x="398" y="779"/>
                  </a:lnTo>
                  <a:lnTo>
                    <a:pt x="1" y="1176"/>
                  </a:lnTo>
                  <a:lnTo>
                    <a:pt x="384" y="1560"/>
                  </a:lnTo>
                  <a:lnTo>
                    <a:pt x="781" y="1163"/>
                  </a:lnTo>
                  <a:lnTo>
                    <a:pt x="1178" y="1560"/>
                  </a:lnTo>
                  <a:lnTo>
                    <a:pt x="1561" y="1176"/>
                  </a:lnTo>
                  <a:lnTo>
                    <a:pt x="1164" y="781"/>
                  </a:lnTo>
                  <a:lnTo>
                    <a:pt x="1562" y="383"/>
                  </a:lnTo>
                  <a:lnTo>
                    <a:pt x="1178" y="0"/>
                  </a:lnTo>
                  <a:lnTo>
                    <a:pt x="781" y="397"/>
                  </a:lnTo>
                  <a:lnTo>
                    <a:pt x="384"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8"/>
            <p:cNvSpPr/>
            <p:nvPr/>
          </p:nvSpPr>
          <p:spPr>
            <a:xfrm>
              <a:off x="3432550" y="4449125"/>
              <a:ext cx="39025" cy="39025"/>
            </a:xfrm>
            <a:custGeom>
              <a:avLst/>
              <a:gdLst/>
              <a:ahLst/>
              <a:cxnLst/>
              <a:rect l="l" t="t" r="r" b="b"/>
              <a:pathLst>
                <a:path w="1561" h="1561" extrusionOk="0">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8"/>
            <p:cNvSpPr/>
            <p:nvPr/>
          </p:nvSpPr>
          <p:spPr>
            <a:xfrm>
              <a:off x="3088025" y="4213025"/>
              <a:ext cx="39025" cy="39025"/>
            </a:xfrm>
            <a:custGeom>
              <a:avLst/>
              <a:gdLst/>
              <a:ahLst/>
              <a:cxnLst/>
              <a:rect l="l" t="t" r="r" b="b"/>
              <a:pathLst>
                <a:path w="1561" h="1561" extrusionOk="0">
                  <a:moveTo>
                    <a:pt x="383" y="0"/>
                  </a:moveTo>
                  <a:lnTo>
                    <a:pt x="0" y="383"/>
                  </a:lnTo>
                  <a:lnTo>
                    <a:pt x="397" y="780"/>
                  </a:lnTo>
                  <a:lnTo>
                    <a:pt x="0" y="1178"/>
                  </a:lnTo>
                  <a:lnTo>
                    <a:pt x="383" y="1560"/>
                  </a:lnTo>
                  <a:lnTo>
                    <a:pt x="780" y="1163"/>
                  </a:lnTo>
                  <a:lnTo>
                    <a:pt x="1177" y="1560"/>
                  </a:lnTo>
                  <a:lnTo>
                    <a:pt x="1560" y="1178"/>
                  </a:lnTo>
                  <a:lnTo>
                    <a:pt x="1163" y="781"/>
                  </a:lnTo>
                  <a:lnTo>
                    <a:pt x="1560" y="383"/>
                  </a:lnTo>
                  <a:lnTo>
                    <a:pt x="1177" y="0"/>
                  </a:lnTo>
                  <a:lnTo>
                    <a:pt x="780" y="397"/>
                  </a:lnTo>
                  <a:lnTo>
                    <a:pt x="383"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8"/>
            <p:cNvSpPr/>
            <p:nvPr/>
          </p:nvSpPr>
          <p:spPr>
            <a:xfrm>
              <a:off x="3136400" y="4261425"/>
              <a:ext cx="39025" cy="39000"/>
            </a:xfrm>
            <a:custGeom>
              <a:avLst/>
              <a:gdLst/>
              <a:ahLst/>
              <a:cxnLst/>
              <a:rect l="l" t="t" r="r" b="b"/>
              <a:pathLst>
                <a:path w="1561" h="1560" extrusionOk="0">
                  <a:moveTo>
                    <a:pt x="383" y="0"/>
                  </a:moveTo>
                  <a:lnTo>
                    <a:pt x="1" y="383"/>
                  </a:lnTo>
                  <a:lnTo>
                    <a:pt x="398" y="779"/>
                  </a:lnTo>
                  <a:lnTo>
                    <a:pt x="1" y="1177"/>
                  </a:lnTo>
                  <a:lnTo>
                    <a:pt x="383" y="1560"/>
                  </a:lnTo>
                  <a:lnTo>
                    <a:pt x="780" y="1163"/>
                  </a:lnTo>
                  <a:lnTo>
                    <a:pt x="1177" y="1560"/>
                  </a:lnTo>
                  <a:lnTo>
                    <a:pt x="1561" y="1177"/>
                  </a:lnTo>
                  <a:lnTo>
                    <a:pt x="1164" y="781"/>
                  </a:lnTo>
                  <a:lnTo>
                    <a:pt x="1561" y="383"/>
                  </a:lnTo>
                  <a:lnTo>
                    <a:pt x="1177" y="0"/>
                  </a:lnTo>
                  <a:lnTo>
                    <a:pt x="780" y="397"/>
                  </a:lnTo>
                  <a:lnTo>
                    <a:pt x="383"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8"/>
            <p:cNvSpPr/>
            <p:nvPr/>
          </p:nvSpPr>
          <p:spPr>
            <a:xfrm>
              <a:off x="3184775" y="4309800"/>
              <a:ext cx="39025" cy="39025"/>
            </a:xfrm>
            <a:custGeom>
              <a:avLst/>
              <a:gdLst/>
              <a:ahLst/>
              <a:cxnLst/>
              <a:rect l="l" t="t" r="r" b="b"/>
              <a:pathLst>
                <a:path w="1561" h="1561" extrusionOk="0">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8"/>
            <p:cNvSpPr/>
            <p:nvPr/>
          </p:nvSpPr>
          <p:spPr>
            <a:xfrm>
              <a:off x="3233175" y="4358200"/>
              <a:ext cx="39000" cy="39025"/>
            </a:xfrm>
            <a:custGeom>
              <a:avLst/>
              <a:gdLst/>
              <a:ahLst/>
              <a:cxnLst/>
              <a:rect l="l" t="t" r="r" b="b"/>
              <a:pathLst>
                <a:path w="1560" h="1561" extrusionOk="0">
                  <a:moveTo>
                    <a:pt x="384" y="0"/>
                  </a:moveTo>
                  <a:lnTo>
                    <a:pt x="0" y="383"/>
                  </a:lnTo>
                  <a:lnTo>
                    <a:pt x="397" y="780"/>
                  </a:lnTo>
                  <a:lnTo>
                    <a:pt x="0" y="1177"/>
                  </a:lnTo>
                  <a:lnTo>
                    <a:pt x="384" y="1560"/>
                  </a:lnTo>
                  <a:lnTo>
                    <a:pt x="781" y="1163"/>
                  </a:lnTo>
                  <a:lnTo>
                    <a:pt x="1177" y="1560"/>
                  </a:lnTo>
                  <a:lnTo>
                    <a:pt x="1560" y="1177"/>
                  </a:lnTo>
                  <a:lnTo>
                    <a:pt x="1163" y="780"/>
                  </a:lnTo>
                  <a:lnTo>
                    <a:pt x="1560" y="383"/>
                  </a:lnTo>
                  <a:lnTo>
                    <a:pt x="1177" y="0"/>
                  </a:lnTo>
                  <a:lnTo>
                    <a:pt x="781" y="397"/>
                  </a:lnTo>
                  <a:lnTo>
                    <a:pt x="384"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8"/>
            <p:cNvSpPr/>
            <p:nvPr/>
          </p:nvSpPr>
          <p:spPr>
            <a:xfrm>
              <a:off x="3281550" y="4406550"/>
              <a:ext cx="39025" cy="39025"/>
            </a:xfrm>
            <a:custGeom>
              <a:avLst/>
              <a:gdLst/>
              <a:ahLst/>
              <a:cxnLst/>
              <a:rect l="l" t="t" r="r" b="b"/>
              <a:pathLst>
                <a:path w="1561" h="1561" extrusionOk="0">
                  <a:moveTo>
                    <a:pt x="384" y="1"/>
                  </a:moveTo>
                  <a:lnTo>
                    <a:pt x="1" y="384"/>
                  </a:lnTo>
                  <a:lnTo>
                    <a:pt x="398" y="781"/>
                  </a:lnTo>
                  <a:lnTo>
                    <a:pt x="1" y="1178"/>
                  </a:lnTo>
                  <a:lnTo>
                    <a:pt x="384" y="1561"/>
                  </a:lnTo>
                  <a:lnTo>
                    <a:pt x="781" y="1165"/>
                  </a:lnTo>
                  <a:lnTo>
                    <a:pt x="1178" y="1561"/>
                  </a:lnTo>
                  <a:lnTo>
                    <a:pt x="1560" y="1178"/>
                  </a:lnTo>
                  <a:lnTo>
                    <a:pt x="1164" y="781"/>
                  </a:lnTo>
                  <a:lnTo>
                    <a:pt x="1560" y="384"/>
                  </a:lnTo>
                  <a:lnTo>
                    <a:pt x="1178" y="1"/>
                  </a:lnTo>
                  <a:lnTo>
                    <a:pt x="781" y="398"/>
                  </a:lnTo>
                  <a:lnTo>
                    <a:pt x="384"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8"/>
            <p:cNvSpPr/>
            <p:nvPr/>
          </p:nvSpPr>
          <p:spPr>
            <a:xfrm>
              <a:off x="3329950" y="4454950"/>
              <a:ext cx="39025" cy="39025"/>
            </a:xfrm>
            <a:custGeom>
              <a:avLst/>
              <a:gdLst/>
              <a:ahLst/>
              <a:cxnLst/>
              <a:rect l="l" t="t" r="r" b="b"/>
              <a:pathLst>
                <a:path w="1561" h="1561" extrusionOk="0">
                  <a:moveTo>
                    <a:pt x="383" y="1"/>
                  </a:moveTo>
                  <a:lnTo>
                    <a:pt x="0" y="384"/>
                  </a:lnTo>
                  <a:lnTo>
                    <a:pt x="397" y="781"/>
                  </a:lnTo>
                  <a:lnTo>
                    <a:pt x="0" y="1178"/>
                  </a:lnTo>
                  <a:lnTo>
                    <a:pt x="383" y="1560"/>
                  </a:lnTo>
                  <a:lnTo>
                    <a:pt x="781" y="1163"/>
                  </a:lnTo>
                  <a:lnTo>
                    <a:pt x="1177" y="1560"/>
                  </a:lnTo>
                  <a:lnTo>
                    <a:pt x="1560" y="1178"/>
                  </a:lnTo>
                  <a:lnTo>
                    <a:pt x="1163" y="781"/>
                  </a:lnTo>
                  <a:lnTo>
                    <a:pt x="1560" y="384"/>
                  </a:lnTo>
                  <a:lnTo>
                    <a:pt x="1177" y="1"/>
                  </a:lnTo>
                  <a:lnTo>
                    <a:pt x="780" y="397"/>
                  </a:lnTo>
                  <a:lnTo>
                    <a:pt x="383"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8"/>
            <p:cNvSpPr/>
            <p:nvPr/>
          </p:nvSpPr>
          <p:spPr>
            <a:xfrm>
              <a:off x="3378325" y="4503350"/>
              <a:ext cx="39025" cy="39000"/>
            </a:xfrm>
            <a:custGeom>
              <a:avLst/>
              <a:gdLst/>
              <a:ahLst/>
              <a:cxnLst/>
              <a:rect l="l" t="t" r="r" b="b"/>
              <a:pathLst>
                <a:path w="1561" h="1560" extrusionOk="0">
                  <a:moveTo>
                    <a:pt x="383" y="0"/>
                  </a:moveTo>
                  <a:lnTo>
                    <a:pt x="1" y="383"/>
                  </a:lnTo>
                  <a:lnTo>
                    <a:pt x="398" y="780"/>
                  </a:lnTo>
                  <a:lnTo>
                    <a:pt x="1" y="1177"/>
                  </a:lnTo>
                  <a:lnTo>
                    <a:pt x="383" y="1560"/>
                  </a:lnTo>
                  <a:lnTo>
                    <a:pt x="780" y="1163"/>
                  </a:lnTo>
                  <a:lnTo>
                    <a:pt x="1177" y="1560"/>
                  </a:lnTo>
                  <a:lnTo>
                    <a:pt x="1561" y="1177"/>
                  </a:lnTo>
                  <a:lnTo>
                    <a:pt x="1164" y="780"/>
                  </a:lnTo>
                  <a:lnTo>
                    <a:pt x="1561" y="384"/>
                  </a:lnTo>
                  <a:lnTo>
                    <a:pt x="1177" y="0"/>
                  </a:lnTo>
                  <a:lnTo>
                    <a:pt x="780" y="397"/>
                  </a:lnTo>
                  <a:lnTo>
                    <a:pt x="383"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8"/>
          <p:cNvGrpSpPr/>
          <p:nvPr/>
        </p:nvGrpSpPr>
        <p:grpSpPr>
          <a:xfrm>
            <a:off x="386767" y="2932144"/>
            <a:ext cx="149677" cy="2762759"/>
            <a:chOff x="3005525" y="2738950"/>
            <a:chExt cx="46925" cy="866150"/>
          </a:xfrm>
        </p:grpSpPr>
        <p:sp>
          <p:nvSpPr>
            <p:cNvPr id="708" name="Google Shape;708;p18"/>
            <p:cNvSpPr/>
            <p:nvPr/>
          </p:nvSpPr>
          <p:spPr>
            <a:xfrm>
              <a:off x="3005525" y="2738950"/>
              <a:ext cx="46750" cy="46775"/>
            </a:xfrm>
            <a:custGeom>
              <a:avLst/>
              <a:gdLst/>
              <a:ahLst/>
              <a:cxnLst/>
              <a:rect l="l" t="t" r="r" b="b"/>
              <a:pathLst>
                <a:path w="1870" h="1871" extrusionOk="0">
                  <a:moveTo>
                    <a:pt x="935" y="0"/>
                  </a:moveTo>
                  <a:lnTo>
                    <a:pt x="0" y="935"/>
                  </a:lnTo>
                  <a:lnTo>
                    <a:pt x="935" y="1870"/>
                  </a:lnTo>
                  <a:lnTo>
                    <a:pt x="1869" y="935"/>
                  </a:lnTo>
                  <a:lnTo>
                    <a:pt x="935"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8"/>
            <p:cNvSpPr/>
            <p:nvPr/>
          </p:nvSpPr>
          <p:spPr>
            <a:xfrm>
              <a:off x="3005525" y="2807225"/>
              <a:ext cx="46750" cy="46750"/>
            </a:xfrm>
            <a:custGeom>
              <a:avLst/>
              <a:gdLst/>
              <a:ahLst/>
              <a:cxnLst/>
              <a:rect l="l" t="t" r="r" b="b"/>
              <a:pathLst>
                <a:path w="1870" h="1870" extrusionOk="0">
                  <a:moveTo>
                    <a:pt x="935" y="1"/>
                  </a:moveTo>
                  <a:lnTo>
                    <a:pt x="0" y="935"/>
                  </a:lnTo>
                  <a:lnTo>
                    <a:pt x="935" y="1870"/>
                  </a:lnTo>
                  <a:lnTo>
                    <a:pt x="1869" y="935"/>
                  </a:lnTo>
                  <a:lnTo>
                    <a:pt x="935"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8"/>
            <p:cNvSpPr/>
            <p:nvPr/>
          </p:nvSpPr>
          <p:spPr>
            <a:xfrm>
              <a:off x="3005525" y="2875525"/>
              <a:ext cx="46750" cy="46750"/>
            </a:xfrm>
            <a:custGeom>
              <a:avLst/>
              <a:gdLst/>
              <a:ahLst/>
              <a:cxnLst/>
              <a:rect l="l" t="t" r="r" b="b"/>
              <a:pathLst>
                <a:path w="1870" h="1870" extrusionOk="0">
                  <a:moveTo>
                    <a:pt x="935" y="0"/>
                  </a:moveTo>
                  <a:lnTo>
                    <a:pt x="0" y="935"/>
                  </a:lnTo>
                  <a:lnTo>
                    <a:pt x="935" y="1869"/>
                  </a:lnTo>
                  <a:lnTo>
                    <a:pt x="1869" y="935"/>
                  </a:lnTo>
                  <a:lnTo>
                    <a:pt x="935"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8"/>
            <p:cNvSpPr/>
            <p:nvPr/>
          </p:nvSpPr>
          <p:spPr>
            <a:xfrm>
              <a:off x="3005525" y="2943775"/>
              <a:ext cx="46750" cy="46775"/>
            </a:xfrm>
            <a:custGeom>
              <a:avLst/>
              <a:gdLst/>
              <a:ahLst/>
              <a:cxnLst/>
              <a:rect l="l" t="t" r="r" b="b"/>
              <a:pathLst>
                <a:path w="1870" h="1871" extrusionOk="0">
                  <a:moveTo>
                    <a:pt x="935" y="1"/>
                  </a:moveTo>
                  <a:lnTo>
                    <a:pt x="0" y="936"/>
                  </a:lnTo>
                  <a:lnTo>
                    <a:pt x="935" y="1871"/>
                  </a:lnTo>
                  <a:lnTo>
                    <a:pt x="1869" y="936"/>
                  </a:lnTo>
                  <a:lnTo>
                    <a:pt x="935"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8"/>
            <p:cNvSpPr/>
            <p:nvPr/>
          </p:nvSpPr>
          <p:spPr>
            <a:xfrm>
              <a:off x="3005525" y="3012075"/>
              <a:ext cx="46750" cy="46775"/>
            </a:xfrm>
            <a:custGeom>
              <a:avLst/>
              <a:gdLst/>
              <a:ahLst/>
              <a:cxnLst/>
              <a:rect l="l" t="t" r="r" b="b"/>
              <a:pathLst>
                <a:path w="1870" h="1871" extrusionOk="0">
                  <a:moveTo>
                    <a:pt x="935" y="0"/>
                  </a:moveTo>
                  <a:lnTo>
                    <a:pt x="0" y="935"/>
                  </a:lnTo>
                  <a:lnTo>
                    <a:pt x="935" y="1871"/>
                  </a:lnTo>
                  <a:lnTo>
                    <a:pt x="1869" y="935"/>
                  </a:lnTo>
                  <a:lnTo>
                    <a:pt x="935"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8"/>
            <p:cNvSpPr/>
            <p:nvPr/>
          </p:nvSpPr>
          <p:spPr>
            <a:xfrm>
              <a:off x="3005525" y="3080350"/>
              <a:ext cx="46750" cy="46775"/>
            </a:xfrm>
            <a:custGeom>
              <a:avLst/>
              <a:gdLst/>
              <a:ahLst/>
              <a:cxnLst/>
              <a:rect l="l" t="t" r="r" b="b"/>
              <a:pathLst>
                <a:path w="1870" h="1871" extrusionOk="0">
                  <a:moveTo>
                    <a:pt x="935" y="1"/>
                  </a:moveTo>
                  <a:lnTo>
                    <a:pt x="0" y="935"/>
                  </a:lnTo>
                  <a:lnTo>
                    <a:pt x="935" y="1870"/>
                  </a:lnTo>
                  <a:lnTo>
                    <a:pt x="1869" y="935"/>
                  </a:lnTo>
                  <a:lnTo>
                    <a:pt x="935"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8"/>
            <p:cNvSpPr/>
            <p:nvPr/>
          </p:nvSpPr>
          <p:spPr>
            <a:xfrm>
              <a:off x="3005525" y="3148650"/>
              <a:ext cx="46750" cy="46750"/>
            </a:xfrm>
            <a:custGeom>
              <a:avLst/>
              <a:gdLst/>
              <a:ahLst/>
              <a:cxnLst/>
              <a:rect l="l" t="t" r="r" b="b"/>
              <a:pathLst>
                <a:path w="1870" h="1870" extrusionOk="0">
                  <a:moveTo>
                    <a:pt x="935" y="1"/>
                  </a:moveTo>
                  <a:lnTo>
                    <a:pt x="0" y="935"/>
                  </a:lnTo>
                  <a:lnTo>
                    <a:pt x="935" y="1870"/>
                  </a:lnTo>
                  <a:lnTo>
                    <a:pt x="1869" y="935"/>
                  </a:lnTo>
                  <a:lnTo>
                    <a:pt x="935"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8"/>
            <p:cNvSpPr/>
            <p:nvPr/>
          </p:nvSpPr>
          <p:spPr>
            <a:xfrm>
              <a:off x="3005525" y="3216950"/>
              <a:ext cx="46750" cy="46750"/>
            </a:xfrm>
            <a:custGeom>
              <a:avLst/>
              <a:gdLst/>
              <a:ahLst/>
              <a:cxnLst/>
              <a:rect l="l" t="t" r="r" b="b"/>
              <a:pathLst>
                <a:path w="1870" h="1870" extrusionOk="0">
                  <a:moveTo>
                    <a:pt x="935" y="0"/>
                  </a:moveTo>
                  <a:lnTo>
                    <a:pt x="0" y="935"/>
                  </a:lnTo>
                  <a:lnTo>
                    <a:pt x="935" y="1869"/>
                  </a:lnTo>
                  <a:lnTo>
                    <a:pt x="1869" y="935"/>
                  </a:lnTo>
                  <a:lnTo>
                    <a:pt x="935"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8"/>
            <p:cNvSpPr/>
            <p:nvPr/>
          </p:nvSpPr>
          <p:spPr>
            <a:xfrm>
              <a:off x="3005700" y="3285050"/>
              <a:ext cx="46750" cy="46750"/>
            </a:xfrm>
            <a:custGeom>
              <a:avLst/>
              <a:gdLst/>
              <a:ahLst/>
              <a:cxnLst/>
              <a:rect l="l" t="t" r="r" b="b"/>
              <a:pathLst>
                <a:path w="1870" h="1870" extrusionOk="0">
                  <a:moveTo>
                    <a:pt x="935" y="0"/>
                  </a:moveTo>
                  <a:lnTo>
                    <a:pt x="1" y="935"/>
                  </a:lnTo>
                  <a:lnTo>
                    <a:pt x="935" y="1869"/>
                  </a:lnTo>
                  <a:lnTo>
                    <a:pt x="1870" y="935"/>
                  </a:lnTo>
                  <a:lnTo>
                    <a:pt x="935"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8"/>
            <p:cNvSpPr/>
            <p:nvPr/>
          </p:nvSpPr>
          <p:spPr>
            <a:xfrm>
              <a:off x="3005525" y="3353500"/>
              <a:ext cx="46750" cy="46750"/>
            </a:xfrm>
            <a:custGeom>
              <a:avLst/>
              <a:gdLst/>
              <a:ahLst/>
              <a:cxnLst/>
              <a:rect l="l" t="t" r="r" b="b"/>
              <a:pathLst>
                <a:path w="1870" h="1870" extrusionOk="0">
                  <a:moveTo>
                    <a:pt x="935" y="0"/>
                  </a:moveTo>
                  <a:lnTo>
                    <a:pt x="0" y="936"/>
                  </a:lnTo>
                  <a:lnTo>
                    <a:pt x="935" y="1869"/>
                  </a:lnTo>
                  <a:lnTo>
                    <a:pt x="1869" y="936"/>
                  </a:lnTo>
                  <a:lnTo>
                    <a:pt x="935"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8"/>
            <p:cNvSpPr/>
            <p:nvPr/>
          </p:nvSpPr>
          <p:spPr>
            <a:xfrm>
              <a:off x="3005525" y="3421775"/>
              <a:ext cx="46750" cy="46750"/>
            </a:xfrm>
            <a:custGeom>
              <a:avLst/>
              <a:gdLst/>
              <a:ahLst/>
              <a:cxnLst/>
              <a:rect l="l" t="t" r="r" b="b"/>
              <a:pathLst>
                <a:path w="1870" h="1870" extrusionOk="0">
                  <a:moveTo>
                    <a:pt x="935" y="1"/>
                  </a:moveTo>
                  <a:lnTo>
                    <a:pt x="0" y="935"/>
                  </a:lnTo>
                  <a:lnTo>
                    <a:pt x="935" y="1870"/>
                  </a:lnTo>
                  <a:lnTo>
                    <a:pt x="1869" y="935"/>
                  </a:lnTo>
                  <a:lnTo>
                    <a:pt x="935"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8"/>
            <p:cNvSpPr/>
            <p:nvPr/>
          </p:nvSpPr>
          <p:spPr>
            <a:xfrm>
              <a:off x="3005525" y="3490075"/>
              <a:ext cx="46750" cy="46750"/>
            </a:xfrm>
            <a:custGeom>
              <a:avLst/>
              <a:gdLst/>
              <a:ahLst/>
              <a:cxnLst/>
              <a:rect l="l" t="t" r="r" b="b"/>
              <a:pathLst>
                <a:path w="1870" h="1870" extrusionOk="0">
                  <a:moveTo>
                    <a:pt x="935" y="0"/>
                  </a:moveTo>
                  <a:lnTo>
                    <a:pt x="0" y="935"/>
                  </a:lnTo>
                  <a:lnTo>
                    <a:pt x="935" y="1870"/>
                  </a:lnTo>
                  <a:lnTo>
                    <a:pt x="1869" y="935"/>
                  </a:lnTo>
                  <a:lnTo>
                    <a:pt x="935"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8"/>
            <p:cNvSpPr/>
            <p:nvPr/>
          </p:nvSpPr>
          <p:spPr>
            <a:xfrm>
              <a:off x="3005525" y="3558325"/>
              <a:ext cx="46750" cy="46775"/>
            </a:xfrm>
            <a:custGeom>
              <a:avLst/>
              <a:gdLst/>
              <a:ahLst/>
              <a:cxnLst/>
              <a:rect l="l" t="t" r="r" b="b"/>
              <a:pathLst>
                <a:path w="1870" h="1871" extrusionOk="0">
                  <a:moveTo>
                    <a:pt x="935" y="1"/>
                  </a:moveTo>
                  <a:lnTo>
                    <a:pt x="0" y="936"/>
                  </a:lnTo>
                  <a:lnTo>
                    <a:pt x="935" y="1870"/>
                  </a:lnTo>
                  <a:lnTo>
                    <a:pt x="1869" y="936"/>
                  </a:lnTo>
                  <a:lnTo>
                    <a:pt x="935"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 name="Google Shape;721;p18"/>
          <p:cNvGrpSpPr/>
          <p:nvPr/>
        </p:nvGrpSpPr>
        <p:grpSpPr>
          <a:xfrm>
            <a:off x="7832342" y="-989631"/>
            <a:ext cx="149677" cy="2762759"/>
            <a:chOff x="3005525" y="2738950"/>
            <a:chExt cx="46925" cy="866150"/>
          </a:xfrm>
        </p:grpSpPr>
        <p:sp>
          <p:nvSpPr>
            <p:cNvPr id="722" name="Google Shape;722;p18"/>
            <p:cNvSpPr/>
            <p:nvPr/>
          </p:nvSpPr>
          <p:spPr>
            <a:xfrm>
              <a:off x="3005525" y="2738950"/>
              <a:ext cx="46750" cy="46775"/>
            </a:xfrm>
            <a:custGeom>
              <a:avLst/>
              <a:gdLst/>
              <a:ahLst/>
              <a:cxnLst/>
              <a:rect l="l" t="t" r="r" b="b"/>
              <a:pathLst>
                <a:path w="1870" h="1871" extrusionOk="0">
                  <a:moveTo>
                    <a:pt x="935" y="0"/>
                  </a:moveTo>
                  <a:lnTo>
                    <a:pt x="0" y="935"/>
                  </a:lnTo>
                  <a:lnTo>
                    <a:pt x="935" y="1870"/>
                  </a:lnTo>
                  <a:lnTo>
                    <a:pt x="1869" y="935"/>
                  </a:lnTo>
                  <a:lnTo>
                    <a:pt x="935"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8"/>
            <p:cNvSpPr/>
            <p:nvPr/>
          </p:nvSpPr>
          <p:spPr>
            <a:xfrm>
              <a:off x="3005525" y="2807225"/>
              <a:ext cx="46750" cy="46750"/>
            </a:xfrm>
            <a:custGeom>
              <a:avLst/>
              <a:gdLst/>
              <a:ahLst/>
              <a:cxnLst/>
              <a:rect l="l" t="t" r="r" b="b"/>
              <a:pathLst>
                <a:path w="1870" h="1870" extrusionOk="0">
                  <a:moveTo>
                    <a:pt x="935" y="1"/>
                  </a:moveTo>
                  <a:lnTo>
                    <a:pt x="0" y="935"/>
                  </a:lnTo>
                  <a:lnTo>
                    <a:pt x="935" y="1870"/>
                  </a:lnTo>
                  <a:lnTo>
                    <a:pt x="1869" y="935"/>
                  </a:lnTo>
                  <a:lnTo>
                    <a:pt x="935"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8"/>
            <p:cNvSpPr/>
            <p:nvPr/>
          </p:nvSpPr>
          <p:spPr>
            <a:xfrm>
              <a:off x="3005525" y="2875525"/>
              <a:ext cx="46750" cy="46750"/>
            </a:xfrm>
            <a:custGeom>
              <a:avLst/>
              <a:gdLst/>
              <a:ahLst/>
              <a:cxnLst/>
              <a:rect l="l" t="t" r="r" b="b"/>
              <a:pathLst>
                <a:path w="1870" h="1870" extrusionOk="0">
                  <a:moveTo>
                    <a:pt x="935" y="0"/>
                  </a:moveTo>
                  <a:lnTo>
                    <a:pt x="0" y="935"/>
                  </a:lnTo>
                  <a:lnTo>
                    <a:pt x="935" y="1869"/>
                  </a:lnTo>
                  <a:lnTo>
                    <a:pt x="1869" y="935"/>
                  </a:lnTo>
                  <a:lnTo>
                    <a:pt x="935"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8"/>
            <p:cNvSpPr/>
            <p:nvPr/>
          </p:nvSpPr>
          <p:spPr>
            <a:xfrm>
              <a:off x="3005525" y="2943775"/>
              <a:ext cx="46750" cy="46775"/>
            </a:xfrm>
            <a:custGeom>
              <a:avLst/>
              <a:gdLst/>
              <a:ahLst/>
              <a:cxnLst/>
              <a:rect l="l" t="t" r="r" b="b"/>
              <a:pathLst>
                <a:path w="1870" h="1871" extrusionOk="0">
                  <a:moveTo>
                    <a:pt x="935" y="1"/>
                  </a:moveTo>
                  <a:lnTo>
                    <a:pt x="0" y="936"/>
                  </a:lnTo>
                  <a:lnTo>
                    <a:pt x="935" y="1871"/>
                  </a:lnTo>
                  <a:lnTo>
                    <a:pt x="1869" y="936"/>
                  </a:lnTo>
                  <a:lnTo>
                    <a:pt x="935"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8"/>
            <p:cNvSpPr/>
            <p:nvPr/>
          </p:nvSpPr>
          <p:spPr>
            <a:xfrm>
              <a:off x="3005525" y="3012075"/>
              <a:ext cx="46750" cy="46775"/>
            </a:xfrm>
            <a:custGeom>
              <a:avLst/>
              <a:gdLst/>
              <a:ahLst/>
              <a:cxnLst/>
              <a:rect l="l" t="t" r="r" b="b"/>
              <a:pathLst>
                <a:path w="1870" h="1871" extrusionOk="0">
                  <a:moveTo>
                    <a:pt x="935" y="0"/>
                  </a:moveTo>
                  <a:lnTo>
                    <a:pt x="0" y="935"/>
                  </a:lnTo>
                  <a:lnTo>
                    <a:pt x="935" y="1871"/>
                  </a:lnTo>
                  <a:lnTo>
                    <a:pt x="1869" y="935"/>
                  </a:lnTo>
                  <a:lnTo>
                    <a:pt x="935"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8"/>
            <p:cNvSpPr/>
            <p:nvPr/>
          </p:nvSpPr>
          <p:spPr>
            <a:xfrm>
              <a:off x="3005525" y="3080350"/>
              <a:ext cx="46750" cy="46775"/>
            </a:xfrm>
            <a:custGeom>
              <a:avLst/>
              <a:gdLst/>
              <a:ahLst/>
              <a:cxnLst/>
              <a:rect l="l" t="t" r="r" b="b"/>
              <a:pathLst>
                <a:path w="1870" h="1871" extrusionOk="0">
                  <a:moveTo>
                    <a:pt x="935" y="1"/>
                  </a:moveTo>
                  <a:lnTo>
                    <a:pt x="0" y="935"/>
                  </a:lnTo>
                  <a:lnTo>
                    <a:pt x="935" y="1870"/>
                  </a:lnTo>
                  <a:lnTo>
                    <a:pt x="1869" y="935"/>
                  </a:lnTo>
                  <a:lnTo>
                    <a:pt x="935"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8"/>
            <p:cNvSpPr/>
            <p:nvPr/>
          </p:nvSpPr>
          <p:spPr>
            <a:xfrm>
              <a:off x="3005525" y="3148650"/>
              <a:ext cx="46750" cy="46750"/>
            </a:xfrm>
            <a:custGeom>
              <a:avLst/>
              <a:gdLst/>
              <a:ahLst/>
              <a:cxnLst/>
              <a:rect l="l" t="t" r="r" b="b"/>
              <a:pathLst>
                <a:path w="1870" h="1870" extrusionOk="0">
                  <a:moveTo>
                    <a:pt x="935" y="1"/>
                  </a:moveTo>
                  <a:lnTo>
                    <a:pt x="0" y="935"/>
                  </a:lnTo>
                  <a:lnTo>
                    <a:pt x="935" y="1870"/>
                  </a:lnTo>
                  <a:lnTo>
                    <a:pt x="1869" y="935"/>
                  </a:lnTo>
                  <a:lnTo>
                    <a:pt x="935"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8"/>
            <p:cNvSpPr/>
            <p:nvPr/>
          </p:nvSpPr>
          <p:spPr>
            <a:xfrm>
              <a:off x="3005525" y="3216950"/>
              <a:ext cx="46750" cy="46750"/>
            </a:xfrm>
            <a:custGeom>
              <a:avLst/>
              <a:gdLst/>
              <a:ahLst/>
              <a:cxnLst/>
              <a:rect l="l" t="t" r="r" b="b"/>
              <a:pathLst>
                <a:path w="1870" h="1870" extrusionOk="0">
                  <a:moveTo>
                    <a:pt x="935" y="0"/>
                  </a:moveTo>
                  <a:lnTo>
                    <a:pt x="0" y="935"/>
                  </a:lnTo>
                  <a:lnTo>
                    <a:pt x="935" y="1869"/>
                  </a:lnTo>
                  <a:lnTo>
                    <a:pt x="1869" y="935"/>
                  </a:lnTo>
                  <a:lnTo>
                    <a:pt x="935"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8"/>
            <p:cNvSpPr/>
            <p:nvPr/>
          </p:nvSpPr>
          <p:spPr>
            <a:xfrm>
              <a:off x="3005700" y="3285050"/>
              <a:ext cx="46750" cy="46750"/>
            </a:xfrm>
            <a:custGeom>
              <a:avLst/>
              <a:gdLst/>
              <a:ahLst/>
              <a:cxnLst/>
              <a:rect l="l" t="t" r="r" b="b"/>
              <a:pathLst>
                <a:path w="1870" h="1870" extrusionOk="0">
                  <a:moveTo>
                    <a:pt x="935" y="0"/>
                  </a:moveTo>
                  <a:lnTo>
                    <a:pt x="1" y="935"/>
                  </a:lnTo>
                  <a:lnTo>
                    <a:pt x="935" y="1869"/>
                  </a:lnTo>
                  <a:lnTo>
                    <a:pt x="1870" y="935"/>
                  </a:lnTo>
                  <a:lnTo>
                    <a:pt x="935"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8"/>
            <p:cNvSpPr/>
            <p:nvPr/>
          </p:nvSpPr>
          <p:spPr>
            <a:xfrm>
              <a:off x="3005525" y="3353500"/>
              <a:ext cx="46750" cy="46750"/>
            </a:xfrm>
            <a:custGeom>
              <a:avLst/>
              <a:gdLst/>
              <a:ahLst/>
              <a:cxnLst/>
              <a:rect l="l" t="t" r="r" b="b"/>
              <a:pathLst>
                <a:path w="1870" h="1870" extrusionOk="0">
                  <a:moveTo>
                    <a:pt x="935" y="0"/>
                  </a:moveTo>
                  <a:lnTo>
                    <a:pt x="0" y="936"/>
                  </a:lnTo>
                  <a:lnTo>
                    <a:pt x="935" y="1869"/>
                  </a:lnTo>
                  <a:lnTo>
                    <a:pt x="1869" y="936"/>
                  </a:lnTo>
                  <a:lnTo>
                    <a:pt x="935"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8"/>
            <p:cNvSpPr/>
            <p:nvPr/>
          </p:nvSpPr>
          <p:spPr>
            <a:xfrm>
              <a:off x="3005525" y="3421775"/>
              <a:ext cx="46750" cy="46750"/>
            </a:xfrm>
            <a:custGeom>
              <a:avLst/>
              <a:gdLst/>
              <a:ahLst/>
              <a:cxnLst/>
              <a:rect l="l" t="t" r="r" b="b"/>
              <a:pathLst>
                <a:path w="1870" h="1870" extrusionOk="0">
                  <a:moveTo>
                    <a:pt x="935" y="1"/>
                  </a:moveTo>
                  <a:lnTo>
                    <a:pt x="0" y="935"/>
                  </a:lnTo>
                  <a:lnTo>
                    <a:pt x="935" y="1870"/>
                  </a:lnTo>
                  <a:lnTo>
                    <a:pt x="1869" y="935"/>
                  </a:lnTo>
                  <a:lnTo>
                    <a:pt x="935"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8"/>
            <p:cNvSpPr/>
            <p:nvPr/>
          </p:nvSpPr>
          <p:spPr>
            <a:xfrm>
              <a:off x="3005525" y="3490075"/>
              <a:ext cx="46750" cy="46750"/>
            </a:xfrm>
            <a:custGeom>
              <a:avLst/>
              <a:gdLst/>
              <a:ahLst/>
              <a:cxnLst/>
              <a:rect l="l" t="t" r="r" b="b"/>
              <a:pathLst>
                <a:path w="1870" h="1870" extrusionOk="0">
                  <a:moveTo>
                    <a:pt x="935" y="0"/>
                  </a:moveTo>
                  <a:lnTo>
                    <a:pt x="0" y="935"/>
                  </a:lnTo>
                  <a:lnTo>
                    <a:pt x="935" y="1870"/>
                  </a:lnTo>
                  <a:lnTo>
                    <a:pt x="1869" y="935"/>
                  </a:lnTo>
                  <a:lnTo>
                    <a:pt x="935"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8"/>
            <p:cNvSpPr/>
            <p:nvPr/>
          </p:nvSpPr>
          <p:spPr>
            <a:xfrm>
              <a:off x="3005525" y="3558325"/>
              <a:ext cx="46750" cy="46775"/>
            </a:xfrm>
            <a:custGeom>
              <a:avLst/>
              <a:gdLst/>
              <a:ahLst/>
              <a:cxnLst/>
              <a:rect l="l" t="t" r="r" b="b"/>
              <a:pathLst>
                <a:path w="1870" h="1871" extrusionOk="0">
                  <a:moveTo>
                    <a:pt x="935" y="1"/>
                  </a:moveTo>
                  <a:lnTo>
                    <a:pt x="0" y="936"/>
                  </a:lnTo>
                  <a:lnTo>
                    <a:pt x="935" y="1870"/>
                  </a:lnTo>
                  <a:lnTo>
                    <a:pt x="1869" y="936"/>
                  </a:lnTo>
                  <a:lnTo>
                    <a:pt x="935"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 Credits">
  <p:cSld name="TITLE_AND_BODY_1_2_1_1">
    <p:spTree>
      <p:nvGrpSpPr>
        <p:cNvPr id="1" name="Shape 735"/>
        <p:cNvGrpSpPr/>
        <p:nvPr/>
      </p:nvGrpSpPr>
      <p:grpSpPr>
        <a:xfrm>
          <a:off x="0" y="0"/>
          <a:ext cx="0" cy="0"/>
          <a:chOff x="0" y="0"/>
          <a:chExt cx="0" cy="0"/>
        </a:xfrm>
      </p:grpSpPr>
      <p:sp>
        <p:nvSpPr>
          <p:cNvPr id="736" name="Google Shape;736;p19"/>
          <p:cNvSpPr txBox="1">
            <a:spLocks noGrp="1"/>
          </p:cNvSpPr>
          <p:nvPr>
            <p:ph type="title"/>
          </p:nvPr>
        </p:nvSpPr>
        <p:spPr>
          <a:xfrm>
            <a:off x="3327000" y="480723"/>
            <a:ext cx="2490000" cy="96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37" name="Google Shape;737;p19"/>
          <p:cNvSpPr txBox="1">
            <a:spLocks noGrp="1"/>
          </p:cNvSpPr>
          <p:nvPr>
            <p:ph type="subTitle" idx="1"/>
          </p:nvPr>
        </p:nvSpPr>
        <p:spPr>
          <a:xfrm>
            <a:off x="2694750" y="1519145"/>
            <a:ext cx="3754500" cy="143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300"/>
              <a:buNone/>
              <a:defRPr sz="1300"/>
            </a:lvl2pPr>
            <a:lvl3pPr lvl="2" algn="ctr" rtl="0">
              <a:lnSpc>
                <a:spcPct val="100000"/>
              </a:lnSpc>
              <a:spcBef>
                <a:spcPts val="0"/>
              </a:spcBef>
              <a:spcAft>
                <a:spcPts val="0"/>
              </a:spcAft>
              <a:buSzPts val="1300"/>
              <a:buNone/>
              <a:defRPr sz="1300"/>
            </a:lvl3pPr>
            <a:lvl4pPr lvl="3" algn="ctr" rtl="0">
              <a:lnSpc>
                <a:spcPct val="100000"/>
              </a:lnSpc>
              <a:spcBef>
                <a:spcPts val="0"/>
              </a:spcBef>
              <a:spcAft>
                <a:spcPts val="0"/>
              </a:spcAft>
              <a:buSzPts val="1300"/>
              <a:buNone/>
              <a:defRPr sz="1300"/>
            </a:lvl4pPr>
            <a:lvl5pPr lvl="4" algn="ctr" rtl="0">
              <a:lnSpc>
                <a:spcPct val="100000"/>
              </a:lnSpc>
              <a:spcBef>
                <a:spcPts val="0"/>
              </a:spcBef>
              <a:spcAft>
                <a:spcPts val="0"/>
              </a:spcAft>
              <a:buSzPts val="1300"/>
              <a:buNone/>
              <a:defRPr sz="1300"/>
            </a:lvl5pPr>
            <a:lvl6pPr lvl="5" algn="ctr" rtl="0">
              <a:lnSpc>
                <a:spcPct val="100000"/>
              </a:lnSpc>
              <a:spcBef>
                <a:spcPts val="0"/>
              </a:spcBef>
              <a:spcAft>
                <a:spcPts val="0"/>
              </a:spcAft>
              <a:buSzPts val="1300"/>
              <a:buNone/>
              <a:defRPr sz="1300"/>
            </a:lvl6pPr>
            <a:lvl7pPr lvl="6" algn="ctr" rtl="0">
              <a:lnSpc>
                <a:spcPct val="100000"/>
              </a:lnSpc>
              <a:spcBef>
                <a:spcPts val="0"/>
              </a:spcBef>
              <a:spcAft>
                <a:spcPts val="0"/>
              </a:spcAft>
              <a:buSzPts val="1300"/>
              <a:buNone/>
              <a:defRPr sz="1300"/>
            </a:lvl7pPr>
            <a:lvl8pPr lvl="7" algn="ctr" rtl="0">
              <a:lnSpc>
                <a:spcPct val="100000"/>
              </a:lnSpc>
              <a:spcBef>
                <a:spcPts val="0"/>
              </a:spcBef>
              <a:spcAft>
                <a:spcPts val="0"/>
              </a:spcAft>
              <a:buSzPts val="1300"/>
              <a:buNone/>
              <a:defRPr sz="1300"/>
            </a:lvl8pPr>
            <a:lvl9pPr lvl="8" algn="ctr" rtl="0">
              <a:lnSpc>
                <a:spcPct val="100000"/>
              </a:lnSpc>
              <a:spcBef>
                <a:spcPts val="0"/>
              </a:spcBef>
              <a:spcAft>
                <a:spcPts val="0"/>
              </a:spcAft>
              <a:buSzPts val="1300"/>
              <a:buNone/>
              <a:defRPr sz="1300"/>
            </a:lvl9pPr>
          </a:lstStyle>
          <a:p>
            <a:endParaRPr/>
          </a:p>
        </p:txBody>
      </p:sp>
      <p:grpSp>
        <p:nvGrpSpPr>
          <p:cNvPr id="738" name="Google Shape;738;p19"/>
          <p:cNvGrpSpPr/>
          <p:nvPr/>
        </p:nvGrpSpPr>
        <p:grpSpPr>
          <a:xfrm>
            <a:off x="191056" y="3920210"/>
            <a:ext cx="2052698" cy="2052613"/>
            <a:chOff x="3088025" y="3941925"/>
            <a:chExt cx="600450" cy="600425"/>
          </a:xfrm>
        </p:grpSpPr>
        <p:sp>
          <p:nvSpPr>
            <p:cNvPr id="739" name="Google Shape;739;p19"/>
            <p:cNvSpPr/>
            <p:nvPr/>
          </p:nvSpPr>
          <p:spPr>
            <a:xfrm>
              <a:off x="3359125" y="3941925"/>
              <a:ext cx="39025" cy="39000"/>
            </a:xfrm>
            <a:custGeom>
              <a:avLst/>
              <a:gdLst/>
              <a:ahLst/>
              <a:cxnLst/>
              <a:rect l="l" t="t" r="r" b="b"/>
              <a:pathLst>
                <a:path w="1561" h="1560" extrusionOk="0">
                  <a:moveTo>
                    <a:pt x="383" y="0"/>
                  </a:moveTo>
                  <a:lnTo>
                    <a:pt x="1" y="383"/>
                  </a:lnTo>
                  <a:lnTo>
                    <a:pt x="398" y="781"/>
                  </a:lnTo>
                  <a:lnTo>
                    <a:pt x="1" y="1176"/>
                  </a:lnTo>
                  <a:lnTo>
                    <a:pt x="383" y="1560"/>
                  </a:lnTo>
                  <a:lnTo>
                    <a:pt x="780" y="1163"/>
                  </a:lnTo>
                  <a:lnTo>
                    <a:pt x="1177" y="1560"/>
                  </a:lnTo>
                  <a:lnTo>
                    <a:pt x="1560" y="1176"/>
                  </a:lnTo>
                  <a:lnTo>
                    <a:pt x="1164" y="781"/>
                  </a:lnTo>
                  <a:lnTo>
                    <a:pt x="1560" y="383"/>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9"/>
            <p:cNvSpPr/>
            <p:nvPr/>
          </p:nvSpPr>
          <p:spPr>
            <a:xfrm>
              <a:off x="3407500" y="3990300"/>
              <a:ext cx="39050" cy="39025"/>
            </a:xfrm>
            <a:custGeom>
              <a:avLst/>
              <a:gdLst/>
              <a:ahLst/>
              <a:cxnLst/>
              <a:rect l="l" t="t" r="r" b="b"/>
              <a:pathLst>
                <a:path w="1562" h="1561" extrusionOk="0">
                  <a:moveTo>
                    <a:pt x="384" y="1"/>
                  </a:moveTo>
                  <a:lnTo>
                    <a:pt x="1" y="383"/>
                  </a:lnTo>
                  <a:lnTo>
                    <a:pt x="398" y="780"/>
                  </a:lnTo>
                  <a:lnTo>
                    <a:pt x="0" y="1177"/>
                  </a:lnTo>
                  <a:lnTo>
                    <a:pt x="384" y="1561"/>
                  </a:lnTo>
                  <a:lnTo>
                    <a:pt x="781" y="1164"/>
                  </a:lnTo>
                  <a:lnTo>
                    <a:pt x="1177" y="1561"/>
                  </a:lnTo>
                  <a:lnTo>
                    <a:pt x="1561" y="1177"/>
                  </a:lnTo>
                  <a:lnTo>
                    <a:pt x="1164" y="780"/>
                  </a:lnTo>
                  <a:lnTo>
                    <a:pt x="1561" y="383"/>
                  </a:lnTo>
                  <a:lnTo>
                    <a:pt x="1177"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9"/>
            <p:cNvSpPr/>
            <p:nvPr/>
          </p:nvSpPr>
          <p:spPr>
            <a:xfrm>
              <a:off x="3455875" y="4038700"/>
              <a:ext cx="39050" cy="39025"/>
            </a:xfrm>
            <a:custGeom>
              <a:avLst/>
              <a:gdLst/>
              <a:ahLst/>
              <a:cxnLst/>
              <a:rect l="l" t="t" r="r" b="b"/>
              <a:pathLst>
                <a:path w="1562" h="1561" extrusionOk="0">
                  <a:moveTo>
                    <a:pt x="384" y="0"/>
                  </a:moveTo>
                  <a:lnTo>
                    <a:pt x="1" y="383"/>
                  </a:lnTo>
                  <a:lnTo>
                    <a:pt x="399" y="780"/>
                  </a:lnTo>
                  <a:lnTo>
                    <a:pt x="1" y="1177"/>
                  </a:lnTo>
                  <a:lnTo>
                    <a:pt x="384" y="1560"/>
                  </a:lnTo>
                  <a:lnTo>
                    <a:pt x="781" y="1163"/>
                  </a:lnTo>
                  <a:lnTo>
                    <a:pt x="1178" y="1560"/>
                  </a:lnTo>
                  <a:lnTo>
                    <a:pt x="1562" y="1177"/>
                  </a:lnTo>
                  <a:lnTo>
                    <a:pt x="1165" y="780"/>
                  </a:lnTo>
                  <a:lnTo>
                    <a:pt x="1562" y="383"/>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9"/>
            <p:cNvSpPr/>
            <p:nvPr/>
          </p:nvSpPr>
          <p:spPr>
            <a:xfrm>
              <a:off x="3504275" y="4087050"/>
              <a:ext cx="39050" cy="39050"/>
            </a:xfrm>
            <a:custGeom>
              <a:avLst/>
              <a:gdLst/>
              <a:ahLst/>
              <a:cxnLst/>
              <a:rect l="l" t="t" r="r" b="b"/>
              <a:pathLst>
                <a:path w="1562" h="1562" extrusionOk="0">
                  <a:moveTo>
                    <a:pt x="384" y="1"/>
                  </a:moveTo>
                  <a:lnTo>
                    <a:pt x="0" y="384"/>
                  </a:lnTo>
                  <a:lnTo>
                    <a:pt x="397" y="781"/>
                  </a:lnTo>
                  <a:lnTo>
                    <a:pt x="0" y="1178"/>
                  </a:lnTo>
                  <a:lnTo>
                    <a:pt x="384" y="1562"/>
                  </a:lnTo>
                  <a:lnTo>
                    <a:pt x="781" y="1164"/>
                  </a:lnTo>
                  <a:lnTo>
                    <a:pt x="1178" y="1562"/>
                  </a:lnTo>
                  <a:lnTo>
                    <a:pt x="1560" y="1178"/>
                  </a:lnTo>
                  <a:lnTo>
                    <a:pt x="1163" y="781"/>
                  </a:lnTo>
                  <a:lnTo>
                    <a:pt x="1561" y="384"/>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9"/>
            <p:cNvSpPr/>
            <p:nvPr/>
          </p:nvSpPr>
          <p:spPr>
            <a:xfrm>
              <a:off x="3552675" y="4135450"/>
              <a:ext cx="39000" cy="39025"/>
            </a:xfrm>
            <a:custGeom>
              <a:avLst/>
              <a:gdLst/>
              <a:ahLst/>
              <a:cxnLst/>
              <a:rect l="l" t="t" r="r" b="b"/>
              <a:pathLst>
                <a:path w="1560" h="1561" extrusionOk="0">
                  <a:moveTo>
                    <a:pt x="384" y="1"/>
                  </a:moveTo>
                  <a:lnTo>
                    <a:pt x="0" y="384"/>
                  </a:lnTo>
                  <a:lnTo>
                    <a:pt x="397" y="781"/>
                  </a:lnTo>
                  <a:lnTo>
                    <a:pt x="0" y="1178"/>
                  </a:lnTo>
                  <a:lnTo>
                    <a:pt x="384" y="1560"/>
                  </a:lnTo>
                  <a:lnTo>
                    <a:pt x="780" y="1163"/>
                  </a:lnTo>
                  <a:lnTo>
                    <a:pt x="1177" y="1560"/>
                  </a:lnTo>
                  <a:lnTo>
                    <a:pt x="1560" y="1178"/>
                  </a:lnTo>
                  <a:lnTo>
                    <a:pt x="1163" y="781"/>
                  </a:lnTo>
                  <a:lnTo>
                    <a:pt x="1560" y="384"/>
                  </a:lnTo>
                  <a:lnTo>
                    <a:pt x="1177" y="1"/>
                  </a:lnTo>
                  <a:lnTo>
                    <a:pt x="780" y="397"/>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9"/>
            <p:cNvSpPr/>
            <p:nvPr/>
          </p:nvSpPr>
          <p:spPr>
            <a:xfrm>
              <a:off x="3601050" y="4183850"/>
              <a:ext cx="39025" cy="39000"/>
            </a:xfrm>
            <a:custGeom>
              <a:avLst/>
              <a:gdLst/>
              <a:ahLst/>
              <a:cxnLst/>
              <a:rect l="l" t="t" r="r" b="b"/>
              <a:pathLst>
                <a:path w="1561" h="1560" extrusionOk="0">
                  <a:moveTo>
                    <a:pt x="383" y="0"/>
                  </a:moveTo>
                  <a:lnTo>
                    <a:pt x="1" y="384"/>
                  </a:lnTo>
                  <a:lnTo>
                    <a:pt x="398" y="779"/>
                  </a:lnTo>
                  <a:lnTo>
                    <a:pt x="1" y="1177"/>
                  </a:lnTo>
                  <a:lnTo>
                    <a:pt x="383" y="1560"/>
                  </a:lnTo>
                  <a:lnTo>
                    <a:pt x="781" y="1163"/>
                  </a:lnTo>
                  <a:lnTo>
                    <a:pt x="1178" y="1560"/>
                  </a:lnTo>
                  <a:lnTo>
                    <a:pt x="1560" y="1177"/>
                  </a:lnTo>
                  <a:lnTo>
                    <a:pt x="1164" y="781"/>
                  </a:lnTo>
                  <a:lnTo>
                    <a:pt x="1560" y="384"/>
                  </a:lnTo>
                  <a:lnTo>
                    <a:pt x="1178" y="0"/>
                  </a:lnTo>
                  <a:lnTo>
                    <a:pt x="781"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9"/>
            <p:cNvSpPr/>
            <p:nvPr/>
          </p:nvSpPr>
          <p:spPr>
            <a:xfrm>
              <a:off x="3649450" y="4232225"/>
              <a:ext cx="39025" cy="39025"/>
            </a:xfrm>
            <a:custGeom>
              <a:avLst/>
              <a:gdLst/>
              <a:ahLst/>
              <a:cxnLst/>
              <a:rect l="l" t="t" r="r" b="b"/>
              <a:pathLst>
                <a:path w="1561" h="1561" extrusionOk="0">
                  <a:moveTo>
                    <a:pt x="383" y="1"/>
                  </a:moveTo>
                  <a:lnTo>
                    <a:pt x="0" y="383"/>
                  </a:lnTo>
                  <a:lnTo>
                    <a:pt x="397" y="780"/>
                  </a:lnTo>
                  <a:lnTo>
                    <a:pt x="0" y="1178"/>
                  </a:lnTo>
                  <a:lnTo>
                    <a:pt x="383" y="1561"/>
                  </a:lnTo>
                  <a:lnTo>
                    <a:pt x="780" y="1164"/>
                  </a:lnTo>
                  <a:lnTo>
                    <a:pt x="1178" y="1561"/>
                  </a:lnTo>
                  <a:lnTo>
                    <a:pt x="1560" y="1178"/>
                  </a:lnTo>
                  <a:lnTo>
                    <a:pt x="1163" y="781"/>
                  </a:lnTo>
                  <a:lnTo>
                    <a:pt x="1560" y="383"/>
                  </a:lnTo>
                  <a:lnTo>
                    <a:pt x="1176" y="1"/>
                  </a:lnTo>
                  <a:lnTo>
                    <a:pt x="780" y="398"/>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9"/>
            <p:cNvSpPr/>
            <p:nvPr/>
          </p:nvSpPr>
          <p:spPr>
            <a:xfrm>
              <a:off x="3304900" y="3996125"/>
              <a:ext cx="39050" cy="39025"/>
            </a:xfrm>
            <a:custGeom>
              <a:avLst/>
              <a:gdLst/>
              <a:ahLst/>
              <a:cxnLst/>
              <a:rect l="l" t="t" r="r" b="b"/>
              <a:pathLst>
                <a:path w="1562" h="1561" extrusionOk="0">
                  <a:moveTo>
                    <a:pt x="384" y="1"/>
                  </a:moveTo>
                  <a:lnTo>
                    <a:pt x="0" y="384"/>
                  </a:lnTo>
                  <a:lnTo>
                    <a:pt x="397" y="781"/>
                  </a:lnTo>
                  <a:lnTo>
                    <a:pt x="0" y="1178"/>
                  </a:lnTo>
                  <a:lnTo>
                    <a:pt x="384" y="1560"/>
                  </a:lnTo>
                  <a:lnTo>
                    <a:pt x="781" y="1163"/>
                  </a:lnTo>
                  <a:lnTo>
                    <a:pt x="1177" y="1560"/>
                  </a:lnTo>
                  <a:lnTo>
                    <a:pt x="1561" y="1178"/>
                  </a:lnTo>
                  <a:lnTo>
                    <a:pt x="1164" y="781"/>
                  </a:lnTo>
                  <a:lnTo>
                    <a:pt x="1561" y="384"/>
                  </a:lnTo>
                  <a:lnTo>
                    <a:pt x="1177" y="1"/>
                  </a:lnTo>
                  <a:lnTo>
                    <a:pt x="781" y="397"/>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9"/>
            <p:cNvSpPr/>
            <p:nvPr/>
          </p:nvSpPr>
          <p:spPr>
            <a:xfrm>
              <a:off x="3353275" y="4044525"/>
              <a:ext cx="39050" cy="39000"/>
            </a:xfrm>
            <a:custGeom>
              <a:avLst/>
              <a:gdLst/>
              <a:ahLst/>
              <a:cxnLst/>
              <a:rect l="l" t="t" r="r" b="b"/>
              <a:pathLst>
                <a:path w="1562" h="1560" extrusionOk="0">
                  <a:moveTo>
                    <a:pt x="384" y="0"/>
                  </a:moveTo>
                  <a:lnTo>
                    <a:pt x="1" y="384"/>
                  </a:lnTo>
                  <a:lnTo>
                    <a:pt x="398" y="781"/>
                  </a:lnTo>
                  <a:lnTo>
                    <a:pt x="1" y="1178"/>
                  </a:lnTo>
                  <a:lnTo>
                    <a:pt x="384" y="1560"/>
                  </a:lnTo>
                  <a:lnTo>
                    <a:pt x="781" y="1163"/>
                  </a:lnTo>
                  <a:lnTo>
                    <a:pt x="1178" y="1560"/>
                  </a:lnTo>
                  <a:lnTo>
                    <a:pt x="1561" y="1178"/>
                  </a:lnTo>
                  <a:lnTo>
                    <a:pt x="1164" y="781"/>
                  </a:lnTo>
                  <a:lnTo>
                    <a:pt x="1562" y="384"/>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9"/>
            <p:cNvSpPr/>
            <p:nvPr/>
          </p:nvSpPr>
          <p:spPr>
            <a:xfrm>
              <a:off x="3401675" y="4092900"/>
              <a:ext cx="39025" cy="39025"/>
            </a:xfrm>
            <a:custGeom>
              <a:avLst/>
              <a:gdLst/>
              <a:ahLst/>
              <a:cxnLst/>
              <a:rect l="l" t="t" r="r" b="b"/>
              <a:pathLst>
                <a:path w="1561" h="1561" extrusionOk="0">
                  <a:moveTo>
                    <a:pt x="384" y="1"/>
                  </a:moveTo>
                  <a:lnTo>
                    <a:pt x="0" y="383"/>
                  </a:lnTo>
                  <a:lnTo>
                    <a:pt x="397" y="780"/>
                  </a:lnTo>
                  <a:lnTo>
                    <a:pt x="0" y="1178"/>
                  </a:lnTo>
                  <a:lnTo>
                    <a:pt x="384" y="1561"/>
                  </a:lnTo>
                  <a:lnTo>
                    <a:pt x="781" y="1164"/>
                  </a:lnTo>
                  <a:lnTo>
                    <a:pt x="1178" y="1561"/>
                  </a:lnTo>
                  <a:lnTo>
                    <a:pt x="1560" y="1178"/>
                  </a:lnTo>
                  <a:lnTo>
                    <a:pt x="1163" y="781"/>
                  </a:lnTo>
                  <a:lnTo>
                    <a:pt x="1560" y="383"/>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9"/>
            <p:cNvSpPr/>
            <p:nvPr/>
          </p:nvSpPr>
          <p:spPr>
            <a:xfrm>
              <a:off x="3450050" y="4141300"/>
              <a:ext cx="39025" cy="39025"/>
            </a:xfrm>
            <a:custGeom>
              <a:avLst/>
              <a:gdLst/>
              <a:ahLst/>
              <a:cxnLst/>
              <a:rect l="l" t="t" r="r" b="b"/>
              <a:pathLst>
                <a:path w="1561" h="1561" extrusionOk="0">
                  <a:moveTo>
                    <a:pt x="383" y="0"/>
                  </a:moveTo>
                  <a:lnTo>
                    <a:pt x="1" y="383"/>
                  </a:lnTo>
                  <a:lnTo>
                    <a:pt x="398" y="780"/>
                  </a:lnTo>
                  <a:lnTo>
                    <a:pt x="1" y="1177"/>
                  </a:lnTo>
                  <a:lnTo>
                    <a:pt x="383" y="1560"/>
                  </a:lnTo>
                  <a:lnTo>
                    <a:pt x="780" y="1163"/>
                  </a:lnTo>
                  <a:lnTo>
                    <a:pt x="1178" y="1560"/>
                  </a:lnTo>
                  <a:lnTo>
                    <a:pt x="1561" y="1177"/>
                  </a:lnTo>
                  <a:lnTo>
                    <a:pt x="1164" y="780"/>
                  </a:lnTo>
                  <a:lnTo>
                    <a:pt x="1561" y="383"/>
                  </a:lnTo>
                  <a:lnTo>
                    <a:pt x="1178"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9"/>
            <p:cNvSpPr/>
            <p:nvPr/>
          </p:nvSpPr>
          <p:spPr>
            <a:xfrm>
              <a:off x="3498450" y="4189700"/>
              <a:ext cx="39025" cy="39000"/>
            </a:xfrm>
            <a:custGeom>
              <a:avLst/>
              <a:gdLst/>
              <a:ahLst/>
              <a:cxnLst/>
              <a:rect l="l" t="t" r="r" b="b"/>
              <a:pathLst>
                <a:path w="1561" h="1560" extrusionOk="0">
                  <a:moveTo>
                    <a:pt x="383" y="0"/>
                  </a:moveTo>
                  <a:lnTo>
                    <a:pt x="1" y="383"/>
                  </a:lnTo>
                  <a:lnTo>
                    <a:pt x="397" y="779"/>
                  </a:lnTo>
                  <a:lnTo>
                    <a:pt x="1" y="1176"/>
                  </a:lnTo>
                  <a:lnTo>
                    <a:pt x="383" y="1560"/>
                  </a:lnTo>
                  <a:lnTo>
                    <a:pt x="780" y="1163"/>
                  </a:lnTo>
                  <a:lnTo>
                    <a:pt x="1177" y="1560"/>
                  </a:lnTo>
                  <a:lnTo>
                    <a:pt x="1560" y="1176"/>
                  </a:lnTo>
                  <a:lnTo>
                    <a:pt x="1164" y="779"/>
                  </a:lnTo>
                  <a:lnTo>
                    <a:pt x="1560" y="383"/>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9"/>
            <p:cNvSpPr/>
            <p:nvPr/>
          </p:nvSpPr>
          <p:spPr>
            <a:xfrm>
              <a:off x="3546850" y="4238050"/>
              <a:ext cx="39000" cy="39050"/>
            </a:xfrm>
            <a:custGeom>
              <a:avLst/>
              <a:gdLst/>
              <a:ahLst/>
              <a:cxnLst/>
              <a:rect l="l" t="t" r="r" b="b"/>
              <a:pathLst>
                <a:path w="1560" h="1562" extrusionOk="0">
                  <a:moveTo>
                    <a:pt x="383" y="1"/>
                  </a:moveTo>
                  <a:lnTo>
                    <a:pt x="0" y="384"/>
                  </a:lnTo>
                  <a:lnTo>
                    <a:pt x="397" y="781"/>
                  </a:lnTo>
                  <a:lnTo>
                    <a:pt x="0" y="1178"/>
                  </a:lnTo>
                  <a:lnTo>
                    <a:pt x="383" y="1561"/>
                  </a:lnTo>
                  <a:lnTo>
                    <a:pt x="780" y="1165"/>
                  </a:lnTo>
                  <a:lnTo>
                    <a:pt x="1176" y="1561"/>
                  </a:lnTo>
                  <a:lnTo>
                    <a:pt x="1560" y="1178"/>
                  </a:lnTo>
                  <a:lnTo>
                    <a:pt x="1163" y="781"/>
                  </a:lnTo>
                  <a:lnTo>
                    <a:pt x="1560" y="384"/>
                  </a:lnTo>
                  <a:lnTo>
                    <a:pt x="1176" y="1"/>
                  </a:lnTo>
                  <a:lnTo>
                    <a:pt x="780" y="399"/>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9"/>
            <p:cNvSpPr/>
            <p:nvPr/>
          </p:nvSpPr>
          <p:spPr>
            <a:xfrm>
              <a:off x="3595200" y="4286450"/>
              <a:ext cx="39050" cy="39000"/>
            </a:xfrm>
            <a:custGeom>
              <a:avLst/>
              <a:gdLst/>
              <a:ahLst/>
              <a:cxnLst/>
              <a:rect l="l" t="t" r="r" b="b"/>
              <a:pathLst>
                <a:path w="1562" h="1560" extrusionOk="0">
                  <a:moveTo>
                    <a:pt x="384" y="0"/>
                  </a:moveTo>
                  <a:lnTo>
                    <a:pt x="1" y="384"/>
                  </a:lnTo>
                  <a:lnTo>
                    <a:pt x="399" y="781"/>
                  </a:lnTo>
                  <a:lnTo>
                    <a:pt x="1" y="1178"/>
                  </a:lnTo>
                  <a:lnTo>
                    <a:pt x="384" y="1560"/>
                  </a:lnTo>
                  <a:lnTo>
                    <a:pt x="781" y="1163"/>
                  </a:lnTo>
                  <a:lnTo>
                    <a:pt x="1178" y="1560"/>
                  </a:lnTo>
                  <a:lnTo>
                    <a:pt x="1562" y="1178"/>
                  </a:lnTo>
                  <a:lnTo>
                    <a:pt x="1165" y="781"/>
                  </a:lnTo>
                  <a:lnTo>
                    <a:pt x="1562" y="384"/>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9"/>
            <p:cNvSpPr/>
            <p:nvPr/>
          </p:nvSpPr>
          <p:spPr>
            <a:xfrm>
              <a:off x="3250675" y="4050375"/>
              <a:ext cx="39025" cy="39000"/>
            </a:xfrm>
            <a:custGeom>
              <a:avLst/>
              <a:gdLst/>
              <a:ahLst/>
              <a:cxnLst/>
              <a:rect l="l" t="t" r="r" b="b"/>
              <a:pathLst>
                <a:path w="1561" h="1560" extrusionOk="0">
                  <a:moveTo>
                    <a:pt x="384" y="0"/>
                  </a:moveTo>
                  <a:lnTo>
                    <a:pt x="1" y="383"/>
                  </a:lnTo>
                  <a:lnTo>
                    <a:pt x="398" y="779"/>
                  </a:lnTo>
                  <a:lnTo>
                    <a:pt x="1" y="1176"/>
                  </a:lnTo>
                  <a:lnTo>
                    <a:pt x="384" y="1560"/>
                  </a:lnTo>
                  <a:lnTo>
                    <a:pt x="780" y="1163"/>
                  </a:lnTo>
                  <a:lnTo>
                    <a:pt x="1178" y="1560"/>
                  </a:lnTo>
                  <a:lnTo>
                    <a:pt x="1560" y="1176"/>
                  </a:lnTo>
                  <a:lnTo>
                    <a:pt x="1164" y="779"/>
                  </a:lnTo>
                  <a:lnTo>
                    <a:pt x="1560" y="383"/>
                  </a:lnTo>
                  <a:lnTo>
                    <a:pt x="1178" y="0"/>
                  </a:lnTo>
                  <a:lnTo>
                    <a:pt x="780"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9"/>
            <p:cNvSpPr/>
            <p:nvPr/>
          </p:nvSpPr>
          <p:spPr>
            <a:xfrm>
              <a:off x="3299075" y="4098725"/>
              <a:ext cx="39025" cy="39050"/>
            </a:xfrm>
            <a:custGeom>
              <a:avLst/>
              <a:gdLst/>
              <a:ahLst/>
              <a:cxnLst/>
              <a:rect l="l" t="t" r="r" b="b"/>
              <a:pathLst>
                <a:path w="1561" h="1562" extrusionOk="0">
                  <a:moveTo>
                    <a:pt x="383" y="1"/>
                  </a:moveTo>
                  <a:lnTo>
                    <a:pt x="0" y="384"/>
                  </a:lnTo>
                  <a:lnTo>
                    <a:pt x="397" y="781"/>
                  </a:lnTo>
                  <a:lnTo>
                    <a:pt x="0" y="1178"/>
                  </a:lnTo>
                  <a:lnTo>
                    <a:pt x="383" y="1562"/>
                  </a:lnTo>
                  <a:lnTo>
                    <a:pt x="780" y="1165"/>
                  </a:lnTo>
                  <a:lnTo>
                    <a:pt x="1178" y="1562"/>
                  </a:lnTo>
                  <a:lnTo>
                    <a:pt x="1560" y="1178"/>
                  </a:lnTo>
                  <a:lnTo>
                    <a:pt x="1163" y="781"/>
                  </a:lnTo>
                  <a:lnTo>
                    <a:pt x="1560" y="384"/>
                  </a:lnTo>
                  <a:lnTo>
                    <a:pt x="1177" y="1"/>
                  </a:lnTo>
                  <a:lnTo>
                    <a:pt x="780" y="399"/>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9"/>
            <p:cNvSpPr/>
            <p:nvPr/>
          </p:nvSpPr>
          <p:spPr>
            <a:xfrm>
              <a:off x="3347450" y="4147125"/>
              <a:ext cx="39025" cy="39050"/>
            </a:xfrm>
            <a:custGeom>
              <a:avLst/>
              <a:gdLst/>
              <a:ahLst/>
              <a:cxnLst/>
              <a:rect l="l" t="t" r="r" b="b"/>
              <a:pathLst>
                <a:path w="1561" h="1562" extrusionOk="0">
                  <a:moveTo>
                    <a:pt x="383" y="0"/>
                  </a:moveTo>
                  <a:lnTo>
                    <a:pt x="1" y="384"/>
                  </a:lnTo>
                  <a:lnTo>
                    <a:pt x="398" y="781"/>
                  </a:lnTo>
                  <a:lnTo>
                    <a:pt x="1" y="1178"/>
                  </a:lnTo>
                  <a:lnTo>
                    <a:pt x="383" y="1561"/>
                  </a:lnTo>
                  <a:lnTo>
                    <a:pt x="780" y="1163"/>
                  </a:lnTo>
                  <a:lnTo>
                    <a:pt x="1177" y="1561"/>
                  </a:lnTo>
                  <a:lnTo>
                    <a:pt x="1561" y="1178"/>
                  </a:lnTo>
                  <a:lnTo>
                    <a:pt x="1164" y="781"/>
                  </a:lnTo>
                  <a:lnTo>
                    <a:pt x="1561" y="384"/>
                  </a:lnTo>
                  <a:lnTo>
                    <a:pt x="1177" y="0"/>
                  </a:lnTo>
                  <a:lnTo>
                    <a:pt x="780" y="398"/>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9"/>
            <p:cNvSpPr/>
            <p:nvPr/>
          </p:nvSpPr>
          <p:spPr>
            <a:xfrm>
              <a:off x="3395850" y="4195500"/>
              <a:ext cx="39025" cy="39025"/>
            </a:xfrm>
            <a:custGeom>
              <a:avLst/>
              <a:gdLst/>
              <a:ahLst/>
              <a:cxnLst/>
              <a:rect l="l" t="t" r="r" b="b"/>
              <a:pathLst>
                <a:path w="1561" h="1561" extrusionOk="0">
                  <a:moveTo>
                    <a:pt x="383" y="1"/>
                  </a:moveTo>
                  <a:lnTo>
                    <a:pt x="1" y="384"/>
                  </a:lnTo>
                  <a:lnTo>
                    <a:pt x="397" y="781"/>
                  </a:lnTo>
                  <a:lnTo>
                    <a:pt x="1" y="1178"/>
                  </a:lnTo>
                  <a:lnTo>
                    <a:pt x="383" y="1561"/>
                  </a:lnTo>
                  <a:lnTo>
                    <a:pt x="780" y="1164"/>
                  </a:lnTo>
                  <a:lnTo>
                    <a:pt x="1177" y="1561"/>
                  </a:lnTo>
                  <a:lnTo>
                    <a:pt x="1560" y="1178"/>
                  </a:lnTo>
                  <a:lnTo>
                    <a:pt x="1162" y="781"/>
                  </a:lnTo>
                  <a:lnTo>
                    <a:pt x="1560" y="384"/>
                  </a:lnTo>
                  <a:lnTo>
                    <a:pt x="1177" y="1"/>
                  </a:lnTo>
                  <a:lnTo>
                    <a:pt x="780" y="398"/>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9"/>
            <p:cNvSpPr/>
            <p:nvPr/>
          </p:nvSpPr>
          <p:spPr>
            <a:xfrm>
              <a:off x="3444225" y="4243900"/>
              <a:ext cx="39000" cy="39025"/>
            </a:xfrm>
            <a:custGeom>
              <a:avLst/>
              <a:gdLst/>
              <a:ahLst/>
              <a:cxnLst/>
              <a:rect l="l" t="t" r="r" b="b"/>
              <a:pathLst>
                <a:path w="1560" h="1561" extrusionOk="0">
                  <a:moveTo>
                    <a:pt x="384" y="0"/>
                  </a:moveTo>
                  <a:lnTo>
                    <a:pt x="0" y="384"/>
                  </a:lnTo>
                  <a:lnTo>
                    <a:pt x="397" y="781"/>
                  </a:lnTo>
                  <a:lnTo>
                    <a:pt x="0" y="1178"/>
                  </a:lnTo>
                  <a:lnTo>
                    <a:pt x="384" y="1560"/>
                  </a:lnTo>
                  <a:lnTo>
                    <a:pt x="781" y="1163"/>
                  </a:lnTo>
                  <a:lnTo>
                    <a:pt x="1177" y="1560"/>
                  </a:lnTo>
                  <a:lnTo>
                    <a:pt x="1560" y="1178"/>
                  </a:lnTo>
                  <a:lnTo>
                    <a:pt x="1163" y="781"/>
                  </a:lnTo>
                  <a:lnTo>
                    <a:pt x="1560" y="384"/>
                  </a:lnTo>
                  <a:lnTo>
                    <a:pt x="1177"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9"/>
            <p:cNvSpPr/>
            <p:nvPr/>
          </p:nvSpPr>
          <p:spPr>
            <a:xfrm>
              <a:off x="3492600" y="4292300"/>
              <a:ext cx="39025" cy="39000"/>
            </a:xfrm>
            <a:custGeom>
              <a:avLst/>
              <a:gdLst/>
              <a:ahLst/>
              <a:cxnLst/>
              <a:rect l="l" t="t" r="r" b="b"/>
              <a:pathLst>
                <a:path w="1561" h="1560" extrusionOk="0">
                  <a:moveTo>
                    <a:pt x="384" y="0"/>
                  </a:moveTo>
                  <a:lnTo>
                    <a:pt x="1" y="383"/>
                  </a:lnTo>
                  <a:lnTo>
                    <a:pt x="398" y="779"/>
                  </a:lnTo>
                  <a:lnTo>
                    <a:pt x="1" y="1176"/>
                  </a:lnTo>
                  <a:lnTo>
                    <a:pt x="384" y="1560"/>
                  </a:lnTo>
                  <a:lnTo>
                    <a:pt x="781" y="1163"/>
                  </a:lnTo>
                  <a:lnTo>
                    <a:pt x="1178" y="1560"/>
                  </a:lnTo>
                  <a:lnTo>
                    <a:pt x="1560" y="1176"/>
                  </a:lnTo>
                  <a:lnTo>
                    <a:pt x="1164" y="779"/>
                  </a:lnTo>
                  <a:lnTo>
                    <a:pt x="1560" y="384"/>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9"/>
            <p:cNvSpPr/>
            <p:nvPr/>
          </p:nvSpPr>
          <p:spPr>
            <a:xfrm>
              <a:off x="3541000" y="4340675"/>
              <a:ext cx="39025" cy="39025"/>
            </a:xfrm>
            <a:custGeom>
              <a:avLst/>
              <a:gdLst/>
              <a:ahLst/>
              <a:cxnLst/>
              <a:rect l="l" t="t" r="r" b="b"/>
              <a:pathLst>
                <a:path w="1561" h="1561" extrusionOk="0">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9"/>
            <p:cNvSpPr/>
            <p:nvPr/>
          </p:nvSpPr>
          <p:spPr>
            <a:xfrm>
              <a:off x="3196475" y="4104575"/>
              <a:ext cx="39025" cy="39025"/>
            </a:xfrm>
            <a:custGeom>
              <a:avLst/>
              <a:gdLst/>
              <a:ahLst/>
              <a:cxnLst/>
              <a:rect l="l" t="t" r="r" b="b"/>
              <a:pathLst>
                <a:path w="1561" h="1561" extrusionOk="0">
                  <a:moveTo>
                    <a:pt x="383" y="1"/>
                  </a:moveTo>
                  <a:lnTo>
                    <a:pt x="0" y="384"/>
                  </a:lnTo>
                  <a:lnTo>
                    <a:pt x="397" y="781"/>
                  </a:lnTo>
                  <a:lnTo>
                    <a:pt x="0" y="1178"/>
                  </a:lnTo>
                  <a:lnTo>
                    <a:pt x="383" y="1560"/>
                  </a:lnTo>
                  <a:lnTo>
                    <a:pt x="780" y="1163"/>
                  </a:lnTo>
                  <a:lnTo>
                    <a:pt x="1176" y="1560"/>
                  </a:lnTo>
                  <a:lnTo>
                    <a:pt x="1560" y="1178"/>
                  </a:lnTo>
                  <a:lnTo>
                    <a:pt x="1163" y="781"/>
                  </a:lnTo>
                  <a:lnTo>
                    <a:pt x="1560" y="384"/>
                  </a:lnTo>
                  <a:lnTo>
                    <a:pt x="1176" y="1"/>
                  </a:lnTo>
                  <a:lnTo>
                    <a:pt x="780" y="397"/>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9"/>
            <p:cNvSpPr/>
            <p:nvPr/>
          </p:nvSpPr>
          <p:spPr>
            <a:xfrm>
              <a:off x="3244825" y="4152975"/>
              <a:ext cx="39050" cy="39000"/>
            </a:xfrm>
            <a:custGeom>
              <a:avLst/>
              <a:gdLst/>
              <a:ahLst/>
              <a:cxnLst/>
              <a:rect l="l" t="t" r="r" b="b"/>
              <a:pathLst>
                <a:path w="1562" h="1560" extrusionOk="0">
                  <a:moveTo>
                    <a:pt x="384" y="0"/>
                  </a:moveTo>
                  <a:lnTo>
                    <a:pt x="1" y="384"/>
                  </a:lnTo>
                  <a:lnTo>
                    <a:pt x="398" y="781"/>
                  </a:lnTo>
                  <a:lnTo>
                    <a:pt x="1" y="1176"/>
                  </a:lnTo>
                  <a:lnTo>
                    <a:pt x="384" y="1560"/>
                  </a:lnTo>
                  <a:lnTo>
                    <a:pt x="781" y="1163"/>
                  </a:lnTo>
                  <a:lnTo>
                    <a:pt x="1178" y="1560"/>
                  </a:lnTo>
                  <a:lnTo>
                    <a:pt x="1561" y="1176"/>
                  </a:lnTo>
                  <a:lnTo>
                    <a:pt x="1165" y="781"/>
                  </a:lnTo>
                  <a:lnTo>
                    <a:pt x="1562" y="384"/>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9"/>
            <p:cNvSpPr/>
            <p:nvPr/>
          </p:nvSpPr>
          <p:spPr>
            <a:xfrm>
              <a:off x="3293225" y="4201350"/>
              <a:ext cx="39025" cy="39025"/>
            </a:xfrm>
            <a:custGeom>
              <a:avLst/>
              <a:gdLst/>
              <a:ahLst/>
              <a:cxnLst/>
              <a:rect l="l" t="t" r="r" b="b"/>
              <a:pathLst>
                <a:path w="1561" h="1561" extrusionOk="0">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9"/>
            <p:cNvSpPr/>
            <p:nvPr/>
          </p:nvSpPr>
          <p:spPr>
            <a:xfrm>
              <a:off x="3341625" y="4249750"/>
              <a:ext cx="39000" cy="39025"/>
            </a:xfrm>
            <a:custGeom>
              <a:avLst/>
              <a:gdLst/>
              <a:ahLst/>
              <a:cxnLst/>
              <a:rect l="l" t="t" r="r" b="b"/>
              <a:pathLst>
                <a:path w="1560" h="1561" extrusionOk="0">
                  <a:moveTo>
                    <a:pt x="384" y="0"/>
                  </a:moveTo>
                  <a:lnTo>
                    <a:pt x="0" y="383"/>
                  </a:lnTo>
                  <a:lnTo>
                    <a:pt x="397" y="780"/>
                  </a:lnTo>
                  <a:lnTo>
                    <a:pt x="0" y="1177"/>
                  </a:lnTo>
                  <a:lnTo>
                    <a:pt x="384" y="1560"/>
                  </a:lnTo>
                  <a:lnTo>
                    <a:pt x="780" y="1163"/>
                  </a:lnTo>
                  <a:lnTo>
                    <a:pt x="1177" y="1560"/>
                  </a:lnTo>
                  <a:lnTo>
                    <a:pt x="1560" y="1177"/>
                  </a:lnTo>
                  <a:lnTo>
                    <a:pt x="1163" y="780"/>
                  </a:lnTo>
                  <a:lnTo>
                    <a:pt x="1560" y="383"/>
                  </a:lnTo>
                  <a:lnTo>
                    <a:pt x="1177" y="0"/>
                  </a:lnTo>
                  <a:lnTo>
                    <a:pt x="780"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9"/>
            <p:cNvSpPr/>
            <p:nvPr/>
          </p:nvSpPr>
          <p:spPr>
            <a:xfrm>
              <a:off x="3390000" y="4298100"/>
              <a:ext cx="39025" cy="39050"/>
            </a:xfrm>
            <a:custGeom>
              <a:avLst/>
              <a:gdLst/>
              <a:ahLst/>
              <a:cxnLst/>
              <a:rect l="l" t="t" r="r" b="b"/>
              <a:pathLst>
                <a:path w="1561" h="1562" extrusionOk="0">
                  <a:moveTo>
                    <a:pt x="383" y="1"/>
                  </a:moveTo>
                  <a:lnTo>
                    <a:pt x="1" y="384"/>
                  </a:lnTo>
                  <a:lnTo>
                    <a:pt x="398" y="781"/>
                  </a:lnTo>
                  <a:lnTo>
                    <a:pt x="1" y="1178"/>
                  </a:lnTo>
                  <a:lnTo>
                    <a:pt x="383" y="1562"/>
                  </a:lnTo>
                  <a:lnTo>
                    <a:pt x="780" y="1164"/>
                  </a:lnTo>
                  <a:lnTo>
                    <a:pt x="1178" y="1562"/>
                  </a:lnTo>
                  <a:lnTo>
                    <a:pt x="1560" y="1178"/>
                  </a:lnTo>
                  <a:lnTo>
                    <a:pt x="1164" y="781"/>
                  </a:lnTo>
                  <a:lnTo>
                    <a:pt x="1560" y="384"/>
                  </a:lnTo>
                  <a:lnTo>
                    <a:pt x="1178" y="1"/>
                  </a:lnTo>
                  <a:lnTo>
                    <a:pt x="780" y="399"/>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a:off x="3438400" y="4346500"/>
              <a:ext cx="39025" cy="39050"/>
            </a:xfrm>
            <a:custGeom>
              <a:avLst/>
              <a:gdLst/>
              <a:ahLst/>
              <a:cxnLst/>
              <a:rect l="l" t="t" r="r" b="b"/>
              <a:pathLst>
                <a:path w="1561" h="1562" extrusionOk="0">
                  <a:moveTo>
                    <a:pt x="383" y="1"/>
                  </a:moveTo>
                  <a:lnTo>
                    <a:pt x="0" y="384"/>
                  </a:lnTo>
                  <a:lnTo>
                    <a:pt x="397" y="781"/>
                  </a:lnTo>
                  <a:lnTo>
                    <a:pt x="0" y="1178"/>
                  </a:lnTo>
                  <a:lnTo>
                    <a:pt x="383" y="1561"/>
                  </a:lnTo>
                  <a:lnTo>
                    <a:pt x="780" y="1163"/>
                  </a:lnTo>
                  <a:lnTo>
                    <a:pt x="1176" y="1561"/>
                  </a:lnTo>
                  <a:lnTo>
                    <a:pt x="1560" y="1178"/>
                  </a:lnTo>
                  <a:lnTo>
                    <a:pt x="1163" y="781"/>
                  </a:lnTo>
                  <a:lnTo>
                    <a:pt x="1560" y="384"/>
                  </a:lnTo>
                  <a:lnTo>
                    <a:pt x="1176" y="1"/>
                  </a:lnTo>
                  <a:lnTo>
                    <a:pt x="780" y="397"/>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9"/>
            <p:cNvSpPr/>
            <p:nvPr/>
          </p:nvSpPr>
          <p:spPr>
            <a:xfrm>
              <a:off x="3486775" y="4394900"/>
              <a:ext cx="39025" cy="39000"/>
            </a:xfrm>
            <a:custGeom>
              <a:avLst/>
              <a:gdLst/>
              <a:ahLst/>
              <a:cxnLst/>
              <a:rect l="l" t="t" r="r" b="b"/>
              <a:pathLst>
                <a:path w="1561" h="1560" extrusionOk="0">
                  <a:moveTo>
                    <a:pt x="383" y="0"/>
                  </a:moveTo>
                  <a:lnTo>
                    <a:pt x="1" y="384"/>
                  </a:lnTo>
                  <a:lnTo>
                    <a:pt x="398" y="781"/>
                  </a:lnTo>
                  <a:lnTo>
                    <a:pt x="1" y="1178"/>
                  </a:lnTo>
                  <a:lnTo>
                    <a:pt x="383" y="1560"/>
                  </a:lnTo>
                  <a:lnTo>
                    <a:pt x="780" y="1163"/>
                  </a:lnTo>
                  <a:lnTo>
                    <a:pt x="1177" y="1560"/>
                  </a:lnTo>
                  <a:lnTo>
                    <a:pt x="1561" y="1178"/>
                  </a:lnTo>
                  <a:lnTo>
                    <a:pt x="1164" y="781"/>
                  </a:lnTo>
                  <a:lnTo>
                    <a:pt x="1561" y="384"/>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9"/>
            <p:cNvSpPr/>
            <p:nvPr/>
          </p:nvSpPr>
          <p:spPr>
            <a:xfrm>
              <a:off x="3142225" y="4158825"/>
              <a:ext cx="39025" cy="39000"/>
            </a:xfrm>
            <a:custGeom>
              <a:avLst/>
              <a:gdLst/>
              <a:ahLst/>
              <a:cxnLst/>
              <a:rect l="l" t="t" r="r" b="b"/>
              <a:pathLst>
                <a:path w="1561" h="1560" extrusionOk="0">
                  <a:moveTo>
                    <a:pt x="384" y="0"/>
                  </a:moveTo>
                  <a:lnTo>
                    <a:pt x="1" y="383"/>
                  </a:lnTo>
                  <a:lnTo>
                    <a:pt x="398" y="779"/>
                  </a:lnTo>
                  <a:lnTo>
                    <a:pt x="1" y="1176"/>
                  </a:lnTo>
                  <a:lnTo>
                    <a:pt x="384" y="1560"/>
                  </a:lnTo>
                  <a:lnTo>
                    <a:pt x="781" y="1163"/>
                  </a:lnTo>
                  <a:lnTo>
                    <a:pt x="1178" y="1560"/>
                  </a:lnTo>
                  <a:lnTo>
                    <a:pt x="1561" y="1176"/>
                  </a:lnTo>
                  <a:lnTo>
                    <a:pt x="1164" y="779"/>
                  </a:lnTo>
                  <a:lnTo>
                    <a:pt x="1561" y="383"/>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3190625" y="4207175"/>
              <a:ext cx="39025" cy="39050"/>
            </a:xfrm>
            <a:custGeom>
              <a:avLst/>
              <a:gdLst/>
              <a:ahLst/>
              <a:cxnLst/>
              <a:rect l="l" t="t" r="r" b="b"/>
              <a:pathLst>
                <a:path w="1561" h="1562" extrusionOk="0">
                  <a:moveTo>
                    <a:pt x="383" y="1"/>
                  </a:moveTo>
                  <a:lnTo>
                    <a:pt x="0" y="384"/>
                  </a:lnTo>
                  <a:lnTo>
                    <a:pt x="397" y="781"/>
                  </a:lnTo>
                  <a:lnTo>
                    <a:pt x="0" y="1178"/>
                  </a:lnTo>
                  <a:lnTo>
                    <a:pt x="383" y="1561"/>
                  </a:lnTo>
                  <a:lnTo>
                    <a:pt x="781" y="1165"/>
                  </a:lnTo>
                  <a:lnTo>
                    <a:pt x="1178" y="1561"/>
                  </a:lnTo>
                  <a:lnTo>
                    <a:pt x="1560" y="1178"/>
                  </a:lnTo>
                  <a:lnTo>
                    <a:pt x="1163" y="781"/>
                  </a:lnTo>
                  <a:lnTo>
                    <a:pt x="1560" y="384"/>
                  </a:lnTo>
                  <a:lnTo>
                    <a:pt x="1178" y="1"/>
                  </a:lnTo>
                  <a:lnTo>
                    <a:pt x="780" y="397"/>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3239000" y="4255575"/>
              <a:ext cx="39025" cy="39000"/>
            </a:xfrm>
            <a:custGeom>
              <a:avLst/>
              <a:gdLst/>
              <a:ahLst/>
              <a:cxnLst/>
              <a:rect l="l" t="t" r="r" b="b"/>
              <a:pathLst>
                <a:path w="1561" h="1560" extrusionOk="0">
                  <a:moveTo>
                    <a:pt x="383" y="0"/>
                  </a:moveTo>
                  <a:lnTo>
                    <a:pt x="1" y="384"/>
                  </a:lnTo>
                  <a:lnTo>
                    <a:pt x="398" y="781"/>
                  </a:lnTo>
                  <a:lnTo>
                    <a:pt x="1" y="1178"/>
                  </a:lnTo>
                  <a:lnTo>
                    <a:pt x="383" y="1560"/>
                  </a:lnTo>
                  <a:lnTo>
                    <a:pt x="780" y="1163"/>
                  </a:lnTo>
                  <a:lnTo>
                    <a:pt x="1177" y="1560"/>
                  </a:lnTo>
                  <a:lnTo>
                    <a:pt x="1561" y="1178"/>
                  </a:lnTo>
                  <a:lnTo>
                    <a:pt x="1164" y="781"/>
                  </a:lnTo>
                  <a:lnTo>
                    <a:pt x="1561" y="384"/>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3287400" y="4303950"/>
              <a:ext cx="39025" cy="39025"/>
            </a:xfrm>
            <a:custGeom>
              <a:avLst/>
              <a:gdLst/>
              <a:ahLst/>
              <a:cxnLst/>
              <a:rect l="l" t="t" r="r" b="b"/>
              <a:pathLst>
                <a:path w="1561" h="1561" extrusionOk="0">
                  <a:moveTo>
                    <a:pt x="383" y="1"/>
                  </a:moveTo>
                  <a:lnTo>
                    <a:pt x="1" y="383"/>
                  </a:lnTo>
                  <a:lnTo>
                    <a:pt x="397" y="781"/>
                  </a:lnTo>
                  <a:lnTo>
                    <a:pt x="1" y="1178"/>
                  </a:lnTo>
                  <a:lnTo>
                    <a:pt x="383" y="1561"/>
                  </a:lnTo>
                  <a:lnTo>
                    <a:pt x="780" y="1164"/>
                  </a:lnTo>
                  <a:lnTo>
                    <a:pt x="1177" y="1561"/>
                  </a:lnTo>
                  <a:lnTo>
                    <a:pt x="1560" y="1178"/>
                  </a:lnTo>
                  <a:lnTo>
                    <a:pt x="1164" y="781"/>
                  </a:lnTo>
                  <a:lnTo>
                    <a:pt x="1560" y="384"/>
                  </a:lnTo>
                  <a:lnTo>
                    <a:pt x="1177" y="1"/>
                  </a:lnTo>
                  <a:lnTo>
                    <a:pt x="780" y="398"/>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9"/>
            <p:cNvSpPr/>
            <p:nvPr/>
          </p:nvSpPr>
          <p:spPr>
            <a:xfrm>
              <a:off x="3335800" y="4352350"/>
              <a:ext cx="39000" cy="39025"/>
            </a:xfrm>
            <a:custGeom>
              <a:avLst/>
              <a:gdLst/>
              <a:ahLst/>
              <a:cxnLst/>
              <a:rect l="l" t="t" r="r" b="b"/>
              <a:pathLst>
                <a:path w="1560" h="1561" extrusionOk="0">
                  <a:moveTo>
                    <a:pt x="383" y="0"/>
                  </a:moveTo>
                  <a:lnTo>
                    <a:pt x="0" y="383"/>
                  </a:lnTo>
                  <a:lnTo>
                    <a:pt x="396" y="780"/>
                  </a:lnTo>
                  <a:lnTo>
                    <a:pt x="0" y="1178"/>
                  </a:lnTo>
                  <a:lnTo>
                    <a:pt x="383" y="1560"/>
                  </a:lnTo>
                  <a:lnTo>
                    <a:pt x="780" y="1163"/>
                  </a:lnTo>
                  <a:lnTo>
                    <a:pt x="1176" y="1560"/>
                  </a:lnTo>
                  <a:lnTo>
                    <a:pt x="1560" y="1178"/>
                  </a:lnTo>
                  <a:lnTo>
                    <a:pt x="1163" y="781"/>
                  </a:lnTo>
                  <a:lnTo>
                    <a:pt x="1560" y="383"/>
                  </a:lnTo>
                  <a:lnTo>
                    <a:pt x="1176"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9"/>
            <p:cNvSpPr/>
            <p:nvPr/>
          </p:nvSpPr>
          <p:spPr>
            <a:xfrm>
              <a:off x="3384150" y="4400750"/>
              <a:ext cx="39050" cy="39000"/>
            </a:xfrm>
            <a:custGeom>
              <a:avLst/>
              <a:gdLst/>
              <a:ahLst/>
              <a:cxnLst/>
              <a:rect l="l" t="t" r="r" b="b"/>
              <a:pathLst>
                <a:path w="1562" h="1560" extrusionOk="0">
                  <a:moveTo>
                    <a:pt x="384" y="0"/>
                  </a:moveTo>
                  <a:lnTo>
                    <a:pt x="1" y="383"/>
                  </a:lnTo>
                  <a:lnTo>
                    <a:pt x="398" y="779"/>
                  </a:lnTo>
                  <a:lnTo>
                    <a:pt x="1" y="1176"/>
                  </a:lnTo>
                  <a:lnTo>
                    <a:pt x="384" y="1560"/>
                  </a:lnTo>
                  <a:lnTo>
                    <a:pt x="781" y="1163"/>
                  </a:lnTo>
                  <a:lnTo>
                    <a:pt x="1178" y="1560"/>
                  </a:lnTo>
                  <a:lnTo>
                    <a:pt x="1561" y="1176"/>
                  </a:lnTo>
                  <a:lnTo>
                    <a:pt x="1164" y="781"/>
                  </a:lnTo>
                  <a:lnTo>
                    <a:pt x="1562" y="383"/>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9"/>
            <p:cNvSpPr/>
            <p:nvPr/>
          </p:nvSpPr>
          <p:spPr>
            <a:xfrm>
              <a:off x="3432550" y="4449125"/>
              <a:ext cx="39025" cy="39025"/>
            </a:xfrm>
            <a:custGeom>
              <a:avLst/>
              <a:gdLst/>
              <a:ahLst/>
              <a:cxnLst/>
              <a:rect l="l" t="t" r="r" b="b"/>
              <a:pathLst>
                <a:path w="1561" h="1561" extrusionOk="0">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3088025" y="4213025"/>
              <a:ext cx="39025" cy="39025"/>
            </a:xfrm>
            <a:custGeom>
              <a:avLst/>
              <a:gdLst/>
              <a:ahLst/>
              <a:cxnLst/>
              <a:rect l="l" t="t" r="r" b="b"/>
              <a:pathLst>
                <a:path w="1561" h="1561" extrusionOk="0">
                  <a:moveTo>
                    <a:pt x="383" y="0"/>
                  </a:moveTo>
                  <a:lnTo>
                    <a:pt x="0" y="383"/>
                  </a:lnTo>
                  <a:lnTo>
                    <a:pt x="397" y="780"/>
                  </a:lnTo>
                  <a:lnTo>
                    <a:pt x="0" y="1178"/>
                  </a:lnTo>
                  <a:lnTo>
                    <a:pt x="383" y="1560"/>
                  </a:lnTo>
                  <a:lnTo>
                    <a:pt x="780" y="1163"/>
                  </a:lnTo>
                  <a:lnTo>
                    <a:pt x="1177" y="1560"/>
                  </a:lnTo>
                  <a:lnTo>
                    <a:pt x="1560" y="1178"/>
                  </a:lnTo>
                  <a:lnTo>
                    <a:pt x="1163" y="781"/>
                  </a:lnTo>
                  <a:lnTo>
                    <a:pt x="1560" y="383"/>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3136400" y="4261425"/>
              <a:ext cx="39025" cy="39000"/>
            </a:xfrm>
            <a:custGeom>
              <a:avLst/>
              <a:gdLst/>
              <a:ahLst/>
              <a:cxnLst/>
              <a:rect l="l" t="t" r="r" b="b"/>
              <a:pathLst>
                <a:path w="1561" h="1560" extrusionOk="0">
                  <a:moveTo>
                    <a:pt x="383" y="0"/>
                  </a:moveTo>
                  <a:lnTo>
                    <a:pt x="1" y="383"/>
                  </a:lnTo>
                  <a:lnTo>
                    <a:pt x="398" y="779"/>
                  </a:lnTo>
                  <a:lnTo>
                    <a:pt x="1" y="1177"/>
                  </a:lnTo>
                  <a:lnTo>
                    <a:pt x="383" y="1560"/>
                  </a:lnTo>
                  <a:lnTo>
                    <a:pt x="780" y="1163"/>
                  </a:lnTo>
                  <a:lnTo>
                    <a:pt x="1177" y="1560"/>
                  </a:lnTo>
                  <a:lnTo>
                    <a:pt x="1561" y="1177"/>
                  </a:lnTo>
                  <a:lnTo>
                    <a:pt x="1164" y="781"/>
                  </a:lnTo>
                  <a:lnTo>
                    <a:pt x="1561" y="383"/>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9"/>
            <p:cNvSpPr/>
            <p:nvPr/>
          </p:nvSpPr>
          <p:spPr>
            <a:xfrm>
              <a:off x="3184775" y="4309800"/>
              <a:ext cx="39025" cy="39025"/>
            </a:xfrm>
            <a:custGeom>
              <a:avLst/>
              <a:gdLst/>
              <a:ahLst/>
              <a:cxnLst/>
              <a:rect l="l" t="t" r="r" b="b"/>
              <a:pathLst>
                <a:path w="1561" h="1561" extrusionOk="0">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9"/>
            <p:cNvSpPr/>
            <p:nvPr/>
          </p:nvSpPr>
          <p:spPr>
            <a:xfrm>
              <a:off x="3233175" y="4358200"/>
              <a:ext cx="39000" cy="39025"/>
            </a:xfrm>
            <a:custGeom>
              <a:avLst/>
              <a:gdLst/>
              <a:ahLst/>
              <a:cxnLst/>
              <a:rect l="l" t="t" r="r" b="b"/>
              <a:pathLst>
                <a:path w="1560" h="1561" extrusionOk="0">
                  <a:moveTo>
                    <a:pt x="384" y="0"/>
                  </a:moveTo>
                  <a:lnTo>
                    <a:pt x="0" y="383"/>
                  </a:lnTo>
                  <a:lnTo>
                    <a:pt x="397" y="780"/>
                  </a:lnTo>
                  <a:lnTo>
                    <a:pt x="0" y="1177"/>
                  </a:lnTo>
                  <a:lnTo>
                    <a:pt x="384" y="1560"/>
                  </a:lnTo>
                  <a:lnTo>
                    <a:pt x="781" y="1163"/>
                  </a:lnTo>
                  <a:lnTo>
                    <a:pt x="1177" y="1560"/>
                  </a:lnTo>
                  <a:lnTo>
                    <a:pt x="1560" y="1177"/>
                  </a:lnTo>
                  <a:lnTo>
                    <a:pt x="1163" y="780"/>
                  </a:lnTo>
                  <a:lnTo>
                    <a:pt x="1560" y="383"/>
                  </a:lnTo>
                  <a:lnTo>
                    <a:pt x="1177"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a:off x="3281550" y="4406550"/>
              <a:ext cx="39025" cy="39025"/>
            </a:xfrm>
            <a:custGeom>
              <a:avLst/>
              <a:gdLst/>
              <a:ahLst/>
              <a:cxnLst/>
              <a:rect l="l" t="t" r="r" b="b"/>
              <a:pathLst>
                <a:path w="1561" h="1561" extrusionOk="0">
                  <a:moveTo>
                    <a:pt x="384" y="1"/>
                  </a:moveTo>
                  <a:lnTo>
                    <a:pt x="1" y="384"/>
                  </a:lnTo>
                  <a:lnTo>
                    <a:pt x="398" y="781"/>
                  </a:lnTo>
                  <a:lnTo>
                    <a:pt x="1" y="1178"/>
                  </a:lnTo>
                  <a:lnTo>
                    <a:pt x="384" y="1561"/>
                  </a:lnTo>
                  <a:lnTo>
                    <a:pt x="781" y="1165"/>
                  </a:lnTo>
                  <a:lnTo>
                    <a:pt x="1178" y="1561"/>
                  </a:lnTo>
                  <a:lnTo>
                    <a:pt x="1560" y="1178"/>
                  </a:lnTo>
                  <a:lnTo>
                    <a:pt x="1164" y="781"/>
                  </a:lnTo>
                  <a:lnTo>
                    <a:pt x="1560" y="384"/>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9"/>
            <p:cNvSpPr/>
            <p:nvPr/>
          </p:nvSpPr>
          <p:spPr>
            <a:xfrm>
              <a:off x="3329950" y="4454950"/>
              <a:ext cx="39025" cy="39025"/>
            </a:xfrm>
            <a:custGeom>
              <a:avLst/>
              <a:gdLst/>
              <a:ahLst/>
              <a:cxnLst/>
              <a:rect l="l" t="t" r="r" b="b"/>
              <a:pathLst>
                <a:path w="1561" h="1561" extrusionOk="0">
                  <a:moveTo>
                    <a:pt x="383" y="1"/>
                  </a:moveTo>
                  <a:lnTo>
                    <a:pt x="0" y="384"/>
                  </a:lnTo>
                  <a:lnTo>
                    <a:pt x="397" y="781"/>
                  </a:lnTo>
                  <a:lnTo>
                    <a:pt x="0" y="1178"/>
                  </a:lnTo>
                  <a:lnTo>
                    <a:pt x="383" y="1560"/>
                  </a:lnTo>
                  <a:lnTo>
                    <a:pt x="781" y="1163"/>
                  </a:lnTo>
                  <a:lnTo>
                    <a:pt x="1177" y="1560"/>
                  </a:lnTo>
                  <a:lnTo>
                    <a:pt x="1560" y="1178"/>
                  </a:lnTo>
                  <a:lnTo>
                    <a:pt x="1163" y="781"/>
                  </a:lnTo>
                  <a:lnTo>
                    <a:pt x="1560" y="384"/>
                  </a:lnTo>
                  <a:lnTo>
                    <a:pt x="1177" y="1"/>
                  </a:lnTo>
                  <a:lnTo>
                    <a:pt x="780" y="397"/>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9"/>
            <p:cNvSpPr/>
            <p:nvPr/>
          </p:nvSpPr>
          <p:spPr>
            <a:xfrm>
              <a:off x="3378325" y="4503350"/>
              <a:ext cx="39025" cy="39000"/>
            </a:xfrm>
            <a:custGeom>
              <a:avLst/>
              <a:gdLst/>
              <a:ahLst/>
              <a:cxnLst/>
              <a:rect l="l" t="t" r="r" b="b"/>
              <a:pathLst>
                <a:path w="1561" h="1560" extrusionOk="0">
                  <a:moveTo>
                    <a:pt x="383" y="0"/>
                  </a:moveTo>
                  <a:lnTo>
                    <a:pt x="1" y="383"/>
                  </a:lnTo>
                  <a:lnTo>
                    <a:pt x="398" y="780"/>
                  </a:lnTo>
                  <a:lnTo>
                    <a:pt x="1" y="1177"/>
                  </a:lnTo>
                  <a:lnTo>
                    <a:pt x="383" y="1560"/>
                  </a:lnTo>
                  <a:lnTo>
                    <a:pt x="780" y="1163"/>
                  </a:lnTo>
                  <a:lnTo>
                    <a:pt x="1177" y="1560"/>
                  </a:lnTo>
                  <a:lnTo>
                    <a:pt x="1561" y="1177"/>
                  </a:lnTo>
                  <a:lnTo>
                    <a:pt x="1164" y="780"/>
                  </a:lnTo>
                  <a:lnTo>
                    <a:pt x="1561" y="384"/>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1" name="Google Shape;781;p19"/>
          <p:cNvSpPr/>
          <p:nvPr/>
        </p:nvSpPr>
        <p:spPr>
          <a:xfrm>
            <a:off x="6507500" y="404525"/>
            <a:ext cx="1885125" cy="1885125"/>
          </a:xfrm>
          <a:custGeom>
            <a:avLst/>
            <a:gdLst/>
            <a:ahLst/>
            <a:cxnLst/>
            <a:rect l="l" t="t" r="r" b="b"/>
            <a:pathLst>
              <a:path w="75405" h="75405" extrusionOk="0">
                <a:moveTo>
                  <a:pt x="37634" y="0"/>
                </a:moveTo>
                <a:cubicBezTo>
                  <a:pt x="37270" y="0"/>
                  <a:pt x="36976" y="295"/>
                  <a:pt x="36976" y="657"/>
                </a:cubicBezTo>
                <a:cubicBezTo>
                  <a:pt x="36976" y="1021"/>
                  <a:pt x="37270" y="1315"/>
                  <a:pt x="37634" y="1315"/>
                </a:cubicBezTo>
                <a:lnTo>
                  <a:pt x="37702" y="1315"/>
                </a:lnTo>
                <a:cubicBezTo>
                  <a:pt x="38544" y="1315"/>
                  <a:pt x="39394" y="1345"/>
                  <a:pt x="40230" y="1401"/>
                </a:cubicBezTo>
                <a:cubicBezTo>
                  <a:pt x="40245" y="1403"/>
                  <a:pt x="40260" y="1403"/>
                  <a:pt x="40276" y="1403"/>
                </a:cubicBezTo>
                <a:cubicBezTo>
                  <a:pt x="40629" y="1401"/>
                  <a:pt x="40919" y="1121"/>
                  <a:pt x="40931" y="767"/>
                </a:cubicBezTo>
                <a:cubicBezTo>
                  <a:pt x="40942" y="415"/>
                  <a:pt x="40672" y="114"/>
                  <a:pt x="40320" y="90"/>
                </a:cubicBezTo>
                <a:cubicBezTo>
                  <a:pt x="39454" y="30"/>
                  <a:pt x="38574" y="0"/>
                  <a:pt x="37702" y="0"/>
                </a:cubicBezTo>
                <a:close/>
                <a:moveTo>
                  <a:pt x="34992" y="98"/>
                </a:moveTo>
                <a:cubicBezTo>
                  <a:pt x="34976" y="98"/>
                  <a:pt x="34960" y="99"/>
                  <a:pt x="34943" y="100"/>
                </a:cubicBezTo>
                <a:cubicBezTo>
                  <a:pt x="34052" y="164"/>
                  <a:pt x="33152" y="262"/>
                  <a:pt x="32269" y="389"/>
                </a:cubicBezTo>
                <a:cubicBezTo>
                  <a:pt x="31928" y="438"/>
                  <a:pt x="31682" y="742"/>
                  <a:pt x="31706" y="1086"/>
                </a:cubicBezTo>
                <a:cubicBezTo>
                  <a:pt x="31730" y="1430"/>
                  <a:pt x="32018" y="1697"/>
                  <a:pt x="32362" y="1697"/>
                </a:cubicBezTo>
                <a:cubicBezTo>
                  <a:pt x="32393" y="1697"/>
                  <a:pt x="32426" y="1695"/>
                  <a:pt x="32457" y="1691"/>
                </a:cubicBezTo>
                <a:cubicBezTo>
                  <a:pt x="33309" y="1568"/>
                  <a:pt x="34177" y="1473"/>
                  <a:pt x="35039" y="1411"/>
                </a:cubicBezTo>
                <a:cubicBezTo>
                  <a:pt x="35401" y="1385"/>
                  <a:pt x="35673" y="1070"/>
                  <a:pt x="35647" y="707"/>
                </a:cubicBezTo>
                <a:cubicBezTo>
                  <a:pt x="35622" y="362"/>
                  <a:pt x="35334" y="98"/>
                  <a:pt x="34992" y="98"/>
                </a:cubicBezTo>
                <a:close/>
                <a:moveTo>
                  <a:pt x="42905" y="362"/>
                </a:moveTo>
                <a:cubicBezTo>
                  <a:pt x="42581" y="362"/>
                  <a:pt x="42299" y="599"/>
                  <a:pt x="42253" y="928"/>
                </a:cubicBezTo>
                <a:cubicBezTo>
                  <a:pt x="42202" y="1288"/>
                  <a:pt x="42453" y="1621"/>
                  <a:pt x="42813" y="1671"/>
                </a:cubicBezTo>
                <a:cubicBezTo>
                  <a:pt x="43667" y="1792"/>
                  <a:pt x="44528" y="1943"/>
                  <a:pt x="45370" y="2124"/>
                </a:cubicBezTo>
                <a:cubicBezTo>
                  <a:pt x="45415" y="2134"/>
                  <a:pt x="45462" y="2139"/>
                  <a:pt x="45508" y="2139"/>
                </a:cubicBezTo>
                <a:cubicBezTo>
                  <a:pt x="45844" y="2137"/>
                  <a:pt x="46126" y="1884"/>
                  <a:pt x="46161" y="1550"/>
                </a:cubicBezTo>
                <a:cubicBezTo>
                  <a:pt x="46195" y="1215"/>
                  <a:pt x="45974" y="908"/>
                  <a:pt x="45646" y="838"/>
                </a:cubicBezTo>
                <a:cubicBezTo>
                  <a:pt x="44773" y="651"/>
                  <a:pt x="43882" y="493"/>
                  <a:pt x="42996" y="368"/>
                </a:cubicBezTo>
                <a:cubicBezTo>
                  <a:pt x="42965" y="364"/>
                  <a:pt x="42935" y="362"/>
                  <a:pt x="42905" y="362"/>
                </a:cubicBezTo>
                <a:close/>
                <a:moveTo>
                  <a:pt x="29768" y="852"/>
                </a:moveTo>
                <a:cubicBezTo>
                  <a:pt x="29720" y="852"/>
                  <a:pt x="29671" y="857"/>
                  <a:pt x="29622" y="868"/>
                </a:cubicBezTo>
                <a:cubicBezTo>
                  <a:pt x="28747" y="1059"/>
                  <a:pt x="27870" y="1284"/>
                  <a:pt x="27016" y="1537"/>
                </a:cubicBezTo>
                <a:cubicBezTo>
                  <a:pt x="26701" y="1629"/>
                  <a:pt x="26502" y="1937"/>
                  <a:pt x="26549" y="2262"/>
                </a:cubicBezTo>
                <a:cubicBezTo>
                  <a:pt x="26595" y="2585"/>
                  <a:pt x="26874" y="2825"/>
                  <a:pt x="27201" y="2825"/>
                </a:cubicBezTo>
                <a:cubicBezTo>
                  <a:pt x="27264" y="2825"/>
                  <a:pt x="27327" y="2816"/>
                  <a:pt x="27387" y="2797"/>
                </a:cubicBezTo>
                <a:cubicBezTo>
                  <a:pt x="28213" y="2554"/>
                  <a:pt x="29059" y="2337"/>
                  <a:pt x="29902" y="2153"/>
                </a:cubicBezTo>
                <a:cubicBezTo>
                  <a:pt x="30259" y="2078"/>
                  <a:pt x="30487" y="1725"/>
                  <a:pt x="30408" y="1369"/>
                </a:cubicBezTo>
                <a:cubicBezTo>
                  <a:pt x="30341" y="1061"/>
                  <a:pt x="30070" y="852"/>
                  <a:pt x="29768" y="852"/>
                </a:cubicBezTo>
                <a:close/>
                <a:moveTo>
                  <a:pt x="48088" y="1475"/>
                </a:moveTo>
                <a:cubicBezTo>
                  <a:pt x="47802" y="1475"/>
                  <a:pt x="47541" y="1663"/>
                  <a:pt x="47457" y="1949"/>
                </a:cubicBezTo>
                <a:cubicBezTo>
                  <a:pt x="47357" y="2290"/>
                  <a:pt x="47548" y="2650"/>
                  <a:pt x="47886" y="2758"/>
                </a:cubicBezTo>
                <a:cubicBezTo>
                  <a:pt x="48713" y="2999"/>
                  <a:pt x="49542" y="3274"/>
                  <a:pt x="50352" y="3573"/>
                </a:cubicBezTo>
                <a:cubicBezTo>
                  <a:pt x="50425" y="3601"/>
                  <a:pt x="50502" y="3614"/>
                  <a:pt x="50581" y="3615"/>
                </a:cubicBezTo>
                <a:cubicBezTo>
                  <a:pt x="50582" y="3615"/>
                  <a:pt x="50583" y="3615"/>
                  <a:pt x="50583" y="3615"/>
                </a:cubicBezTo>
                <a:cubicBezTo>
                  <a:pt x="50901" y="3615"/>
                  <a:pt x="51173" y="3387"/>
                  <a:pt x="51230" y="3074"/>
                </a:cubicBezTo>
                <a:cubicBezTo>
                  <a:pt x="51285" y="2760"/>
                  <a:pt x="51109" y="2451"/>
                  <a:pt x="50809" y="2340"/>
                </a:cubicBezTo>
                <a:cubicBezTo>
                  <a:pt x="49970" y="2030"/>
                  <a:pt x="49111" y="1746"/>
                  <a:pt x="48254" y="1497"/>
                </a:cubicBezTo>
                <a:cubicBezTo>
                  <a:pt x="48199" y="1482"/>
                  <a:pt x="48143" y="1475"/>
                  <a:pt x="48088" y="1475"/>
                </a:cubicBezTo>
                <a:close/>
                <a:moveTo>
                  <a:pt x="24687" y="2351"/>
                </a:moveTo>
                <a:cubicBezTo>
                  <a:pt x="24612" y="2351"/>
                  <a:pt x="24537" y="2363"/>
                  <a:pt x="24462" y="2390"/>
                </a:cubicBezTo>
                <a:cubicBezTo>
                  <a:pt x="23628" y="2704"/>
                  <a:pt x="22793" y="3052"/>
                  <a:pt x="21983" y="3424"/>
                </a:cubicBezTo>
                <a:cubicBezTo>
                  <a:pt x="21701" y="3553"/>
                  <a:pt x="21548" y="3860"/>
                  <a:pt x="21614" y="4162"/>
                </a:cubicBezTo>
                <a:cubicBezTo>
                  <a:pt x="21681" y="4464"/>
                  <a:pt x="21948" y="4679"/>
                  <a:pt x="22257" y="4679"/>
                </a:cubicBezTo>
                <a:cubicBezTo>
                  <a:pt x="22352" y="4679"/>
                  <a:pt x="22445" y="4658"/>
                  <a:pt x="22530" y="4620"/>
                </a:cubicBezTo>
                <a:cubicBezTo>
                  <a:pt x="23313" y="4259"/>
                  <a:pt x="24119" y="3924"/>
                  <a:pt x="24925" y="3622"/>
                </a:cubicBezTo>
                <a:cubicBezTo>
                  <a:pt x="25261" y="3492"/>
                  <a:pt x="25430" y="3115"/>
                  <a:pt x="25304" y="2777"/>
                </a:cubicBezTo>
                <a:cubicBezTo>
                  <a:pt x="25204" y="2514"/>
                  <a:pt x="24954" y="2351"/>
                  <a:pt x="24687" y="2351"/>
                </a:cubicBezTo>
                <a:close/>
                <a:moveTo>
                  <a:pt x="53027" y="3309"/>
                </a:moveTo>
                <a:cubicBezTo>
                  <a:pt x="52778" y="3309"/>
                  <a:pt x="52538" y="3452"/>
                  <a:pt x="52428" y="3694"/>
                </a:cubicBezTo>
                <a:cubicBezTo>
                  <a:pt x="52278" y="4024"/>
                  <a:pt x="52425" y="4414"/>
                  <a:pt x="52755" y="4564"/>
                </a:cubicBezTo>
                <a:cubicBezTo>
                  <a:pt x="53539" y="4921"/>
                  <a:pt x="54322" y="5311"/>
                  <a:pt x="55080" y="5725"/>
                </a:cubicBezTo>
                <a:cubicBezTo>
                  <a:pt x="55176" y="5778"/>
                  <a:pt x="55285" y="5805"/>
                  <a:pt x="55395" y="5805"/>
                </a:cubicBezTo>
                <a:cubicBezTo>
                  <a:pt x="55695" y="5805"/>
                  <a:pt x="55958" y="5601"/>
                  <a:pt x="56032" y="5310"/>
                </a:cubicBezTo>
                <a:cubicBezTo>
                  <a:pt x="56106" y="5019"/>
                  <a:pt x="55973" y="4714"/>
                  <a:pt x="55708" y="4570"/>
                </a:cubicBezTo>
                <a:cubicBezTo>
                  <a:pt x="54922" y="4142"/>
                  <a:pt x="54112" y="3737"/>
                  <a:pt x="53299" y="3368"/>
                </a:cubicBezTo>
                <a:cubicBezTo>
                  <a:pt x="53211" y="3328"/>
                  <a:pt x="53118" y="3309"/>
                  <a:pt x="53027" y="3309"/>
                </a:cubicBezTo>
                <a:close/>
                <a:moveTo>
                  <a:pt x="19896" y="4552"/>
                </a:moveTo>
                <a:cubicBezTo>
                  <a:pt x="19790" y="4552"/>
                  <a:pt x="19681" y="4578"/>
                  <a:pt x="19581" y="4633"/>
                </a:cubicBezTo>
                <a:cubicBezTo>
                  <a:pt x="18800" y="5063"/>
                  <a:pt x="18023" y="5526"/>
                  <a:pt x="17272" y="6011"/>
                </a:cubicBezTo>
                <a:cubicBezTo>
                  <a:pt x="17027" y="6169"/>
                  <a:pt x="16916" y="6470"/>
                  <a:pt x="16998" y="6749"/>
                </a:cubicBezTo>
                <a:cubicBezTo>
                  <a:pt x="17080" y="7029"/>
                  <a:pt x="17337" y="7220"/>
                  <a:pt x="17629" y="7221"/>
                </a:cubicBezTo>
                <a:cubicBezTo>
                  <a:pt x="17755" y="7221"/>
                  <a:pt x="17880" y="7185"/>
                  <a:pt x="17986" y="7116"/>
                </a:cubicBezTo>
                <a:cubicBezTo>
                  <a:pt x="18710" y="6648"/>
                  <a:pt x="19459" y="6200"/>
                  <a:pt x="20214" y="5786"/>
                </a:cubicBezTo>
                <a:cubicBezTo>
                  <a:pt x="20532" y="5612"/>
                  <a:pt x="20649" y="5212"/>
                  <a:pt x="20474" y="4893"/>
                </a:cubicBezTo>
                <a:cubicBezTo>
                  <a:pt x="20354" y="4675"/>
                  <a:pt x="20129" y="4552"/>
                  <a:pt x="19896" y="4552"/>
                </a:cubicBezTo>
                <a:close/>
                <a:moveTo>
                  <a:pt x="57672" y="5837"/>
                </a:moveTo>
                <a:cubicBezTo>
                  <a:pt x="57456" y="5837"/>
                  <a:pt x="57244" y="5944"/>
                  <a:pt x="57119" y="6139"/>
                </a:cubicBezTo>
                <a:cubicBezTo>
                  <a:pt x="56922" y="6445"/>
                  <a:pt x="57011" y="6852"/>
                  <a:pt x="57316" y="7049"/>
                </a:cubicBezTo>
                <a:cubicBezTo>
                  <a:pt x="58043" y="7514"/>
                  <a:pt x="58761" y="8012"/>
                  <a:pt x="59452" y="8529"/>
                </a:cubicBezTo>
                <a:cubicBezTo>
                  <a:pt x="59564" y="8612"/>
                  <a:pt x="59701" y="8658"/>
                  <a:pt x="59841" y="8658"/>
                </a:cubicBezTo>
                <a:cubicBezTo>
                  <a:pt x="59842" y="8658"/>
                  <a:pt x="59844" y="8658"/>
                  <a:pt x="59846" y="8658"/>
                </a:cubicBezTo>
                <a:lnTo>
                  <a:pt x="59846" y="8659"/>
                </a:lnTo>
                <a:cubicBezTo>
                  <a:pt x="60129" y="8659"/>
                  <a:pt x="60381" y="8478"/>
                  <a:pt x="60470" y="8209"/>
                </a:cubicBezTo>
                <a:cubicBezTo>
                  <a:pt x="60560" y="7940"/>
                  <a:pt x="60466" y="7644"/>
                  <a:pt x="60240" y="7474"/>
                </a:cubicBezTo>
                <a:cubicBezTo>
                  <a:pt x="59524" y="6940"/>
                  <a:pt x="58779" y="6424"/>
                  <a:pt x="58028" y="5942"/>
                </a:cubicBezTo>
                <a:cubicBezTo>
                  <a:pt x="57917" y="5871"/>
                  <a:pt x="57794" y="5837"/>
                  <a:pt x="57672" y="5837"/>
                </a:cubicBezTo>
                <a:close/>
                <a:moveTo>
                  <a:pt x="15473" y="7408"/>
                </a:moveTo>
                <a:cubicBezTo>
                  <a:pt x="15330" y="7408"/>
                  <a:pt x="15187" y="7454"/>
                  <a:pt x="15066" y="7550"/>
                </a:cubicBezTo>
                <a:cubicBezTo>
                  <a:pt x="14352" y="8086"/>
                  <a:pt x="13648" y="8655"/>
                  <a:pt x="12974" y="9242"/>
                </a:cubicBezTo>
                <a:cubicBezTo>
                  <a:pt x="12767" y="9422"/>
                  <a:pt x="12694" y="9711"/>
                  <a:pt x="12790" y="9969"/>
                </a:cubicBezTo>
                <a:cubicBezTo>
                  <a:pt x="12886" y="10226"/>
                  <a:pt x="13131" y="10395"/>
                  <a:pt x="13406" y="10395"/>
                </a:cubicBezTo>
                <a:cubicBezTo>
                  <a:pt x="13564" y="10395"/>
                  <a:pt x="13717" y="10339"/>
                  <a:pt x="13837" y="10235"/>
                </a:cubicBezTo>
                <a:cubicBezTo>
                  <a:pt x="14487" y="9668"/>
                  <a:pt x="15167" y="9118"/>
                  <a:pt x="15855" y="8601"/>
                </a:cubicBezTo>
                <a:cubicBezTo>
                  <a:pt x="16156" y="8387"/>
                  <a:pt x="16221" y="7966"/>
                  <a:pt x="15998" y="7670"/>
                </a:cubicBezTo>
                <a:cubicBezTo>
                  <a:pt x="15869" y="7498"/>
                  <a:pt x="15672" y="7408"/>
                  <a:pt x="15473" y="7408"/>
                </a:cubicBezTo>
                <a:close/>
                <a:moveTo>
                  <a:pt x="61907" y="9000"/>
                </a:moveTo>
                <a:cubicBezTo>
                  <a:pt x="61722" y="9000"/>
                  <a:pt x="61539" y="9077"/>
                  <a:pt x="61409" y="9228"/>
                </a:cubicBezTo>
                <a:cubicBezTo>
                  <a:pt x="61172" y="9503"/>
                  <a:pt x="61203" y="9919"/>
                  <a:pt x="61478" y="10156"/>
                </a:cubicBezTo>
                <a:cubicBezTo>
                  <a:pt x="62129" y="10719"/>
                  <a:pt x="62770" y="11313"/>
                  <a:pt x="63382" y="11923"/>
                </a:cubicBezTo>
                <a:cubicBezTo>
                  <a:pt x="63505" y="12045"/>
                  <a:pt x="63671" y="12115"/>
                  <a:pt x="63846" y="12115"/>
                </a:cubicBezTo>
                <a:lnTo>
                  <a:pt x="63846" y="12114"/>
                </a:lnTo>
                <a:cubicBezTo>
                  <a:pt x="64112" y="12114"/>
                  <a:pt x="64351" y="11953"/>
                  <a:pt x="64453" y="11707"/>
                </a:cubicBezTo>
                <a:cubicBezTo>
                  <a:pt x="64554" y="11461"/>
                  <a:pt x="64497" y="11178"/>
                  <a:pt x="64309" y="10990"/>
                </a:cubicBezTo>
                <a:cubicBezTo>
                  <a:pt x="63675" y="10359"/>
                  <a:pt x="63012" y="9742"/>
                  <a:pt x="62337" y="9160"/>
                </a:cubicBezTo>
                <a:cubicBezTo>
                  <a:pt x="62212" y="9053"/>
                  <a:pt x="62059" y="9000"/>
                  <a:pt x="61907" y="9000"/>
                </a:cubicBezTo>
                <a:close/>
                <a:moveTo>
                  <a:pt x="11466" y="10893"/>
                </a:moveTo>
                <a:cubicBezTo>
                  <a:pt x="11301" y="10893"/>
                  <a:pt x="11136" y="10955"/>
                  <a:pt x="11008" y="11078"/>
                </a:cubicBezTo>
                <a:cubicBezTo>
                  <a:pt x="10377" y="11711"/>
                  <a:pt x="9760" y="12374"/>
                  <a:pt x="9176" y="13049"/>
                </a:cubicBezTo>
                <a:cubicBezTo>
                  <a:pt x="9009" y="13245"/>
                  <a:pt x="8969" y="13519"/>
                  <a:pt x="9076" y="13753"/>
                </a:cubicBezTo>
                <a:cubicBezTo>
                  <a:pt x="9183" y="13987"/>
                  <a:pt x="9417" y="14137"/>
                  <a:pt x="9674" y="14138"/>
                </a:cubicBezTo>
                <a:cubicBezTo>
                  <a:pt x="9864" y="14138"/>
                  <a:pt x="10046" y="14055"/>
                  <a:pt x="10171" y="13910"/>
                </a:cubicBezTo>
                <a:cubicBezTo>
                  <a:pt x="10735" y="13258"/>
                  <a:pt x="11329" y="12618"/>
                  <a:pt x="11939" y="12007"/>
                </a:cubicBezTo>
                <a:cubicBezTo>
                  <a:pt x="12188" y="11748"/>
                  <a:pt x="12184" y="11338"/>
                  <a:pt x="11930" y="11085"/>
                </a:cubicBezTo>
                <a:cubicBezTo>
                  <a:pt x="11802" y="10957"/>
                  <a:pt x="11634" y="10893"/>
                  <a:pt x="11466" y="10893"/>
                </a:cubicBezTo>
                <a:close/>
                <a:moveTo>
                  <a:pt x="65651" y="12730"/>
                </a:moveTo>
                <a:cubicBezTo>
                  <a:pt x="65498" y="12730"/>
                  <a:pt x="65344" y="12783"/>
                  <a:pt x="65219" y="12892"/>
                </a:cubicBezTo>
                <a:cubicBezTo>
                  <a:pt x="64945" y="13130"/>
                  <a:pt x="64916" y="13545"/>
                  <a:pt x="65155" y="13820"/>
                </a:cubicBezTo>
                <a:cubicBezTo>
                  <a:pt x="65721" y="14470"/>
                  <a:pt x="66271" y="15148"/>
                  <a:pt x="66790" y="15838"/>
                </a:cubicBezTo>
                <a:cubicBezTo>
                  <a:pt x="66914" y="16003"/>
                  <a:pt x="67109" y="16099"/>
                  <a:pt x="67315" y="16099"/>
                </a:cubicBezTo>
                <a:lnTo>
                  <a:pt x="67317" y="16099"/>
                </a:lnTo>
                <a:cubicBezTo>
                  <a:pt x="67565" y="16099"/>
                  <a:pt x="67793" y="15958"/>
                  <a:pt x="67904" y="15734"/>
                </a:cubicBezTo>
                <a:cubicBezTo>
                  <a:pt x="68016" y="15512"/>
                  <a:pt x="67991" y="15246"/>
                  <a:pt x="67841" y="15046"/>
                </a:cubicBezTo>
                <a:cubicBezTo>
                  <a:pt x="67303" y="14332"/>
                  <a:pt x="66733" y="13628"/>
                  <a:pt x="66148" y="12956"/>
                </a:cubicBezTo>
                <a:cubicBezTo>
                  <a:pt x="66018" y="12806"/>
                  <a:pt x="65835" y="12730"/>
                  <a:pt x="65651" y="12730"/>
                </a:cubicBezTo>
                <a:close/>
                <a:moveTo>
                  <a:pt x="8017" y="14883"/>
                </a:moveTo>
                <a:cubicBezTo>
                  <a:pt x="7816" y="14883"/>
                  <a:pt x="7619" y="14974"/>
                  <a:pt x="7490" y="15147"/>
                </a:cubicBezTo>
                <a:cubicBezTo>
                  <a:pt x="6954" y="15863"/>
                  <a:pt x="6438" y="16607"/>
                  <a:pt x="5955" y="17360"/>
                </a:cubicBezTo>
                <a:cubicBezTo>
                  <a:pt x="5675" y="17796"/>
                  <a:pt x="5988" y="18371"/>
                  <a:pt x="6508" y="18372"/>
                </a:cubicBezTo>
                <a:cubicBezTo>
                  <a:pt x="6731" y="18372"/>
                  <a:pt x="6941" y="18258"/>
                  <a:pt x="7062" y="18069"/>
                </a:cubicBezTo>
                <a:cubicBezTo>
                  <a:pt x="7527" y="17343"/>
                  <a:pt x="8026" y="16625"/>
                  <a:pt x="8543" y="15935"/>
                </a:cubicBezTo>
                <a:cubicBezTo>
                  <a:pt x="8760" y="15644"/>
                  <a:pt x="8700" y="15232"/>
                  <a:pt x="8410" y="15014"/>
                </a:cubicBezTo>
                <a:cubicBezTo>
                  <a:pt x="8292" y="14926"/>
                  <a:pt x="8154" y="14883"/>
                  <a:pt x="8017" y="14883"/>
                </a:cubicBezTo>
                <a:close/>
                <a:moveTo>
                  <a:pt x="68828" y="16948"/>
                </a:moveTo>
                <a:cubicBezTo>
                  <a:pt x="68705" y="16948"/>
                  <a:pt x="68582" y="16982"/>
                  <a:pt x="68472" y="17054"/>
                </a:cubicBezTo>
                <a:cubicBezTo>
                  <a:pt x="68166" y="17252"/>
                  <a:pt x="68079" y="17660"/>
                  <a:pt x="68278" y="17965"/>
                </a:cubicBezTo>
                <a:cubicBezTo>
                  <a:pt x="68744" y="18688"/>
                  <a:pt x="69192" y="19437"/>
                  <a:pt x="69608" y="20193"/>
                </a:cubicBezTo>
                <a:cubicBezTo>
                  <a:pt x="69723" y="20403"/>
                  <a:pt x="69945" y="20534"/>
                  <a:pt x="70184" y="20534"/>
                </a:cubicBezTo>
                <a:lnTo>
                  <a:pt x="70186" y="20534"/>
                </a:lnTo>
                <a:cubicBezTo>
                  <a:pt x="70686" y="20534"/>
                  <a:pt x="71002" y="19997"/>
                  <a:pt x="70761" y="19559"/>
                </a:cubicBezTo>
                <a:cubicBezTo>
                  <a:pt x="70330" y="18776"/>
                  <a:pt x="69866" y="17999"/>
                  <a:pt x="69382" y="17251"/>
                </a:cubicBezTo>
                <a:cubicBezTo>
                  <a:pt x="69256" y="17055"/>
                  <a:pt x="69044" y="16948"/>
                  <a:pt x="68828" y="16948"/>
                </a:cubicBezTo>
                <a:close/>
                <a:moveTo>
                  <a:pt x="5160" y="19332"/>
                </a:moveTo>
                <a:cubicBezTo>
                  <a:pt x="4927" y="19332"/>
                  <a:pt x="4701" y="19456"/>
                  <a:pt x="4582" y="19674"/>
                </a:cubicBezTo>
                <a:cubicBezTo>
                  <a:pt x="4154" y="20460"/>
                  <a:pt x="3748" y="21271"/>
                  <a:pt x="3378" y="22083"/>
                </a:cubicBezTo>
                <a:cubicBezTo>
                  <a:pt x="3180" y="22519"/>
                  <a:pt x="3498" y="23014"/>
                  <a:pt x="3976" y="23015"/>
                </a:cubicBezTo>
                <a:cubicBezTo>
                  <a:pt x="4234" y="23015"/>
                  <a:pt x="4468" y="22864"/>
                  <a:pt x="4574" y="22629"/>
                </a:cubicBezTo>
                <a:cubicBezTo>
                  <a:pt x="4932" y="21844"/>
                  <a:pt x="5324" y="21062"/>
                  <a:pt x="5737" y="20304"/>
                </a:cubicBezTo>
                <a:cubicBezTo>
                  <a:pt x="5910" y="19986"/>
                  <a:pt x="5793" y="19586"/>
                  <a:pt x="5474" y="19413"/>
                </a:cubicBezTo>
                <a:cubicBezTo>
                  <a:pt x="5374" y="19358"/>
                  <a:pt x="5266" y="19332"/>
                  <a:pt x="5160" y="19332"/>
                </a:cubicBezTo>
                <a:close/>
                <a:moveTo>
                  <a:pt x="71375" y="21582"/>
                </a:moveTo>
                <a:cubicBezTo>
                  <a:pt x="71283" y="21582"/>
                  <a:pt x="71189" y="21601"/>
                  <a:pt x="71100" y="21642"/>
                </a:cubicBezTo>
                <a:cubicBezTo>
                  <a:pt x="70772" y="21793"/>
                  <a:pt x="70628" y="22181"/>
                  <a:pt x="70775" y="22510"/>
                </a:cubicBezTo>
                <a:cubicBezTo>
                  <a:pt x="71137" y="23294"/>
                  <a:pt x="71473" y="24100"/>
                  <a:pt x="71774" y="24904"/>
                </a:cubicBezTo>
                <a:cubicBezTo>
                  <a:pt x="71872" y="25160"/>
                  <a:pt x="72117" y="25329"/>
                  <a:pt x="72391" y="25329"/>
                </a:cubicBezTo>
                <a:cubicBezTo>
                  <a:pt x="72850" y="25328"/>
                  <a:pt x="73167" y="24870"/>
                  <a:pt x="73006" y="24440"/>
                </a:cubicBezTo>
                <a:cubicBezTo>
                  <a:pt x="72692" y="23607"/>
                  <a:pt x="72345" y="22772"/>
                  <a:pt x="71970" y="21960"/>
                </a:cubicBezTo>
                <a:cubicBezTo>
                  <a:pt x="71859" y="21722"/>
                  <a:pt x="71622" y="21582"/>
                  <a:pt x="71375" y="21582"/>
                </a:cubicBezTo>
                <a:close/>
                <a:moveTo>
                  <a:pt x="2971" y="24130"/>
                </a:moveTo>
                <a:cubicBezTo>
                  <a:pt x="2699" y="24130"/>
                  <a:pt x="2444" y="24300"/>
                  <a:pt x="2349" y="24573"/>
                </a:cubicBezTo>
                <a:cubicBezTo>
                  <a:pt x="2039" y="25411"/>
                  <a:pt x="1754" y="26271"/>
                  <a:pt x="1504" y="27129"/>
                </a:cubicBezTo>
                <a:cubicBezTo>
                  <a:pt x="1381" y="27549"/>
                  <a:pt x="1697" y="27969"/>
                  <a:pt x="2135" y="27970"/>
                </a:cubicBezTo>
                <a:cubicBezTo>
                  <a:pt x="2428" y="27969"/>
                  <a:pt x="2684" y="27776"/>
                  <a:pt x="2766" y="27496"/>
                </a:cubicBezTo>
                <a:cubicBezTo>
                  <a:pt x="3007" y="26669"/>
                  <a:pt x="3282" y="25839"/>
                  <a:pt x="3582" y="25031"/>
                </a:cubicBezTo>
                <a:cubicBezTo>
                  <a:pt x="3718" y="24688"/>
                  <a:pt x="3545" y="24300"/>
                  <a:pt x="3199" y="24171"/>
                </a:cubicBezTo>
                <a:cubicBezTo>
                  <a:pt x="3124" y="24143"/>
                  <a:pt x="3047" y="24130"/>
                  <a:pt x="2971" y="24130"/>
                </a:cubicBezTo>
                <a:close/>
                <a:moveTo>
                  <a:pt x="73229" y="26514"/>
                </a:moveTo>
                <a:cubicBezTo>
                  <a:pt x="73167" y="26514"/>
                  <a:pt x="73104" y="26523"/>
                  <a:pt x="73042" y="26541"/>
                </a:cubicBezTo>
                <a:cubicBezTo>
                  <a:pt x="72691" y="26645"/>
                  <a:pt x="72493" y="27016"/>
                  <a:pt x="72600" y="27365"/>
                </a:cubicBezTo>
                <a:cubicBezTo>
                  <a:pt x="72845" y="28194"/>
                  <a:pt x="73062" y="29040"/>
                  <a:pt x="73245" y="29879"/>
                </a:cubicBezTo>
                <a:cubicBezTo>
                  <a:pt x="73312" y="30181"/>
                  <a:pt x="73579" y="30396"/>
                  <a:pt x="73887" y="30397"/>
                </a:cubicBezTo>
                <a:cubicBezTo>
                  <a:pt x="74307" y="30396"/>
                  <a:pt x="74619" y="30009"/>
                  <a:pt x="74530" y="29599"/>
                </a:cubicBezTo>
                <a:cubicBezTo>
                  <a:pt x="74341" y="28728"/>
                  <a:pt x="74114" y="27852"/>
                  <a:pt x="73861" y="26992"/>
                </a:cubicBezTo>
                <a:cubicBezTo>
                  <a:pt x="73779" y="26702"/>
                  <a:pt x="73515" y="26514"/>
                  <a:pt x="73229" y="26514"/>
                </a:cubicBezTo>
                <a:close/>
                <a:moveTo>
                  <a:pt x="1486" y="29218"/>
                </a:moveTo>
                <a:cubicBezTo>
                  <a:pt x="1183" y="29218"/>
                  <a:pt x="910" y="29428"/>
                  <a:pt x="844" y="29737"/>
                </a:cubicBezTo>
                <a:cubicBezTo>
                  <a:pt x="656" y="30609"/>
                  <a:pt x="498" y="31500"/>
                  <a:pt x="373" y="32386"/>
                </a:cubicBezTo>
                <a:cubicBezTo>
                  <a:pt x="317" y="32782"/>
                  <a:pt x="625" y="33135"/>
                  <a:pt x="1024" y="33135"/>
                </a:cubicBezTo>
                <a:cubicBezTo>
                  <a:pt x="1351" y="33135"/>
                  <a:pt x="1629" y="32893"/>
                  <a:pt x="1675" y="32570"/>
                </a:cubicBezTo>
                <a:cubicBezTo>
                  <a:pt x="1796" y="31715"/>
                  <a:pt x="1948" y="30855"/>
                  <a:pt x="2130" y="30014"/>
                </a:cubicBezTo>
                <a:cubicBezTo>
                  <a:pt x="2206" y="29659"/>
                  <a:pt x="1980" y="29309"/>
                  <a:pt x="1625" y="29233"/>
                </a:cubicBezTo>
                <a:cubicBezTo>
                  <a:pt x="1579" y="29223"/>
                  <a:pt x="1532" y="29218"/>
                  <a:pt x="1486" y="29218"/>
                </a:cubicBezTo>
                <a:close/>
                <a:moveTo>
                  <a:pt x="74362" y="31682"/>
                </a:moveTo>
                <a:cubicBezTo>
                  <a:pt x="74331" y="31682"/>
                  <a:pt x="74299" y="31684"/>
                  <a:pt x="74267" y="31688"/>
                </a:cubicBezTo>
                <a:cubicBezTo>
                  <a:pt x="73908" y="31741"/>
                  <a:pt x="73659" y="32074"/>
                  <a:pt x="73711" y="32433"/>
                </a:cubicBezTo>
                <a:cubicBezTo>
                  <a:pt x="73834" y="33283"/>
                  <a:pt x="73928" y="34152"/>
                  <a:pt x="73993" y="35015"/>
                </a:cubicBezTo>
                <a:cubicBezTo>
                  <a:pt x="74017" y="35359"/>
                  <a:pt x="74303" y="35624"/>
                  <a:pt x="74647" y="35625"/>
                </a:cubicBezTo>
                <a:cubicBezTo>
                  <a:pt x="74663" y="35625"/>
                  <a:pt x="74680" y="35624"/>
                  <a:pt x="74695" y="35623"/>
                </a:cubicBezTo>
                <a:cubicBezTo>
                  <a:pt x="75058" y="35597"/>
                  <a:pt x="75331" y="35281"/>
                  <a:pt x="75304" y="34920"/>
                </a:cubicBezTo>
                <a:cubicBezTo>
                  <a:pt x="75237" y="34024"/>
                  <a:pt x="75140" y="33125"/>
                  <a:pt x="75012" y="32245"/>
                </a:cubicBezTo>
                <a:cubicBezTo>
                  <a:pt x="74965" y="31918"/>
                  <a:pt x="74684" y="31682"/>
                  <a:pt x="74362" y="31682"/>
                </a:cubicBezTo>
                <a:close/>
                <a:moveTo>
                  <a:pt x="746" y="34455"/>
                </a:moveTo>
                <a:cubicBezTo>
                  <a:pt x="406" y="34455"/>
                  <a:pt x="119" y="34717"/>
                  <a:pt x="92" y="35062"/>
                </a:cubicBezTo>
                <a:cubicBezTo>
                  <a:pt x="31" y="35934"/>
                  <a:pt x="0" y="36823"/>
                  <a:pt x="0" y="37697"/>
                </a:cubicBezTo>
                <a:lnTo>
                  <a:pt x="0" y="37748"/>
                </a:lnTo>
                <a:cubicBezTo>
                  <a:pt x="0" y="38112"/>
                  <a:pt x="295" y="38405"/>
                  <a:pt x="659" y="38405"/>
                </a:cubicBezTo>
                <a:cubicBezTo>
                  <a:pt x="1021" y="38405"/>
                  <a:pt x="1316" y="38112"/>
                  <a:pt x="1316" y="37748"/>
                </a:cubicBezTo>
                <a:lnTo>
                  <a:pt x="1316" y="37702"/>
                </a:lnTo>
                <a:cubicBezTo>
                  <a:pt x="1316" y="36853"/>
                  <a:pt x="1345" y="35995"/>
                  <a:pt x="1404" y="35152"/>
                </a:cubicBezTo>
                <a:cubicBezTo>
                  <a:pt x="1425" y="34791"/>
                  <a:pt x="1153" y="34481"/>
                  <a:pt x="793" y="34457"/>
                </a:cubicBezTo>
                <a:cubicBezTo>
                  <a:pt x="777" y="34456"/>
                  <a:pt x="761" y="34455"/>
                  <a:pt x="746" y="34455"/>
                </a:cubicBezTo>
                <a:close/>
                <a:moveTo>
                  <a:pt x="74747" y="36952"/>
                </a:moveTo>
                <a:cubicBezTo>
                  <a:pt x="74384" y="36952"/>
                  <a:pt x="74089" y="37246"/>
                  <a:pt x="74089" y="37609"/>
                </a:cubicBezTo>
                <a:lnTo>
                  <a:pt x="74089" y="37703"/>
                </a:lnTo>
                <a:cubicBezTo>
                  <a:pt x="74089" y="38566"/>
                  <a:pt x="74059" y="39439"/>
                  <a:pt x="73998" y="40298"/>
                </a:cubicBezTo>
                <a:cubicBezTo>
                  <a:pt x="73973" y="40660"/>
                  <a:pt x="74245" y="40974"/>
                  <a:pt x="74608" y="41001"/>
                </a:cubicBezTo>
                <a:cubicBezTo>
                  <a:pt x="74624" y="41002"/>
                  <a:pt x="74639" y="41002"/>
                  <a:pt x="74655" y="41002"/>
                </a:cubicBezTo>
                <a:cubicBezTo>
                  <a:pt x="75000" y="41001"/>
                  <a:pt x="75285" y="40735"/>
                  <a:pt x="75311" y="40391"/>
                </a:cubicBezTo>
                <a:cubicBezTo>
                  <a:pt x="75373" y="39501"/>
                  <a:pt x="75405" y="38596"/>
                  <a:pt x="75405" y="37703"/>
                </a:cubicBezTo>
                <a:lnTo>
                  <a:pt x="75405" y="37609"/>
                </a:lnTo>
                <a:cubicBezTo>
                  <a:pt x="75405" y="37246"/>
                  <a:pt x="75110" y="36952"/>
                  <a:pt x="74747" y="36952"/>
                </a:cubicBezTo>
                <a:close/>
                <a:moveTo>
                  <a:pt x="754" y="39733"/>
                </a:moveTo>
                <a:cubicBezTo>
                  <a:pt x="739" y="39733"/>
                  <a:pt x="723" y="39734"/>
                  <a:pt x="707" y="39735"/>
                </a:cubicBezTo>
                <a:cubicBezTo>
                  <a:pt x="345" y="39760"/>
                  <a:pt x="72" y="40075"/>
                  <a:pt x="99" y="40438"/>
                </a:cubicBezTo>
                <a:cubicBezTo>
                  <a:pt x="163" y="41331"/>
                  <a:pt x="259" y="42230"/>
                  <a:pt x="386" y="43113"/>
                </a:cubicBezTo>
                <a:cubicBezTo>
                  <a:pt x="432" y="43435"/>
                  <a:pt x="710" y="43676"/>
                  <a:pt x="1035" y="43677"/>
                </a:cubicBezTo>
                <a:cubicBezTo>
                  <a:pt x="1068" y="43676"/>
                  <a:pt x="1099" y="43674"/>
                  <a:pt x="1130" y="43670"/>
                </a:cubicBezTo>
                <a:cubicBezTo>
                  <a:pt x="1489" y="43618"/>
                  <a:pt x="1738" y="43284"/>
                  <a:pt x="1687" y="42925"/>
                </a:cubicBezTo>
                <a:cubicBezTo>
                  <a:pt x="1565" y="42074"/>
                  <a:pt x="1472" y="41206"/>
                  <a:pt x="1410" y="40343"/>
                </a:cubicBezTo>
                <a:cubicBezTo>
                  <a:pt x="1385" y="39997"/>
                  <a:pt x="1096" y="39733"/>
                  <a:pt x="754" y="39733"/>
                </a:cubicBezTo>
                <a:close/>
                <a:moveTo>
                  <a:pt x="74373" y="42311"/>
                </a:moveTo>
                <a:cubicBezTo>
                  <a:pt x="74050" y="42311"/>
                  <a:pt x="73768" y="42550"/>
                  <a:pt x="73723" y="42880"/>
                </a:cubicBezTo>
                <a:cubicBezTo>
                  <a:pt x="73602" y="43736"/>
                  <a:pt x="73448" y="44595"/>
                  <a:pt x="73266" y="45435"/>
                </a:cubicBezTo>
                <a:cubicBezTo>
                  <a:pt x="73178" y="45845"/>
                  <a:pt x="73490" y="46232"/>
                  <a:pt x="73909" y="46232"/>
                </a:cubicBezTo>
                <a:cubicBezTo>
                  <a:pt x="74219" y="46231"/>
                  <a:pt x="74485" y="46015"/>
                  <a:pt x="74550" y="45713"/>
                </a:cubicBezTo>
                <a:cubicBezTo>
                  <a:pt x="74739" y="44843"/>
                  <a:pt x="74898" y="43952"/>
                  <a:pt x="75025" y="43065"/>
                </a:cubicBezTo>
                <a:cubicBezTo>
                  <a:pt x="75079" y="42705"/>
                  <a:pt x="74828" y="42369"/>
                  <a:pt x="74467" y="42318"/>
                </a:cubicBezTo>
                <a:cubicBezTo>
                  <a:pt x="74435" y="42313"/>
                  <a:pt x="74404" y="42311"/>
                  <a:pt x="74373" y="42311"/>
                </a:cubicBezTo>
                <a:close/>
                <a:moveTo>
                  <a:pt x="1505" y="44962"/>
                </a:moveTo>
                <a:cubicBezTo>
                  <a:pt x="1459" y="44962"/>
                  <a:pt x="1413" y="44967"/>
                  <a:pt x="1366" y="44977"/>
                </a:cubicBezTo>
                <a:cubicBezTo>
                  <a:pt x="1011" y="45055"/>
                  <a:pt x="786" y="45405"/>
                  <a:pt x="864" y="45760"/>
                </a:cubicBezTo>
                <a:cubicBezTo>
                  <a:pt x="1054" y="46634"/>
                  <a:pt x="1278" y="47510"/>
                  <a:pt x="1530" y="48367"/>
                </a:cubicBezTo>
                <a:cubicBezTo>
                  <a:pt x="1613" y="48647"/>
                  <a:pt x="1869" y="48839"/>
                  <a:pt x="2161" y="48840"/>
                </a:cubicBezTo>
                <a:cubicBezTo>
                  <a:pt x="2600" y="48839"/>
                  <a:pt x="2916" y="48417"/>
                  <a:pt x="2792" y="47996"/>
                </a:cubicBezTo>
                <a:cubicBezTo>
                  <a:pt x="2549" y="47169"/>
                  <a:pt x="2333" y="46323"/>
                  <a:pt x="2149" y="45481"/>
                </a:cubicBezTo>
                <a:cubicBezTo>
                  <a:pt x="2081" y="45173"/>
                  <a:pt x="1808" y="44962"/>
                  <a:pt x="1505" y="44962"/>
                </a:cubicBezTo>
                <a:close/>
                <a:moveTo>
                  <a:pt x="73256" y="47479"/>
                </a:moveTo>
                <a:cubicBezTo>
                  <a:pt x="72971" y="47479"/>
                  <a:pt x="72710" y="47665"/>
                  <a:pt x="72626" y="47953"/>
                </a:cubicBezTo>
                <a:cubicBezTo>
                  <a:pt x="72383" y="48779"/>
                  <a:pt x="72108" y="49608"/>
                  <a:pt x="71806" y="50416"/>
                </a:cubicBezTo>
                <a:cubicBezTo>
                  <a:pt x="71648" y="50846"/>
                  <a:pt x="71965" y="51302"/>
                  <a:pt x="72423" y="51303"/>
                </a:cubicBezTo>
                <a:cubicBezTo>
                  <a:pt x="72698" y="51303"/>
                  <a:pt x="72944" y="51132"/>
                  <a:pt x="73039" y="50875"/>
                </a:cubicBezTo>
                <a:cubicBezTo>
                  <a:pt x="73352" y="50037"/>
                  <a:pt x="73637" y="49178"/>
                  <a:pt x="73888" y="48322"/>
                </a:cubicBezTo>
                <a:cubicBezTo>
                  <a:pt x="73990" y="47973"/>
                  <a:pt x="73790" y="47607"/>
                  <a:pt x="73442" y="47506"/>
                </a:cubicBezTo>
                <a:cubicBezTo>
                  <a:pt x="73380" y="47488"/>
                  <a:pt x="73317" y="47479"/>
                  <a:pt x="73256" y="47479"/>
                </a:cubicBezTo>
                <a:close/>
                <a:moveTo>
                  <a:pt x="3000" y="50036"/>
                </a:moveTo>
                <a:cubicBezTo>
                  <a:pt x="2923" y="50036"/>
                  <a:pt x="2845" y="50050"/>
                  <a:pt x="2769" y="50078"/>
                </a:cubicBezTo>
                <a:cubicBezTo>
                  <a:pt x="2431" y="50205"/>
                  <a:pt x="2258" y="50580"/>
                  <a:pt x="2382" y="50919"/>
                </a:cubicBezTo>
                <a:cubicBezTo>
                  <a:pt x="2695" y="51755"/>
                  <a:pt x="3042" y="52590"/>
                  <a:pt x="3415" y="53402"/>
                </a:cubicBezTo>
                <a:cubicBezTo>
                  <a:pt x="3521" y="53636"/>
                  <a:pt x="3755" y="53785"/>
                  <a:pt x="4012" y="53785"/>
                </a:cubicBezTo>
                <a:cubicBezTo>
                  <a:pt x="4491" y="53784"/>
                  <a:pt x="4808" y="53289"/>
                  <a:pt x="4610" y="52854"/>
                </a:cubicBezTo>
                <a:cubicBezTo>
                  <a:pt x="4250" y="52070"/>
                  <a:pt x="3916" y="51265"/>
                  <a:pt x="3613" y="50458"/>
                </a:cubicBezTo>
                <a:cubicBezTo>
                  <a:pt x="3513" y="50197"/>
                  <a:pt x="3264" y="50036"/>
                  <a:pt x="3000" y="50036"/>
                </a:cubicBezTo>
                <a:close/>
                <a:moveTo>
                  <a:pt x="71409" y="52432"/>
                </a:moveTo>
                <a:cubicBezTo>
                  <a:pt x="71160" y="52432"/>
                  <a:pt x="70921" y="52575"/>
                  <a:pt x="70811" y="52816"/>
                </a:cubicBezTo>
                <a:cubicBezTo>
                  <a:pt x="70453" y="53601"/>
                  <a:pt x="70061" y="54383"/>
                  <a:pt x="69647" y="55140"/>
                </a:cubicBezTo>
                <a:cubicBezTo>
                  <a:pt x="69407" y="55578"/>
                  <a:pt x="69724" y="56113"/>
                  <a:pt x="70223" y="56113"/>
                </a:cubicBezTo>
                <a:cubicBezTo>
                  <a:pt x="70464" y="56113"/>
                  <a:pt x="70684" y="55982"/>
                  <a:pt x="70800" y="55771"/>
                </a:cubicBezTo>
                <a:cubicBezTo>
                  <a:pt x="71229" y="54986"/>
                  <a:pt x="71636" y="54177"/>
                  <a:pt x="72007" y="53364"/>
                </a:cubicBezTo>
                <a:cubicBezTo>
                  <a:pt x="72158" y="53034"/>
                  <a:pt x="72013" y="52643"/>
                  <a:pt x="71682" y="52493"/>
                </a:cubicBezTo>
                <a:cubicBezTo>
                  <a:pt x="71593" y="52452"/>
                  <a:pt x="71500" y="52432"/>
                  <a:pt x="71409" y="52432"/>
                </a:cubicBezTo>
                <a:close/>
                <a:moveTo>
                  <a:pt x="5193" y="54822"/>
                </a:moveTo>
                <a:cubicBezTo>
                  <a:pt x="5087" y="54822"/>
                  <a:pt x="4978" y="54848"/>
                  <a:pt x="4878" y="54903"/>
                </a:cubicBezTo>
                <a:cubicBezTo>
                  <a:pt x="4556" y="55079"/>
                  <a:pt x="4441" y="55485"/>
                  <a:pt x="4622" y="55803"/>
                </a:cubicBezTo>
                <a:cubicBezTo>
                  <a:pt x="5052" y="56587"/>
                  <a:pt x="5515" y="57364"/>
                  <a:pt x="5999" y="58113"/>
                </a:cubicBezTo>
                <a:cubicBezTo>
                  <a:pt x="6120" y="58302"/>
                  <a:pt x="6328" y="58415"/>
                  <a:pt x="6552" y="58415"/>
                </a:cubicBezTo>
                <a:cubicBezTo>
                  <a:pt x="7072" y="58414"/>
                  <a:pt x="7386" y="57838"/>
                  <a:pt x="7104" y="57400"/>
                </a:cubicBezTo>
                <a:cubicBezTo>
                  <a:pt x="6637" y="56678"/>
                  <a:pt x="6189" y="55927"/>
                  <a:pt x="5775" y="55171"/>
                </a:cubicBezTo>
                <a:cubicBezTo>
                  <a:pt x="5657" y="54948"/>
                  <a:pt x="5429" y="54822"/>
                  <a:pt x="5193" y="54822"/>
                </a:cubicBezTo>
                <a:close/>
                <a:moveTo>
                  <a:pt x="68877" y="57066"/>
                </a:moveTo>
                <a:cubicBezTo>
                  <a:pt x="68658" y="57066"/>
                  <a:pt x="68443" y="57175"/>
                  <a:pt x="68319" y="57375"/>
                </a:cubicBezTo>
                <a:cubicBezTo>
                  <a:pt x="67853" y="58099"/>
                  <a:pt x="67354" y="58816"/>
                  <a:pt x="66835" y="59508"/>
                </a:cubicBezTo>
                <a:cubicBezTo>
                  <a:pt x="66687" y="59706"/>
                  <a:pt x="66662" y="59973"/>
                  <a:pt x="66773" y="60196"/>
                </a:cubicBezTo>
                <a:cubicBezTo>
                  <a:pt x="66885" y="60418"/>
                  <a:pt x="67113" y="60559"/>
                  <a:pt x="67361" y="60560"/>
                </a:cubicBezTo>
                <a:lnTo>
                  <a:pt x="67361" y="60559"/>
                </a:lnTo>
                <a:cubicBezTo>
                  <a:pt x="67568" y="60559"/>
                  <a:pt x="67763" y="60462"/>
                  <a:pt x="67887" y="60296"/>
                </a:cubicBezTo>
                <a:cubicBezTo>
                  <a:pt x="68424" y="59580"/>
                  <a:pt x="68942" y="58837"/>
                  <a:pt x="69425" y="58087"/>
                </a:cubicBezTo>
                <a:cubicBezTo>
                  <a:pt x="69627" y="57781"/>
                  <a:pt x="69539" y="57369"/>
                  <a:pt x="69232" y="57171"/>
                </a:cubicBezTo>
                <a:cubicBezTo>
                  <a:pt x="69122" y="57100"/>
                  <a:pt x="68999" y="57066"/>
                  <a:pt x="68877" y="57066"/>
                </a:cubicBezTo>
                <a:close/>
                <a:moveTo>
                  <a:pt x="8062" y="59268"/>
                </a:moveTo>
                <a:cubicBezTo>
                  <a:pt x="7924" y="59268"/>
                  <a:pt x="7786" y="59311"/>
                  <a:pt x="7667" y="59400"/>
                </a:cubicBezTo>
                <a:cubicBezTo>
                  <a:pt x="7377" y="59619"/>
                  <a:pt x="7318" y="60030"/>
                  <a:pt x="7536" y="60320"/>
                </a:cubicBezTo>
                <a:cubicBezTo>
                  <a:pt x="8072" y="61034"/>
                  <a:pt x="8640" y="61738"/>
                  <a:pt x="9227" y="62413"/>
                </a:cubicBezTo>
                <a:cubicBezTo>
                  <a:pt x="9352" y="62558"/>
                  <a:pt x="9533" y="62640"/>
                  <a:pt x="9724" y="62640"/>
                </a:cubicBezTo>
                <a:cubicBezTo>
                  <a:pt x="9981" y="62640"/>
                  <a:pt x="10215" y="62489"/>
                  <a:pt x="10322" y="62254"/>
                </a:cubicBezTo>
                <a:cubicBezTo>
                  <a:pt x="10429" y="62020"/>
                  <a:pt x="10389" y="61745"/>
                  <a:pt x="10220" y="61550"/>
                </a:cubicBezTo>
                <a:cubicBezTo>
                  <a:pt x="9654" y="60899"/>
                  <a:pt x="9105" y="60220"/>
                  <a:pt x="8588" y="59531"/>
                </a:cubicBezTo>
                <a:cubicBezTo>
                  <a:pt x="8459" y="59359"/>
                  <a:pt x="8262" y="59268"/>
                  <a:pt x="8062" y="59268"/>
                </a:cubicBezTo>
                <a:close/>
                <a:moveTo>
                  <a:pt x="65701" y="61302"/>
                </a:moveTo>
                <a:cubicBezTo>
                  <a:pt x="65517" y="61302"/>
                  <a:pt x="65334" y="61379"/>
                  <a:pt x="65205" y="61529"/>
                </a:cubicBezTo>
                <a:cubicBezTo>
                  <a:pt x="64639" y="62181"/>
                  <a:pt x="64044" y="62820"/>
                  <a:pt x="63434" y="63430"/>
                </a:cubicBezTo>
                <a:cubicBezTo>
                  <a:pt x="63246" y="63617"/>
                  <a:pt x="63190" y="63900"/>
                  <a:pt x="63291" y="64146"/>
                </a:cubicBezTo>
                <a:cubicBezTo>
                  <a:pt x="63393" y="64391"/>
                  <a:pt x="63633" y="64552"/>
                  <a:pt x="63899" y="64552"/>
                </a:cubicBezTo>
                <a:cubicBezTo>
                  <a:pt x="64074" y="64552"/>
                  <a:pt x="64241" y="64483"/>
                  <a:pt x="64364" y="64359"/>
                </a:cubicBezTo>
                <a:cubicBezTo>
                  <a:pt x="64995" y="63728"/>
                  <a:pt x="65613" y="63065"/>
                  <a:pt x="66198" y="62390"/>
                </a:cubicBezTo>
                <a:cubicBezTo>
                  <a:pt x="66435" y="62115"/>
                  <a:pt x="66406" y="61701"/>
                  <a:pt x="66131" y="61462"/>
                </a:cubicBezTo>
                <a:cubicBezTo>
                  <a:pt x="66007" y="61355"/>
                  <a:pt x="65854" y="61302"/>
                  <a:pt x="65701" y="61302"/>
                </a:cubicBezTo>
                <a:close/>
                <a:moveTo>
                  <a:pt x="11538" y="63268"/>
                </a:moveTo>
                <a:cubicBezTo>
                  <a:pt x="11369" y="63268"/>
                  <a:pt x="11201" y="63333"/>
                  <a:pt x="11073" y="63461"/>
                </a:cubicBezTo>
                <a:cubicBezTo>
                  <a:pt x="10820" y="63714"/>
                  <a:pt x="10816" y="64122"/>
                  <a:pt x="11063" y="64380"/>
                </a:cubicBezTo>
                <a:cubicBezTo>
                  <a:pt x="11696" y="65012"/>
                  <a:pt x="12359" y="65628"/>
                  <a:pt x="13033" y="66213"/>
                </a:cubicBezTo>
                <a:cubicBezTo>
                  <a:pt x="13153" y="66316"/>
                  <a:pt x="13304" y="66373"/>
                  <a:pt x="13463" y="66373"/>
                </a:cubicBezTo>
                <a:cubicBezTo>
                  <a:pt x="13737" y="66373"/>
                  <a:pt x="13983" y="66203"/>
                  <a:pt x="14078" y="65945"/>
                </a:cubicBezTo>
                <a:cubicBezTo>
                  <a:pt x="14175" y="65688"/>
                  <a:pt x="14100" y="65398"/>
                  <a:pt x="13893" y="65218"/>
                </a:cubicBezTo>
                <a:cubicBezTo>
                  <a:pt x="13242" y="64655"/>
                  <a:pt x="12603" y="64059"/>
                  <a:pt x="11991" y="63449"/>
                </a:cubicBezTo>
                <a:cubicBezTo>
                  <a:pt x="11864" y="63328"/>
                  <a:pt x="11701" y="63268"/>
                  <a:pt x="11538" y="63268"/>
                </a:cubicBezTo>
                <a:close/>
                <a:moveTo>
                  <a:pt x="61971" y="65034"/>
                </a:moveTo>
                <a:cubicBezTo>
                  <a:pt x="61815" y="65034"/>
                  <a:pt x="61659" y="65089"/>
                  <a:pt x="61533" y="65201"/>
                </a:cubicBezTo>
                <a:cubicBezTo>
                  <a:pt x="60882" y="65765"/>
                  <a:pt x="60203" y="66314"/>
                  <a:pt x="59513" y="66831"/>
                </a:cubicBezTo>
                <a:cubicBezTo>
                  <a:pt x="59286" y="67001"/>
                  <a:pt x="59194" y="67297"/>
                  <a:pt x="59284" y="67565"/>
                </a:cubicBezTo>
                <a:cubicBezTo>
                  <a:pt x="59373" y="67833"/>
                  <a:pt x="59624" y="68014"/>
                  <a:pt x="59905" y="68014"/>
                </a:cubicBezTo>
                <a:cubicBezTo>
                  <a:pt x="59906" y="68014"/>
                  <a:pt x="59907" y="68014"/>
                  <a:pt x="59908" y="68014"/>
                </a:cubicBezTo>
                <a:cubicBezTo>
                  <a:pt x="60050" y="68014"/>
                  <a:pt x="60188" y="67969"/>
                  <a:pt x="60302" y="67883"/>
                </a:cubicBezTo>
                <a:cubicBezTo>
                  <a:pt x="61016" y="67347"/>
                  <a:pt x="61720" y="66778"/>
                  <a:pt x="62395" y="66194"/>
                </a:cubicBezTo>
                <a:cubicBezTo>
                  <a:pt x="62675" y="65957"/>
                  <a:pt x="62708" y="65536"/>
                  <a:pt x="62468" y="65260"/>
                </a:cubicBezTo>
                <a:cubicBezTo>
                  <a:pt x="62337" y="65110"/>
                  <a:pt x="62154" y="65034"/>
                  <a:pt x="61971" y="65034"/>
                </a:cubicBezTo>
                <a:close/>
                <a:moveTo>
                  <a:pt x="15524" y="66717"/>
                </a:moveTo>
                <a:cubicBezTo>
                  <a:pt x="15324" y="66717"/>
                  <a:pt x="15126" y="66808"/>
                  <a:pt x="14997" y="66981"/>
                </a:cubicBezTo>
                <a:cubicBezTo>
                  <a:pt x="14780" y="67271"/>
                  <a:pt x="14839" y="67684"/>
                  <a:pt x="15130" y="67901"/>
                </a:cubicBezTo>
                <a:cubicBezTo>
                  <a:pt x="15846" y="68438"/>
                  <a:pt x="16589" y="68954"/>
                  <a:pt x="17341" y="69436"/>
                </a:cubicBezTo>
                <a:cubicBezTo>
                  <a:pt x="17446" y="69505"/>
                  <a:pt x="17570" y="69542"/>
                  <a:pt x="17696" y="69542"/>
                </a:cubicBezTo>
                <a:cubicBezTo>
                  <a:pt x="17987" y="69542"/>
                  <a:pt x="18244" y="69349"/>
                  <a:pt x="18327" y="69070"/>
                </a:cubicBezTo>
                <a:cubicBezTo>
                  <a:pt x="18409" y="68789"/>
                  <a:pt x="18298" y="68489"/>
                  <a:pt x="18053" y="68331"/>
                </a:cubicBezTo>
                <a:cubicBezTo>
                  <a:pt x="17328" y="67864"/>
                  <a:pt x="16609" y="67366"/>
                  <a:pt x="15918" y="66848"/>
                </a:cubicBezTo>
                <a:cubicBezTo>
                  <a:pt x="15800" y="66760"/>
                  <a:pt x="15661" y="66717"/>
                  <a:pt x="15524" y="66717"/>
                </a:cubicBezTo>
                <a:close/>
                <a:moveTo>
                  <a:pt x="57739" y="68209"/>
                </a:moveTo>
                <a:cubicBezTo>
                  <a:pt x="57617" y="68209"/>
                  <a:pt x="57494" y="68243"/>
                  <a:pt x="57383" y="68313"/>
                </a:cubicBezTo>
                <a:cubicBezTo>
                  <a:pt x="56658" y="68781"/>
                  <a:pt x="55908" y="69227"/>
                  <a:pt x="55153" y="69640"/>
                </a:cubicBezTo>
                <a:cubicBezTo>
                  <a:pt x="54889" y="69785"/>
                  <a:pt x="54757" y="70088"/>
                  <a:pt x="54831" y="70380"/>
                </a:cubicBezTo>
                <a:cubicBezTo>
                  <a:pt x="54907" y="70671"/>
                  <a:pt x="55168" y="70874"/>
                  <a:pt x="55469" y="70874"/>
                </a:cubicBezTo>
                <a:lnTo>
                  <a:pt x="55469" y="70874"/>
                </a:lnTo>
                <a:cubicBezTo>
                  <a:pt x="55579" y="70874"/>
                  <a:pt x="55688" y="70846"/>
                  <a:pt x="55785" y="70793"/>
                </a:cubicBezTo>
                <a:cubicBezTo>
                  <a:pt x="56566" y="70366"/>
                  <a:pt x="57345" y="69903"/>
                  <a:pt x="58095" y="69419"/>
                </a:cubicBezTo>
                <a:cubicBezTo>
                  <a:pt x="58401" y="69223"/>
                  <a:pt x="58489" y="68816"/>
                  <a:pt x="58293" y="68510"/>
                </a:cubicBezTo>
                <a:cubicBezTo>
                  <a:pt x="58166" y="68315"/>
                  <a:pt x="57955" y="68209"/>
                  <a:pt x="57739" y="68209"/>
                </a:cubicBezTo>
                <a:close/>
                <a:moveTo>
                  <a:pt x="55469" y="70874"/>
                </a:moveTo>
                <a:cubicBezTo>
                  <a:pt x="55469" y="70874"/>
                  <a:pt x="55468" y="70874"/>
                  <a:pt x="55468" y="70874"/>
                </a:cubicBezTo>
                <a:lnTo>
                  <a:pt x="55470" y="70874"/>
                </a:lnTo>
                <a:cubicBezTo>
                  <a:pt x="55470" y="70874"/>
                  <a:pt x="55469" y="70874"/>
                  <a:pt x="55469" y="70874"/>
                </a:cubicBezTo>
                <a:close/>
                <a:moveTo>
                  <a:pt x="19975" y="69578"/>
                </a:moveTo>
                <a:cubicBezTo>
                  <a:pt x="19742" y="69578"/>
                  <a:pt x="19516" y="69703"/>
                  <a:pt x="19397" y="69921"/>
                </a:cubicBezTo>
                <a:cubicBezTo>
                  <a:pt x="19223" y="70238"/>
                  <a:pt x="19340" y="70636"/>
                  <a:pt x="19656" y="70811"/>
                </a:cubicBezTo>
                <a:cubicBezTo>
                  <a:pt x="20442" y="71241"/>
                  <a:pt x="21252" y="71646"/>
                  <a:pt x="22063" y="72017"/>
                </a:cubicBezTo>
                <a:cubicBezTo>
                  <a:pt x="22149" y="72056"/>
                  <a:pt x="22242" y="72076"/>
                  <a:pt x="22336" y="72076"/>
                </a:cubicBezTo>
                <a:cubicBezTo>
                  <a:pt x="22645" y="72076"/>
                  <a:pt x="22913" y="71861"/>
                  <a:pt x="22979" y="71558"/>
                </a:cubicBezTo>
                <a:cubicBezTo>
                  <a:pt x="23045" y="71256"/>
                  <a:pt x="22890" y="70949"/>
                  <a:pt x="22610" y="70820"/>
                </a:cubicBezTo>
                <a:cubicBezTo>
                  <a:pt x="21826" y="70463"/>
                  <a:pt x="21045" y="70072"/>
                  <a:pt x="20285" y="69657"/>
                </a:cubicBezTo>
                <a:cubicBezTo>
                  <a:pt x="20186" y="69604"/>
                  <a:pt x="20080" y="69578"/>
                  <a:pt x="19975" y="69578"/>
                </a:cubicBezTo>
                <a:close/>
                <a:moveTo>
                  <a:pt x="53103" y="70746"/>
                </a:moveTo>
                <a:cubicBezTo>
                  <a:pt x="53013" y="70746"/>
                  <a:pt x="52921" y="70765"/>
                  <a:pt x="52834" y="70805"/>
                </a:cubicBezTo>
                <a:cubicBezTo>
                  <a:pt x="52050" y="71163"/>
                  <a:pt x="51244" y="71497"/>
                  <a:pt x="50438" y="71799"/>
                </a:cubicBezTo>
                <a:cubicBezTo>
                  <a:pt x="50141" y="71910"/>
                  <a:pt x="49965" y="72218"/>
                  <a:pt x="50021" y="72532"/>
                </a:cubicBezTo>
                <a:cubicBezTo>
                  <a:pt x="50079" y="72844"/>
                  <a:pt x="50350" y="73072"/>
                  <a:pt x="50668" y="73073"/>
                </a:cubicBezTo>
                <a:lnTo>
                  <a:pt x="50668" y="73073"/>
                </a:lnTo>
                <a:cubicBezTo>
                  <a:pt x="50747" y="73073"/>
                  <a:pt x="50825" y="73058"/>
                  <a:pt x="50899" y="73031"/>
                </a:cubicBezTo>
                <a:cubicBezTo>
                  <a:pt x="51734" y="72719"/>
                  <a:pt x="52569" y="72372"/>
                  <a:pt x="53381" y="72000"/>
                </a:cubicBezTo>
                <a:cubicBezTo>
                  <a:pt x="53708" y="71847"/>
                  <a:pt x="53851" y="71459"/>
                  <a:pt x="53701" y="71130"/>
                </a:cubicBezTo>
                <a:cubicBezTo>
                  <a:pt x="53591" y="70889"/>
                  <a:pt x="53353" y="70746"/>
                  <a:pt x="53103" y="70746"/>
                </a:cubicBezTo>
                <a:close/>
                <a:moveTo>
                  <a:pt x="50668" y="73073"/>
                </a:moveTo>
                <a:cubicBezTo>
                  <a:pt x="50668" y="73073"/>
                  <a:pt x="50668" y="73073"/>
                  <a:pt x="50668" y="73073"/>
                </a:cubicBezTo>
                <a:lnTo>
                  <a:pt x="50669" y="73073"/>
                </a:lnTo>
                <a:cubicBezTo>
                  <a:pt x="50669" y="73073"/>
                  <a:pt x="50669" y="73073"/>
                  <a:pt x="50668" y="73073"/>
                </a:cubicBezTo>
                <a:close/>
                <a:moveTo>
                  <a:pt x="24782" y="71773"/>
                </a:moveTo>
                <a:cubicBezTo>
                  <a:pt x="24515" y="71773"/>
                  <a:pt x="24264" y="71937"/>
                  <a:pt x="24165" y="72201"/>
                </a:cubicBezTo>
                <a:cubicBezTo>
                  <a:pt x="24039" y="72542"/>
                  <a:pt x="24212" y="72921"/>
                  <a:pt x="24552" y="73047"/>
                </a:cubicBezTo>
                <a:cubicBezTo>
                  <a:pt x="25390" y="73359"/>
                  <a:pt x="26250" y="73644"/>
                  <a:pt x="27106" y="73894"/>
                </a:cubicBezTo>
                <a:cubicBezTo>
                  <a:pt x="27166" y="73912"/>
                  <a:pt x="27228" y="73921"/>
                  <a:pt x="27292" y="73921"/>
                </a:cubicBezTo>
                <a:cubicBezTo>
                  <a:pt x="27618" y="73921"/>
                  <a:pt x="27895" y="73680"/>
                  <a:pt x="27941" y="73357"/>
                </a:cubicBezTo>
                <a:cubicBezTo>
                  <a:pt x="27988" y="73033"/>
                  <a:pt x="27789" y="72725"/>
                  <a:pt x="27476" y="72633"/>
                </a:cubicBezTo>
                <a:cubicBezTo>
                  <a:pt x="26649" y="72391"/>
                  <a:pt x="25819" y="72116"/>
                  <a:pt x="25011" y="71814"/>
                </a:cubicBezTo>
                <a:cubicBezTo>
                  <a:pt x="24936" y="71786"/>
                  <a:pt x="24858" y="71773"/>
                  <a:pt x="24782" y="71773"/>
                </a:cubicBezTo>
                <a:close/>
                <a:moveTo>
                  <a:pt x="48180" y="72586"/>
                </a:moveTo>
                <a:cubicBezTo>
                  <a:pt x="48112" y="72586"/>
                  <a:pt x="48043" y="72597"/>
                  <a:pt x="47975" y="72619"/>
                </a:cubicBezTo>
                <a:cubicBezTo>
                  <a:pt x="47149" y="72862"/>
                  <a:pt x="46302" y="73078"/>
                  <a:pt x="45459" y="73261"/>
                </a:cubicBezTo>
                <a:cubicBezTo>
                  <a:pt x="45131" y="73332"/>
                  <a:pt x="44909" y="73639"/>
                  <a:pt x="44945" y="73973"/>
                </a:cubicBezTo>
                <a:cubicBezTo>
                  <a:pt x="44980" y="74307"/>
                  <a:pt x="45262" y="74560"/>
                  <a:pt x="45598" y="74562"/>
                </a:cubicBezTo>
                <a:cubicBezTo>
                  <a:pt x="45644" y="74560"/>
                  <a:pt x="45692" y="74556"/>
                  <a:pt x="45738" y="74546"/>
                </a:cubicBezTo>
                <a:cubicBezTo>
                  <a:pt x="46612" y="74355"/>
                  <a:pt x="47489" y="74133"/>
                  <a:pt x="48345" y="73881"/>
                </a:cubicBezTo>
                <a:cubicBezTo>
                  <a:pt x="48704" y="73787"/>
                  <a:pt x="48915" y="73414"/>
                  <a:pt x="48810" y="73058"/>
                </a:cubicBezTo>
                <a:cubicBezTo>
                  <a:pt x="48725" y="72771"/>
                  <a:pt x="48463" y="72586"/>
                  <a:pt x="48180" y="72586"/>
                </a:cubicBezTo>
                <a:close/>
                <a:moveTo>
                  <a:pt x="29845" y="73254"/>
                </a:moveTo>
                <a:cubicBezTo>
                  <a:pt x="29542" y="73254"/>
                  <a:pt x="29269" y="73463"/>
                  <a:pt x="29202" y="73772"/>
                </a:cubicBezTo>
                <a:cubicBezTo>
                  <a:pt x="29125" y="74130"/>
                  <a:pt x="29355" y="74483"/>
                  <a:pt x="29714" y="74556"/>
                </a:cubicBezTo>
                <a:cubicBezTo>
                  <a:pt x="30585" y="74743"/>
                  <a:pt x="31477" y="74903"/>
                  <a:pt x="32363" y="75028"/>
                </a:cubicBezTo>
                <a:cubicBezTo>
                  <a:pt x="32393" y="75033"/>
                  <a:pt x="32425" y="75035"/>
                  <a:pt x="32456" y="75035"/>
                </a:cubicBezTo>
                <a:lnTo>
                  <a:pt x="32456" y="75035"/>
                </a:lnTo>
                <a:cubicBezTo>
                  <a:pt x="32802" y="75035"/>
                  <a:pt x="33087" y="74768"/>
                  <a:pt x="33111" y="74423"/>
                </a:cubicBezTo>
                <a:cubicBezTo>
                  <a:pt x="33135" y="74079"/>
                  <a:pt x="32889" y="73774"/>
                  <a:pt x="32547" y="73727"/>
                </a:cubicBezTo>
                <a:cubicBezTo>
                  <a:pt x="31692" y="73605"/>
                  <a:pt x="30831" y="73452"/>
                  <a:pt x="29991" y="73270"/>
                </a:cubicBezTo>
                <a:cubicBezTo>
                  <a:pt x="29942" y="73259"/>
                  <a:pt x="29893" y="73254"/>
                  <a:pt x="29845" y="73254"/>
                </a:cubicBezTo>
                <a:close/>
                <a:moveTo>
                  <a:pt x="32456" y="75035"/>
                </a:moveTo>
                <a:cubicBezTo>
                  <a:pt x="32456" y="75035"/>
                  <a:pt x="32456" y="75035"/>
                  <a:pt x="32455" y="75035"/>
                </a:cubicBezTo>
                <a:lnTo>
                  <a:pt x="32457" y="75035"/>
                </a:lnTo>
                <a:cubicBezTo>
                  <a:pt x="32456" y="75035"/>
                  <a:pt x="32456" y="75035"/>
                  <a:pt x="32456" y="75035"/>
                </a:cubicBezTo>
                <a:close/>
                <a:moveTo>
                  <a:pt x="42996" y="73714"/>
                </a:moveTo>
                <a:cubicBezTo>
                  <a:pt x="42965" y="73714"/>
                  <a:pt x="42934" y="73716"/>
                  <a:pt x="42903" y="73720"/>
                </a:cubicBezTo>
                <a:cubicBezTo>
                  <a:pt x="42052" y="73842"/>
                  <a:pt x="41182" y="73935"/>
                  <a:pt x="40321" y="73996"/>
                </a:cubicBezTo>
                <a:cubicBezTo>
                  <a:pt x="39968" y="74023"/>
                  <a:pt x="39700" y="74322"/>
                  <a:pt x="39712" y="74675"/>
                </a:cubicBezTo>
                <a:cubicBezTo>
                  <a:pt x="39725" y="75028"/>
                  <a:pt x="40014" y="75309"/>
                  <a:pt x="40368" y="75310"/>
                </a:cubicBezTo>
                <a:cubicBezTo>
                  <a:pt x="40383" y="75310"/>
                  <a:pt x="40399" y="75309"/>
                  <a:pt x="40415" y="75309"/>
                </a:cubicBezTo>
                <a:cubicBezTo>
                  <a:pt x="41308" y="75244"/>
                  <a:pt x="42207" y="75148"/>
                  <a:pt x="43089" y="75022"/>
                </a:cubicBezTo>
                <a:cubicBezTo>
                  <a:pt x="43449" y="74971"/>
                  <a:pt x="43699" y="74637"/>
                  <a:pt x="43647" y="74278"/>
                </a:cubicBezTo>
                <a:cubicBezTo>
                  <a:pt x="43600" y="73950"/>
                  <a:pt x="43318" y="73714"/>
                  <a:pt x="42996" y="73714"/>
                </a:cubicBezTo>
                <a:close/>
                <a:moveTo>
                  <a:pt x="35081" y="73998"/>
                </a:moveTo>
                <a:cubicBezTo>
                  <a:pt x="34739" y="73998"/>
                  <a:pt x="34451" y="74263"/>
                  <a:pt x="34427" y="74609"/>
                </a:cubicBezTo>
                <a:cubicBezTo>
                  <a:pt x="34401" y="74972"/>
                  <a:pt x="34676" y="75287"/>
                  <a:pt x="35039" y="75311"/>
                </a:cubicBezTo>
                <a:cubicBezTo>
                  <a:pt x="35921" y="75373"/>
                  <a:pt x="36818" y="75404"/>
                  <a:pt x="37702" y="75404"/>
                </a:cubicBezTo>
                <a:lnTo>
                  <a:pt x="37726" y="75404"/>
                </a:lnTo>
                <a:cubicBezTo>
                  <a:pt x="38089" y="75404"/>
                  <a:pt x="38372" y="75109"/>
                  <a:pt x="38372" y="74747"/>
                </a:cubicBezTo>
                <a:cubicBezTo>
                  <a:pt x="38372" y="74383"/>
                  <a:pt x="38066" y="74089"/>
                  <a:pt x="37702" y="74089"/>
                </a:cubicBezTo>
                <a:cubicBezTo>
                  <a:pt x="36848" y="74089"/>
                  <a:pt x="35982" y="74059"/>
                  <a:pt x="35129" y="74000"/>
                </a:cubicBezTo>
                <a:cubicBezTo>
                  <a:pt x="35113" y="73998"/>
                  <a:pt x="35097" y="73998"/>
                  <a:pt x="35081" y="73998"/>
                </a:cubicBezTo>
                <a:close/>
              </a:path>
            </a:pathLst>
          </a:custGeom>
          <a:solidFill>
            <a:srgbClr val="FE524D">
              <a:alpha val="45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2" name="Google Shape;782;p19"/>
          <p:cNvGrpSpPr/>
          <p:nvPr/>
        </p:nvGrpSpPr>
        <p:grpSpPr>
          <a:xfrm>
            <a:off x="8769625" y="3768025"/>
            <a:ext cx="229075" cy="1063850"/>
            <a:chOff x="6963625" y="2302750"/>
            <a:chExt cx="229075" cy="1063850"/>
          </a:xfrm>
        </p:grpSpPr>
        <p:sp>
          <p:nvSpPr>
            <p:cNvPr id="783" name="Google Shape;783;p19"/>
            <p:cNvSpPr/>
            <p:nvPr/>
          </p:nvSpPr>
          <p:spPr>
            <a:xfrm>
              <a:off x="6963625" y="2302750"/>
              <a:ext cx="229075" cy="137775"/>
            </a:xfrm>
            <a:custGeom>
              <a:avLst/>
              <a:gdLst/>
              <a:ahLst/>
              <a:cxnLst/>
              <a:rect l="l" t="t" r="r" b="b"/>
              <a:pathLst>
                <a:path w="9163" h="5511" extrusionOk="0">
                  <a:moveTo>
                    <a:pt x="4582" y="1"/>
                  </a:moveTo>
                  <a:lnTo>
                    <a:pt x="1" y="4582"/>
                  </a:lnTo>
                  <a:lnTo>
                    <a:pt x="930" y="5511"/>
                  </a:lnTo>
                  <a:lnTo>
                    <a:pt x="4582" y="1860"/>
                  </a:lnTo>
                  <a:lnTo>
                    <a:pt x="8232" y="5511"/>
                  </a:lnTo>
                  <a:lnTo>
                    <a:pt x="9162" y="4582"/>
                  </a:lnTo>
                  <a:lnTo>
                    <a:pt x="458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6963625" y="2405625"/>
              <a:ext cx="229075" cy="137800"/>
            </a:xfrm>
            <a:custGeom>
              <a:avLst/>
              <a:gdLst/>
              <a:ahLst/>
              <a:cxnLst/>
              <a:rect l="l" t="t" r="r" b="b"/>
              <a:pathLst>
                <a:path w="9163" h="5512" extrusionOk="0">
                  <a:moveTo>
                    <a:pt x="4582" y="1"/>
                  </a:moveTo>
                  <a:lnTo>
                    <a:pt x="1" y="4582"/>
                  </a:lnTo>
                  <a:lnTo>
                    <a:pt x="930" y="5512"/>
                  </a:lnTo>
                  <a:lnTo>
                    <a:pt x="4582" y="1861"/>
                  </a:lnTo>
                  <a:lnTo>
                    <a:pt x="8232" y="5512"/>
                  </a:lnTo>
                  <a:lnTo>
                    <a:pt x="9162" y="4582"/>
                  </a:lnTo>
                  <a:lnTo>
                    <a:pt x="458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6963625" y="2508550"/>
              <a:ext cx="229075" cy="137800"/>
            </a:xfrm>
            <a:custGeom>
              <a:avLst/>
              <a:gdLst/>
              <a:ahLst/>
              <a:cxnLst/>
              <a:rect l="l" t="t" r="r" b="b"/>
              <a:pathLst>
                <a:path w="9163" h="5512" extrusionOk="0">
                  <a:moveTo>
                    <a:pt x="4582" y="0"/>
                  </a:moveTo>
                  <a:lnTo>
                    <a:pt x="1" y="4581"/>
                  </a:lnTo>
                  <a:lnTo>
                    <a:pt x="930" y="5511"/>
                  </a:lnTo>
                  <a:lnTo>
                    <a:pt x="4582" y="1859"/>
                  </a:lnTo>
                  <a:lnTo>
                    <a:pt x="8232" y="5511"/>
                  </a:lnTo>
                  <a:lnTo>
                    <a:pt x="9162" y="4581"/>
                  </a:lnTo>
                  <a:lnTo>
                    <a:pt x="4582"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6963625" y="2611450"/>
              <a:ext cx="229075" cy="137775"/>
            </a:xfrm>
            <a:custGeom>
              <a:avLst/>
              <a:gdLst/>
              <a:ahLst/>
              <a:cxnLst/>
              <a:rect l="l" t="t" r="r" b="b"/>
              <a:pathLst>
                <a:path w="9163" h="5511" extrusionOk="0">
                  <a:moveTo>
                    <a:pt x="4582" y="0"/>
                  </a:moveTo>
                  <a:lnTo>
                    <a:pt x="1" y="4581"/>
                  </a:lnTo>
                  <a:lnTo>
                    <a:pt x="930" y="5510"/>
                  </a:lnTo>
                  <a:lnTo>
                    <a:pt x="4582" y="1860"/>
                  </a:lnTo>
                  <a:lnTo>
                    <a:pt x="8232" y="5510"/>
                  </a:lnTo>
                  <a:lnTo>
                    <a:pt x="9162" y="4581"/>
                  </a:lnTo>
                  <a:lnTo>
                    <a:pt x="4582"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6963625" y="2714325"/>
              <a:ext cx="229075" cy="137800"/>
            </a:xfrm>
            <a:custGeom>
              <a:avLst/>
              <a:gdLst/>
              <a:ahLst/>
              <a:cxnLst/>
              <a:rect l="l" t="t" r="r" b="b"/>
              <a:pathLst>
                <a:path w="9163" h="5512" extrusionOk="0">
                  <a:moveTo>
                    <a:pt x="4582" y="1"/>
                  </a:moveTo>
                  <a:lnTo>
                    <a:pt x="1" y="4581"/>
                  </a:lnTo>
                  <a:lnTo>
                    <a:pt x="930" y="5511"/>
                  </a:lnTo>
                  <a:lnTo>
                    <a:pt x="4582" y="1861"/>
                  </a:lnTo>
                  <a:lnTo>
                    <a:pt x="8232" y="5511"/>
                  </a:lnTo>
                  <a:lnTo>
                    <a:pt x="9162" y="4581"/>
                  </a:lnTo>
                  <a:lnTo>
                    <a:pt x="458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6963625" y="2817225"/>
              <a:ext cx="229075" cy="137800"/>
            </a:xfrm>
            <a:custGeom>
              <a:avLst/>
              <a:gdLst/>
              <a:ahLst/>
              <a:cxnLst/>
              <a:rect l="l" t="t" r="r" b="b"/>
              <a:pathLst>
                <a:path w="9163" h="5512" extrusionOk="0">
                  <a:moveTo>
                    <a:pt x="4582" y="1"/>
                  </a:moveTo>
                  <a:lnTo>
                    <a:pt x="1" y="4582"/>
                  </a:lnTo>
                  <a:lnTo>
                    <a:pt x="930" y="5512"/>
                  </a:lnTo>
                  <a:lnTo>
                    <a:pt x="4582" y="1860"/>
                  </a:lnTo>
                  <a:lnTo>
                    <a:pt x="8232" y="5512"/>
                  </a:lnTo>
                  <a:lnTo>
                    <a:pt x="9162" y="4582"/>
                  </a:lnTo>
                  <a:lnTo>
                    <a:pt x="458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6963625" y="2920100"/>
              <a:ext cx="229075" cy="137800"/>
            </a:xfrm>
            <a:custGeom>
              <a:avLst/>
              <a:gdLst/>
              <a:ahLst/>
              <a:cxnLst/>
              <a:rect l="l" t="t" r="r" b="b"/>
              <a:pathLst>
                <a:path w="9163" h="5512" extrusionOk="0">
                  <a:moveTo>
                    <a:pt x="4582" y="1"/>
                  </a:moveTo>
                  <a:lnTo>
                    <a:pt x="1" y="4583"/>
                  </a:lnTo>
                  <a:lnTo>
                    <a:pt x="930" y="5512"/>
                  </a:lnTo>
                  <a:lnTo>
                    <a:pt x="4582" y="1861"/>
                  </a:lnTo>
                  <a:lnTo>
                    <a:pt x="8232" y="5512"/>
                  </a:lnTo>
                  <a:lnTo>
                    <a:pt x="9162" y="4583"/>
                  </a:lnTo>
                  <a:lnTo>
                    <a:pt x="458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9"/>
            <p:cNvSpPr/>
            <p:nvPr/>
          </p:nvSpPr>
          <p:spPr>
            <a:xfrm>
              <a:off x="6963625" y="3023025"/>
              <a:ext cx="229075" cy="137800"/>
            </a:xfrm>
            <a:custGeom>
              <a:avLst/>
              <a:gdLst/>
              <a:ahLst/>
              <a:cxnLst/>
              <a:rect l="l" t="t" r="r" b="b"/>
              <a:pathLst>
                <a:path w="9163" h="5512" extrusionOk="0">
                  <a:moveTo>
                    <a:pt x="4582" y="0"/>
                  </a:moveTo>
                  <a:lnTo>
                    <a:pt x="1" y="4581"/>
                  </a:lnTo>
                  <a:lnTo>
                    <a:pt x="930" y="5511"/>
                  </a:lnTo>
                  <a:lnTo>
                    <a:pt x="4582" y="1860"/>
                  </a:lnTo>
                  <a:lnTo>
                    <a:pt x="8232" y="5511"/>
                  </a:lnTo>
                  <a:lnTo>
                    <a:pt x="9162" y="4581"/>
                  </a:lnTo>
                  <a:lnTo>
                    <a:pt x="4582"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9"/>
            <p:cNvSpPr/>
            <p:nvPr/>
          </p:nvSpPr>
          <p:spPr>
            <a:xfrm>
              <a:off x="6963625" y="3125925"/>
              <a:ext cx="229075" cy="137775"/>
            </a:xfrm>
            <a:custGeom>
              <a:avLst/>
              <a:gdLst/>
              <a:ahLst/>
              <a:cxnLst/>
              <a:rect l="l" t="t" r="r" b="b"/>
              <a:pathLst>
                <a:path w="9163" h="5511" extrusionOk="0">
                  <a:moveTo>
                    <a:pt x="4582" y="0"/>
                  </a:moveTo>
                  <a:lnTo>
                    <a:pt x="1" y="4581"/>
                  </a:lnTo>
                  <a:lnTo>
                    <a:pt x="930" y="5510"/>
                  </a:lnTo>
                  <a:lnTo>
                    <a:pt x="4582" y="1860"/>
                  </a:lnTo>
                  <a:lnTo>
                    <a:pt x="8232" y="5510"/>
                  </a:lnTo>
                  <a:lnTo>
                    <a:pt x="9162" y="4581"/>
                  </a:lnTo>
                  <a:lnTo>
                    <a:pt x="4582"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6963625" y="3228800"/>
              <a:ext cx="229075" cy="137800"/>
            </a:xfrm>
            <a:custGeom>
              <a:avLst/>
              <a:gdLst/>
              <a:ahLst/>
              <a:cxnLst/>
              <a:rect l="l" t="t" r="r" b="b"/>
              <a:pathLst>
                <a:path w="9163" h="5512" extrusionOk="0">
                  <a:moveTo>
                    <a:pt x="4582" y="1"/>
                  </a:moveTo>
                  <a:lnTo>
                    <a:pt x="1" y="4581"/>
                  </a:lnTo>
                  <a:lnTo>
                    <a:pt x="930" y="5512"/>
                  </a:lnTo>
                  <a:lnTo>
                    <a:pt x="4582" y="1861"/>
                  </a:lnTo>
                  <a:lnTo>
                    <a:pt x="8232" y="5512"/>
                  </a:lnTo>
                  <a:lnTo>
                    <a:pt x="9162" y="4581"/>
                  </a:lnTo>
                  <a:lnTo>
                    <a:pt x="458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3" name="Google Shape;793;p19"/>
          <p:cNvSpPr/>
          <p:nvPr/>
        </p:nvSpPr>
        <p:spPr>
          <a:xfrm>
            <a:off x="0" y="0"/>
            <a:ext cx="1034061" cy="1034061"/>
          </a:xfrm>
          <a:custGeom>
            <a:avLst/>
            <a:gdLst/>
            <a:ahLst/>
            <a:cxnLst/>
            <a:rect l="l" t="t" r="r" b="b"/>
            <a:pathLst>
              <a:path w="19840" h="19840" extrusionOk="0">
                <a:moveTo>
                  <a:pt x="0" y="0"/>
                </a:moveTo>
                <a:lnTo>
                  <a:pt x="0" y="19840"/>
                </a:lnTo>
                <a:lnTo>
                  <a:pt x="19840" y="0"/>
                </a:lnTo>
                <a:close/>
              </a:path>
            </a:pathLst>
          </a:custGeom>
          <a:solidFill>
            <a:srgbClr val="FE524D">
              <a:alpha val="45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191050" y="231175"/>
            <a:ext cx="1034061" cy="1034061"/>
          </a:xfrm>
          <a:custGeom>
            <a:avLst/>
            <a:gdLst/>
            <a:ahLst/>
            <a:cxnLst/>
            <a:rect l="l" t="t" r="r" b="b"/>
            <a:pathLst>
              <a:path w="19840" h="19840" extrusionOk="0">
                <a:moveTo>
                  <a:pt x="0" y="0"/>
                </a:moveTo>
                <a:lnTo>
                  <a:pt x="0" y="19840"/>
                </a:lnTo>
                <a:lnTo>
                  <a:pt x="19840"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txBox="1"/>
          <p:nvPr/>
        </p:nvSpPr>
        <p:spPr>
          <a:xfrm>
            <a:off x="2569500" y="3394625"/>
            <a:ext cx="4005000" cy="7557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lt2"/>
                </a:solidFill>
                <a:latin typeface="Montserrat"/>
                <a:ea typeface="Montserrat"/>
                <a:cs typeface="Montserrat"/>
                <a:sym typeface="Montserrat"/>
              </a:rPr>
              <a:t>CREDITS: This presentation template was created by </a:t>
            </a:r>
            <a:r>
              <a:rPr lang="en" sz="1200">
                <a:solidFill>
                  <a:schemeClr val="lt2"/>
                </a:solidFill>
                <a:uFill>
                  <a:noFill/>
                </a:uFill>
                <a:latin typeface="Montserrat"/>
                <a:ea typeface="Montserrat"/>
                <a:cs typeface="Montserrat"/>
                <a:sym typeface="Montserrat"/>
                <a:hlinkClick r:id="rId2"/>
              </a:rPr>
              <a:t>Slidesgo</a:t>
            </a:r>
            <a:r>
              <a:rPr lang="en" sz="1200">
                <a:solidFill>
                  <a:schemeClr val="lt2"/>
                </a:solidFill>
                <a:latin typeface="Montserrat"/>
                <a:ea typeface="Montserrat"/>
                <a:cs typeface="Montserrat"/>
                <a:sym typeface="Montserrat"/>
              </a:rPr>
              <a:t>, including icons by </a:t>
            </a:r>
            <a:r>
              <a:rPr lang="en" sz="1200">
                <a:solidFill>
                  <a:schemeClr val="lt2"/>
                </a:solidFill>
                <a:uFill>
                  <a:noFill/>
                </a:uFill>
                <a:latin typeface="Montserrat"/>
                <a:ea typeface="Montserrat"/>
                <a:cs typeface="Montserrat"/>
                <a:sym typeface="Montserrat"/>
                <a:hlinkClick r:id="rId3"/>
              </a:rPr>
              <a:t>Flaticon</a:t>
            </a:r>
            <a:r>
              <a:rPr lang="en" sz="1200">
                <a:solidFill>
                  <a:schemeClr val="lt2"/>
                </a:solidFill>
                <a:latin typeface="Montserrat"/>
                <a:ea typeface="Montserrat"/>
                <a:cs typeface="Montserrat"/>
                <a:sym typeface="Montserrat"/>
              </a:rPr>
              <a:t>, and infographics &amp; images by </a:t>
            </a:r>
            <a:r>
              <a:rPr lang="en" sz="1200">
                <a:solidFill>
                  <a:schemeClr val="lt2"/>
                </a:solidFill>
                <a:uFill>
                  <a:noFill/>
                </a:uFill>
                <a:latin typeface="Montserrat"/>
                <a:ea typeface="Montserrat"/>
                <a:cs typeface="Montserrat"/>
                <a:sym typeface="Montserrat"/>
                <a:hlinkClick r:id="rId4"/>
              </a:rPr>
              <a:t>Freepik</a:t>
            </a:r>
            <a:r>
              <a:rPr lang="en" sz="1200">
                <a:solidFill>
                  <a:schemeClr val="lt2"/>
                </a:solidFill>
                <a:latin typeface="Montserrat"/>
                <a:ea typeface="Montserrat"/>
                <a:cs typeface="Montserrat"/>
                <a:sym typeface="Montserrat"/>
              </a:rPr>
              <a:t>.</a:t>
            </a:r>
            <a:endParaRPr sz="1200">
              <a:solidFill>
                <a:schemeClr val="lt2"/>
              </a:solidFill>
              <a:latin typeface="Montserrat"/>
              <a:ea typeface="Montserrat"/>
              <a:cs typeface="Montserrat"/>
              <a:sym typeface="Montserrat"/>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IG_NUMBER_1">
    <p:spTree>
      <p:nvGrpSpPr>
        <p:cNvPr id="1" name="Shape 7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3"/>
          <p:cNvSpPr/>
          <p:nvPr/>
        </p:nvSpPr>
        <p:spPr>
          <a:xfrm>
            <a:off x="533303" y="-114529"/>
            <a:ext cx="2276462" cy="2276462"/>
          </a:xfrm>
          <a:custGeom>
            <a:avLst/>
            <a:gdLst/>
            <a:ahLst/>
            <a:cxnLst/>
            <a:rect l="l" t="t" r="r" b="b"/>
            <a:pathLst>
              <a:path w="51399" h="51399" extrusionOk="0">
                <a:moveTo>
                  <a:pt x="25699" y="1"/>
                </a:moveTo>
                <a:cubicBezTo>
                  <a:pt x="18883" y="1"/>
                  <a:pt x="12347" y="2708"/>
                  <a:pt x="7527" y="7528"/>
                </a:cubicBezTo>
                <a:cubicBezTo>
                  <a:pt x="2708" y="12347"/>
                  <a:pt x="1" y="18883"/>
                  <a:pt x="1" y="25700"/>
                </a:cubicBezTo>
                <a:cubicBezTo>
                  <a:pt x="1" y="32516"/>
                  <a:pt x="2708" y="39052"/>
                  <a:pt x="7527" y="43873"/>
                </a:cubicBezTo>
                <a:cubicBezTo>
                  <a:pt x="12347" y="48692"/>
                  <a:pt x="18883" y="51399"/>
                  <a:pt x="25699" y="51399"/>
                </a:cubicBezTo>
                <a:cubicBezTo>
                  <a:pt x="32516" y="51399"/>
                  <a:pt x="39052" y="48692"/>
                  <a:pt x="43871" y="43873"/>
                </a:cubicBezTo>
                <a:cubicBezTo>
                  <a:pt x="48692" y="39052"/>
                  <a:pt x="51399" y="32516"/>
                  <a:pt x="51399" y="25700"/>
                </a:cubicBezTo>
                <a:cubicBezTo>
                  <a:pt x="51399" y="18883"/>
                  <a:pt x="48692" y="12347"/>
                  <a:pt x="43871" y="7528"/>
                </a:cubicBezTo>
                <a:cubicBezTo>
                  <a:pt x="39052" y="2708"/>
                  <a:pt x="32516" y="1"/>
                  <a:pt x="25699"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533303" y="1422171"/>
            <a:ext cx="2276462" cy="2276462"/>
          </a:xfrm>
          <a:custGeom>
            <a:avLst/>
            <a:gdLst/>
            <a:ahLst/>
            <a:cxnLst/>
            <a:rect l="l" t="t" r="r" b="b"/>
            <a:pathLst>
              <a:path w="51399" h="51399" extrusionOk="0">
                <a:moveTo>
                  <a:pt x="25699" y="1"/>
                </a:moveTo>
                <a:cubicBezTo>
                  <a:pt x="18883" y="1"/>
                  <a:pt x="12347" y="2708"/>
                  <a:pt x="7527" y="7528"/>
                </a:cubicBezTo>
                <a:cubicBezTo>
                  <a:pt x="2708" y="12347"/>
                  <a:pt x="1" y="18883"/>
                  <a:pt x="1" y="25700"/>
                </a:cubicBezTo>
                <a:cubicBezTo>
                  <a:pt x="1" y="32516"/>
                  <a:pt x="2708" y="39052"/>
                  <a:pt x="7527" y="43873"/>
                </a:cubicBezTo>
                <a:cubicBezTo>
                  <a:pt x="12347" y="48692"/>
                  <a:pt x="18883" y="51399"/>
                  <a:pt x="25699" y="51399"/>
                </a:cubicBezTo>
                <a:cubicBezTo>
                  <a:pt x="32516" y="51399"/>
                  <a:pt x="39052" y="48692"/>
                  <a:pt x="43871" y="43873"/>
                </a:cubicBezTo>
                <a:cubicBezTo>
                  <a:pt x="48692" y="39052"/>
                  <a:pt x="51399" y="32516"/>
                  <a:pt x="51399" y="25700"/>
                </a:cubicBezTo>
                <a:cubicBezTo>
                  <a:pt x="51399" y="18883"/>
                  <a:pt x="48692" y="12347"/>
                  <a:pt x="43871" y="7528"/>
                </a:cubicBezTo>
                <a:cubicBezTo>
                  <a:pt x="39052" y="2708"/>
                  <a:pt x="32516" y="1"/>
                  <a:pt x="25699" y="1"/>
                </a:cubicBezTo>
                <a:close/>
              </a:path>
            </a:pathLst>
          </a:custGeom>
          <a:solidFill>
            <a:srgbClr val="FFD966">
              <a:alpha val="37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533303" y="2981571"/>
            <a:ext cx="2276462" cy="2276462"/>
          </a:xfrm>
          <a:custGeom>
            <a:avLst/>
            <a:gdLst/>
            <a:ahLst/>
            <a:cxnLst/>
            <a:rect l="l" t="t" r="r" b="b"/>
            <a:pathLst>
              <a:path w="51399" h="51399" extrusionOk="0">
                <a:moveTo>
                  <a:pt x="25699" y="1"/>
                </a:moveTo>
                <a:cubicBezTo>
                  <a:pt x="18883" y="1"/>
                  <a:pt x="12347" y="2708"/>
                  <a:pt x="7527" y="7528"/>
                </a:cubicBezTo>
                <a:cubicBezTo>
                  <a:pt x="2708" y="12347"/>
                  <a:pt x="1" y="18883"/>
                  <a:pt x="1" y="25700"/>
                </a:cubicBezTo>
                <a:cubicBezTo>
                  <a:pt x="1" y="32516"/>
                  <a:pt x="2708" y="39052"/>
                  <a:pt x="7527" y="43873"/>
                </a:cubicBezTo>
                <a:cubicBezTo>
                  <a:pt x="12347" y="48692"/>
                  <a:pt x="18883" y="51399"/>
                  <a:pt x="25699" y="51399"/>
                </a:cubicBezTo>
                <a:cubicBezTo>
                  <a:pt x="32516" y="51399"/>
                  <a:pt x="39052" y="48692"/>
                  <a:pt x="43871" y="43873"/>
                </a:cubicBezTo>
                <a:cubicBezTo>
                  <a:pt x="48692" y="39052"/>
                  <a:pt x="51399" y="32516"/>
                  <a:pt x="51399" y="25700"/>
                </a:cubicBezTo>
                <a:cubicBezTo>
                  <a:pt x="51399" y="18883"/>
                  <a:pt x="48692" y="12347"/>
                  <a:pt x="43871" y="7528"/>
                </a:cubicBezTo>
                <a:cubicBezTo>
                  <a:pt x="39052" y="2708"/>
                  <a:pt x="32516" y="1"/>
                  <a:pt x="25699" y="1"/>
                </a:cubicBez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71;p3"/>
          <p:cNvGrpSpPr/>
          <p:nvPr/>
        </p:nvGrpSpPr>
        <p:grpSpPr>
          <a:xfrm>
            <a:off x="7565500" y="306229"/>
            <a:ext cx="1884386" cy="1115946"/>
            <a:chOff x="3787500" y="1780975"/>
            <a:chExt cx="598750" cy="354550"/>
          </a:xfrm>
        </p:grpSpPr>
        <p:sp>
          <p:nvSpPr>
            <p:cNvPr id="72" name="Google Shape;72;p3"/>
            <p:cNvSpPr/>
            <p:nvPr/>
          </p:nvSpPr>
          <p:spPr>
            <a:xfrm>
              <a:off x="3787500" y="1780975"/>
              <a:ext cx="51750" cy="49825"/>
            </a:xfrm>
            <a:custGeom>
              <a:avLst/>
              <a:gdLst/>
              <a:ahLst/>
              <a:cxnLst/>
              <a:rect l="l" t="t" r="r" b="b"/>
              <a:pathLst>
                <a:path w="2070" h="1993" extrusionOk="0">
                  <a:moveTo>
                    <a:pt x="1073" y="264"/>
                  </a:moveTo>
                  <a:cubicBezTo>
                    <a:pt x="1478" y="264"/>
                    <a:pt x="1806" y="592"/>
                    <a:pt x="1806" y="997"/>
                  </a:cubicBezTo>
                  <a:cubicBezTo>
                    <a:pt x="1806" y="1293"/>
                    <a:pt x="1628" y="1560"/>
                    <a:pt x="1355" y="1673"/>
                  </a:cubicBezTo>
                  <a:cubicBezTo>
                    <a:pt x="1264" y="1711"/>
                    <a:pt x="1169" y="1729"/>
                    <a:pt x="1074" y="1729"/>
                  </a:cubicBezTo>
                  <a:cubicBezTo>
                    <a:pt x="883" y="1729"/>
                    <a:pt x="696" y="1654"/>
                    <a:pt x="556" y="1514"/>
                  </a:cubicBezTo>
                  <a:cubicBezTo>
                    <a:pt x="346" y="1305"/>
                    <a:pt x="284" y="990"/>
                    <a:pt x="397" y="716"/>
                  </a:cubicBezTo>
                  <a:cubicBezTo>
                    <a:pt x="510" y="442"/>
                    <a:pt x="777" y="264"/>
                    <a:pt x="1073" y="264"/>
                  </a:cubicBezTo>
                  <a:close/>
                  <a:moveTo>
                    <a:pt x="1075" y="1"/>
                  </a:moveTo>
                  <a:cubicBezTo>
                    <a:pt x="816" y="1"/>
                    <a:pt x="561" y="102"/>
                    <a:pt x="370" y="293"/>
                  </a:cubicBezTo>
                  <a:cubicBezTo>
                    <a:pt x="86" y="578"/>
                    <a:pt x="0" y="1006"/>
                    <a:pt x="154" y="1378"/>
                  </a:cubicBezTo>
                  <a:cubicBezTo>
                    <a:pt x="308" y="1749"/>
                    <a:pt x="671" y="1992"/>
                    <a:pt x="1073" y="1992"/>
                  </a:cubicBezTo>
                  <a:cubicBezTo>
                    <a:pt x="1623" y="1991"/>
                    <a:pt x="2069" y="1547"/>
                    <a:pt x="2070" y="997"/>
                  </a:cubicBezTo>
                  <a:cubicBezTo>
                    <a:pt x="2070" y="594"/>
                    <a:pt x="1827" y="231"/>
                    <a:pt x="1455" y="77"/>
                  </a:cubicBezTo>
                  <a:cubicBezTo>
                    <a:pt x="1332" y="26"/>
                    <a:pt x="1203" y="1"/>
                    <a:pt x="1075"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3865625" y="1780975"/>
              <a:ext cx="51775" cy="49825"/>
            </a:xfrm>
            <a:custGeom>
              <a:avLst/>
              <a:gdLst/>
              <a:ahLst/>
              <a:cxnLst/>
              <a:rect l="l" t="t" r="r" b="b"/>
              <a:pathLst>
                <a:path w="2071" h="1993" extrusionOk="0">
                  <a:moveTo>
                    <a:pt x="1075" y="264"/>
                  </a:moveTo>
                  <a:cubicBezTo>
                    <a:pt x="1479" y="264"/>
                    <a:pt x="1807" y="592"/>
                    <a:pt x="1807" y="997"/>
                  </a:cubicBezTo>
                  <a:cubicBezTo>
                    <a:pt x="1807" y="1293"/>
                    <a:pt x="1629" y="1560"/>
                    <a:pt x="1355" y="1673"/>
                  </a:cubicBezTo>
                  <a:cubicBezTo>
                    <a:pt x="1264" y="1711"/>
                    <a:pt x="1169" y="1729"/>
                    <a:pt x="1075" y="1729"/>
                  </a:cubicBezTo>
                  <a:cubicBezTo>
                    <a:pt x="884" y="1729"/>
                    <a:pt x="697" y="1654"/>
                    <a:pt x="557" y="1514"/>
                  </a:cubicBezTo>
                  <a:cubicBezTo>
                    <a:pt x="347" y="1305"/>
                    <a:pt x="284" y="990"/>
                    <a:pt x="398" y="716"/>
                  </a:cubicBezTo>
                  <a:cubicBezTo>
                    <a:pt x="511" y="442"/>
                    <a:pt x="779" y="264"/>
                    <a:pt x="1075" y="264"/>
                  </a:cubicBezTo>
                  <a:close/>
                  <a:moveTo>
                    <a:pt x="1075" y="1"/>
                  </a:moveTo>
                  <a:cubicBezTo>
                    <a:pt x="816" y="1"/>
                    <a:pt x="561" y="102"/>
                    <a:pt x="371" y="293"/>
                  </a:cubicBezTo>
                  <a:cubicBezTo>
                    <a:pt x="86" y="578"/>
                    <a:pt x="0" y="1006"/>
                    <a:pt x="154" y="1378"/>
                  </a:cubicBezTo>
                  <a:cubicBezTo>
                    <a:pt x="309" y="1749"/>
                    <a:pt x="672" y="1992"/>
                    <a:pt x="1075" y="1992"/>
                  </a:cubicBezTo>
                  <a:cubicBezTo>
                    <a:pt x="1624" y="1992"/>
                    <a:pt x="2069" y="1547"/>
                    <a:pt x="2070" y="997"/>
                  </a:cubicBezTo>
                  <a:cubicBezTo>
                    <a:pt x="2070" y="594"/>
                    <a:pt x="1827" y="231"/>
                    <a:pt x="1456" y="77"/>
                  </a:cubicBezTo>
                  <a:cubicBezTo>
                    <a:pt x="1333" y="26"/>
                    <a:pt x="1203" y="1"/>
                    <a:pt x="1075"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3943775" y="1780975"/>
              <a:ext cx="51750" cy="49825"/>
            </a:xfrm>
            <a:custGeom>
              <a:avLst/>
              <a:gdLst/>
              <a:ahLst/>
              <a:cxnLst/>
              <a:rect l="l" t="t" r="r" b="b"/>
              <a:pathLst>
                <a:path w="2070" h="1993" extrusionOk="0">
                  <a:moveTo>
                    <a:pt x="1074" y="264"/>
                  </a:moveTo>
                  <a:cubicBezTo>
                    <a:pt x="1478" y="264"/>
                    <a:pt x="1806" y="592"/>
                    <a:pt x="1806" y="997"/>
                  </a:cubicBezTo>
                  <a:cubicBezTo>
                    <a:pt x="1806" y="1293"/>
                    <a:pt x="1628" y="1560"/>
                    <a:pt x="1354" y="1673"/>
                  </a:cubicBezTo>
                  <a:cubicBezTo>
                    <a:pt x="1263" y="1711"/>
                    <a:pt x="1168" y="1729"/>
                    <a:pt x="1074" y="1729"/>
                  </a:cubicBezTo>
                  <a:cubicBezTo>
                    <a:pt x="883" y="1729"/>
                    <a:pt x="696" y="1654"/>
                    <a:pt x="556" y="1514"/>
                  </a:cubicBezTo>
                  <a:cubicBezTo>
                    <a:pt x="346" y="1305"/>
                    <a:pt x="284" y="990"/>
                    <a:pt x="397" y="716"/>
                  </a:cubicBezTo>
                  <a:cubicBezTo>
                    <a:pt x="511" y="442"/>
                    <a:pt x="778" y="264"/>
                    <a:pt x="1074" y="264"/>
                  </a:cubicBezTo>
                  <a:close/>
                  <a:moveTo>
                    <a:pt x="1075" y="1"/>
                  </a:moveTo>
                  <a:cubicBezTo>
                    <a:pt x="816" y="1"/>
                    <a:pt x="560" y="102"/>
                    <a:pt x="370" y="293"/>
                  </a:cubicBezTo>
                  <a:cubicBezTo>
                    <a:pt x="86" y="578"/>
                    <a:pt x="1" y="1006"/>
                    <a:pt x="155" y="1378"/>
                  </a:cubicBezTo>
                  <a:cubicBezTo>
                    <a:pt x="309" y="1749"/>
                    <a:pt x="671" y="1992"/>
                    <a:pt x="1074" y="1992"/>
                  </a:cubicBezTo>
                  <a:cubicBezTo>
                    <a:pt x="1624" y="1992"/>
                    <a:pt x="2069" y="1547"/>
                    <a:pt x="2069" y="997"/>
                  </a:cubicBezTo>
                  <a:cubicBezTo>
                    <a:pt x="2069" y="594"/>
                    <a:pt x="1828" y="231"/>
                    <a:pt x="1455" y="77"/>
                  </a:cubicBezTo>
                  <a:cubicBezTo>
                    <a:pt x="1332" y="26"/>
                    <a:pt x="1203" y="1"/>
                    <a:pt x="1075"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4021900" y="1780975"/>
              <a:ext cx="51775" cy="49825"/>
            </a:xfrm>
            <a:custGeom>
              <a:avLst/>
              <a:gdLst/>
              <a:ahLst/>
              <a:cxnLst/>
              <a:rect l="l" t="t" r="r" b="b"/>
              <a:pathLst>
                <a:path w="2071" h="1993" extrusionOk="0">
                  <a:moveTo>
                    <a:pt x="1075" y="264"/>
                  </a:moveTo>
                  <a:cubicBezTo>
                    <a:pt x="1480" y="264"/>
                    <a:pt x="1808" y="592"/>
                    <a:pt x="1808" y="997"/>
                  </a:cubicBezTo>
                  <a:cubicBezTo>
                    <a:pt x="1808" y="1293"/>
                    <a:pt x="1629" y="1560"/>
                    <a:pt x="1355" y="1673"/>
                  </a:cubicBezTo>
                  <a:cubicBezTo>
                    <a:pt x="1265" y="1711"/>
                    <a:pt x="1169" y="1729"/>
                    <a:pt x="1075" y="1729"/>
                  </a:cubicBezTo>
                  <a:cubicBezTo>
                    <a:pt x="884" y="1729"/>
                    <a:pt x="697" y="1654"/>
                    <a:pt x="557" y="1514"/>
                  </a:cubicBezTo>
                  <a:cubicBezTo>
                    <a:pt x="348" y="1305"/>
                    <a:pt x="285" y="990"/>
                    <a:pt x="398" y="716"/>
                  </a:cubicBezTo>
                  <a:cubicBezTo>
                    <a:pt x="512" y="442"/>
                    <a:pt x="779" y="264"/>
                    <a:pt x="1075" y="264"/>
                  </a:cubicBezTo>
                  <a:close/>
                  <a:moveTo>
                    <a:pt x="1076" y="1"/>
                  </a:moveTo>
                  <a:cubicBezTo>
                    <a:pt x="816" y="1"/>
                    <a:pt x="562" y="102"/>
                    <a:pt x="371" y="293"/>
                  </a:cubicBezTo>
                  <a:cubicBezTo>
                    <a:pt x="86" y="578"/>
                    <a:pt x="1" y="1006"/>
                    <a:pt x="155" y="1378"/>
                  </a:cubicBezTo>
                  <a:cubicBezTo>
                    <a:pt x="309" y="1749"/>
                    <a:pt x="673" y="1992"/>
                    <a:pt x="1075" y="1992"/>
                  </a:cubicBezTo>
                  <a:cubicBezTo>
                    <a:pt x="1624" y="1991"/>
                    <a:pt x="2069" y="1547"/>
                    <a:pt x="2070" y="997"/>
                  </a:cubicBezTo>
                  <a:cubicBezTo>
                    <a:pt x="2070" y="594"/>
                    <a:pt x="1828" y="231"/>
                    <a:pt x="1456" y="77"/>
                  </a:cubicBezTo>
                  <a:cubicBezTo>
                    <a:pt x="1333" y="26"/>
                    <a:pt x="1204" y="1"/>
                    <a:pt x="1076"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4100050" y="1780975"/>
              <a:ext cx="51750" cy="49825"/>
            </a:xfrm>
            <a:custGeom>
              <a:avLst/>
              <a:gdLst/>
              <a:ahLst/>
              <a:cxnLst/>
              <a:rect l="l" t="t" r="r" b="b"/>
              <a:pathLst>
                <a:path w="2070" h="1993" extrusionOk="0">
                  <a:moveTo>
                    <a:pt x="1074" y="264"/>
                  </a:moveTo>
                  <a:cubicBezTo>
                    <a:pt x="1479" y="264"/>
                    <a:pt x="1807" y="592"/>
                    <a:pt x="1807" y="997"/>
                  </a:cubicBezTo>
                  <a:cubicBezTo>
                    <a:pt x="1807" y="1293"/>
                    <a:pt x="1628" y="1560"/>
                    <a:pt x="1355" y="1673"/>
                  </a:cubicBezTo>
                  <a:cubicBezTo>
                    <a:pt x="1264" y="1711"/>
                    <a:pt x="1169" y="1729"/>
                    <a:pt x="1074" y="1729"/>
                  </a:cubicBezTo>
                  <a:cubicBezTo>
                    <a:pt x="884" y="1729"/>
                    <a:pt x="696" y="1654"/>
                    <a:pt x="556" y="1514"/>
                  </a:cubicBezTo>
                  <a:cubicBezTo>
                    <a:pt x="347" y="1305"/>
                    <a:pt x="285" y="990"/>
                    <a:pt x="398" y="716"/>
                  </a:cubicBezTo>
                  <a:cubicBezTo>
                    <a:pt x="511" y="442"/>
                    <a:pt x="778" y="264"/>
                    <a:pt x="1074" y="264"/>
                  </a:cubicBezTo>
                  <a:close/>
                  <a:moveTo>
                    <a:pt x="1075" y="1"/>
                  </a:moveTo>
                  <a:cubicBezTo>
                    <a:pt x="815" y="1"/>
                    <a:pt x="561" y="102"/>
                    <a:pt x="370" y="293"/>
                  </a:cubicBezTo>
                  <a:cubicBezTo>
                    <a:pt x="85" y="578"/>
                    <a:pt x="1" y="1006"/>
                    <a:pt x="155" y="1378"/>
                  </a:cubicBezTo>
                  <a:cubicBezTo>
                    <a:pt x="309" y="1749"/>
                    <a:pt x="672" y="1992"/>
                    <a:pt x="1074" y="1992"/>
                  </a:cubicBezTo>
                  <a:cubicBezTo>
                    <a:pt x="1624" y="1991"/>
                    <a:pt x="2070" y="1547"/>
                    <a:pt x="2070" y="997"/>
                  </a:cubicBezTo>
                  <a:cubicBezTo>
                    <a:pt x="2070" y="594"/>
                    <a:pt x="1827" y="231"/>
                    <a:pt x="1455" y="77"/>
                  </a:cubicBezTo>
                  <a:cubicBezTo>
                    <a:pt x="1332" y="26"/>
                    <a:pt x="1203" y="1"/>
                    <a:pt x="1075"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4178200" y="1780975"/>
              <a:ext cx="51750" cy="49825"/>
            </a:xfrm>
            <a:custGeom>
              <a:avLst/>
              <a:gdLst/>
              <a:ahLst/>
              <a:cxnLst/>
              <a:rect l="l" t="t" r="r" b="b"/>
              <a:pathLst>
                <a:path w="2070" h="1993" extrusionOk="0">
                  <a:moveTo>
                    <a:pt x="1074" y="264"/>
                  </a:moveTo>
                  <a:cubicBezTo>
                    <a:pt x="1479" y="264"/>
                    <a:pt x="1806" y="592"/>
                    <a:pt x="1806" y="997"/>
                  </a:cubicBezTo>
                  <a:cubicBezTo>
                    <a:pt x="1806" y="1293"/>
                    <a:pt x="1628" y="1560"/>
                    <a:pt x="1354" y="1673"/>
                  </a:cubicBezTo>
                  <a:cubicBezTo>
                    <a:pt x="1263" y="1711"/>
                    <a:pt x="1168" y="1729"/>
                    <a:pt x="1074" y="1729"/>
                  </a:cubicBezTo>
                  <a:cubicBezTo>
                    <a:pt x="883" y="1729"/>
                    <a:pt x="696" y="1654"/>
                    <a:pt x="556" y="1514"/>
                  </a:cubicBezTo>
                  <a:cubicBezTo>
                    <a:pt x="346" y="1305"/>
                    <a:pt x="284" y="990"/>
                    <a:pt x="397" y="716"/>
                  </a:cubicBezTo>
                  <a:cubicBezTo>
                    <a:pt x="510" y="442"/>
                    <a:pt x="777" y="264"/>
                    <a:pt x="1074" y="264"/>
                  </a:cubicBezTo>
                  <a:close/>
                  <a:moveTo>
                    <a:pt x="1075" y="1"/>
                  </a:moveTo>
                  <a:cubicBezTo>
                    <a:pt x="816" y="1"/>
                    <a:pt x="561" y="102"/>
                    <a:pt x="370" y="293"/>
                  </a:cubicBezTo>
                  <a:cubicBezTo>
                    <a:pt x="85" y="578"/>
                    <a:pt x="0" y="1006"/>
                    <a:pt x="154" y="1378"/>
                  </a:cubicBezTo>
                  <a:cubicBezTo>
                    <a:pt x="308" y="1749"/>
                    <a:pt x="671" y="1992"/>
                    <a:pt x="1074" y="1992"/>
                  </a:cubicBezTo>
                  <a:cubicBezTo>
                    <a:pt x="1623" y="1991"/>
                    <a:pt x="2069" y="1547"/>
                    <a:pt x="2070" y="997"/>
                  </a:cubicBezTo>
                  <a:cubicBezTo>
                    <a:pt x="2070" y="594"/>
                    <a:pt x="1827" y="231"/>
                    <a:pt x="1455" y="77"/>
                  </a:cubicBezTo>
                  <a:cubicBezTo>
                    <a:pt x="1332" y="26"/>
                    <a:pt x="1203" y="1"/>
                    <a:pt x="1075"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4256350" y="1780975"/>
              <a:ext cx="51750" cy="49825"/>
            </a:xfrm>
            <a:custGeom>
              <a:avLst/>
              <a:gdLst/>
              <a:ahLst/>
              <a:cxnLst/>
              <a:rect l="l" t="t" r="r" b="b"/>
              <a:pathLst>
                <a:path w="2070" h="1993" extrusionOk="0">
                  <a:moveTo>
                    <a:pt x="1074" y="264"/>
                  </a:moveTo>
                  <a:cubicBezTo>
                    <a:pt x="1478" y="264"/>
                    <a:pt x="1806" y="592"/>
                    <a:pt x="1806" y="997"/>
                  </a:cubicBezTo>
                  <a:cubicBezTo>
                    <a:pt x="1806" y="1293"/>
                    <a:pt x="1628" y="1560"/>
                    <a:pt x="1354" y="1673"/>
                  </a:cubicBezTo>
                  <a:cubicBezTo>
                    <a:pt x="1263" y="1711"/>
                    <a:pt x="1168" y="1729"/>
                    <a:pt x="1073" y="1729"/>
                  </a:cubicBezTo>
                  <a:cubicBezTo>
                    <a:pt x="883" y="1729"/>
                    <a:pt x="696" y="1654"/>
                    <a:pt x="556" y="1514"/>
                  </a:cubicBezTo>
                  <a:cubicBezTo>
                    <a:pt x="346" y="1305"/>
                    <a:pt x="283" y="990"/>
                    <a:pt x="397" y="716"/>
                  </a:cubicBezTo>
                  <a:cubicBezTo>
                    <a:pt x="510" y="442"/>
                    <a:pt x="778" y="264"/>
                    <a:pt x="1074" y="264"/>
                  </a:cubicBezTo>
                  <a:close/>
                  <a:moveTo>
                    <a:pt x="1074" y="1"/>
                  </a:moveTo>
                  <a:cubicBezTo>
                    <a:pt x="815" y="1"/>
                    <a:pt x="560" y="102"/>
                    <a:pt x="370" y="293"/>
                  </a:cubicBezTo>
                  <a:cubicBezTo>
                    <a:pt x="85" y="578"/>
                    <a:pt x="0" y="1006"/>
                    <a:pt x="153" y="1378"/>
                  </a:cubicBezTo>
                  <a:cubicBezTo>
                    <a:pt x="307" y="1749"/>
                    <a:pt x="671" y="1992"/>
                    <a:pt x="1074" y="1992"/>
                  </a:cubicBezTo>
                  <a:cubicBezTo>
                    <a:pt x="1623" y="1992"/>
                    <a:pt x="2069" y="1547"/>
                    <a:pt x="2069" y="997"/>
                  </a:cubicBezTo>
                  <a:cubicBezTo>
                    <a:pt x="2069" y="594"/>
                    <a:pt x="1826" y="231"/>
                    <a:pt x="1455" y="77"/>
                  </a:cubicBezTo>
                  <a:cubicBezTo>
                    <a:pt x="1332" y="26"/>
                    <a:pt x="1202" y="1"/>
                    <a:pt x="1074"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4334475" y="1780975"/>
              <a:ext cx="51775" cy="49825"/>
            </a:xfrm>
            <a:custGeom>
              <a:avLst/>
              <a:gdLst/>
              <a:ahLst/>
              <a:cxnLst/>
              <a:rect l="l" t="t" r="r" b="b"/>
              <a:pathLst>
                <a:path w="2071" h="1993" extrusionOk="0">
                  <a:moveTo>
                    <a:pt x="1075" y="264"/>
                  </a:moveTo>
                  <a:cubicBezTo>
                    <a:pt x="1478" y="264"/>
                    <a:pt x="1806" y="592"/>
                    <a:pt x="1806" y="997"/>
                  </a:cubicBezTo>
                  <a:cubicBezTo>
                    <a:pt x="1806" y="1293"/>
                    <a:pt x="1628" y="1560"/>
                    <a:pt x="1355" y="1673"/>
                  </a:cubicBezTo>
                  <a:cubicBezTo>
                    <a:pt x="1264" y="1711"/>
                    <a:pt x="1169" y="1729"/>
                    <a:pt x="1074" y="1729"/>
                  </a:cubicBezTo>
                  <a:cubicBezTo>
                    <a:pt x="884" y="1729"/>
                    <a:pt x="696" y="1654"/>
                    <a:pt x="556" y="1514"/>
                  </a:cubicBezTo>
                  <a:cubicBezTo>
                    <a:pt x="346" y="1305"/>
                    <a:pt x="284" y="990"/>
                    <a:pt x="397" y="716"/>
                  </a:cubicBezTo>
                  <a:cubicBezTo>
                    <a:pt x="510" y="442"/>
                    <a:pt x="778" y="264"/>
                    <a:pt x="1075" y="264"/>
                  </a:cubicBezTo>
                  <a:close/>
                  <a:moveTo>
                    <a:pt x="1075" y="1"/>
                  </a:moveTo>
                  <a:cubicBezTo>
                    <a:pt x="816" y="1"/>
                    <a:pt x="561" y="102"/>
                    <a:pt x="371" y="293"/>
                  </a:cubicBezTo>
                  <a:cubicBezTo>
                    <a:pt x="86" y="578"/>
                    <a:pt x="1" y="1006"/>
                    <a:pt x="155" y="1378"/>
                  </a:cubicBezTo>
                  <a:cubicBezTo>
                    <a:pt x="309" y="1749"/>
                    <a:pt x="671" y="1992"/>
                    <a:pt x="1075" y="1992"/>
                  </a:cubicBezTo>
                  <a:cubicBezTo>
                    <a:pt x="1624" y="1991"/>
                    <a:pt x="2069" y="1547"/>
                    <a:pt x="2070" y="997"/>
                  </a:cubicBezTo>
                  <a:cubicBezTo>
                    <a:pt x="2070" y="594"/>
                    <a:pt x="1828" y="231"/>
                    <a:pt x="1455" y="77"/>
                  </a:cubicBezTo>
                  <a:cubicBezTo>
                    <a:pt x="1332" y="26"/>
                    <a:pt x="1203" y="1"/>
                    <a:pt x="1075"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3787500" y="1857150"/>
              <a:ext cx="51750" cy="49800"/>
            </a:xfrm>
            <a:custGeom>
              <a:avLst/>
              <a:gdLst/>
              <a:ahLst/>
              <a:cxnLst/>
              <a:rect l="l" t="t" r="r" b="b"/>
              <a:pathLst>
                <a:path w="2070" h="1992" extrusionOk="0">
                  <a:moveTo>
                    <a:pt x="1073" y="264"/>
                  </a:moveTo>
                  <a:cubicBezTo>
                    <a:pt x="1478" y="264"/>
                    <a:pt x="1806" y="593"/>
                    <a:pt x="1806" y="996"/>
                  </a:cubicBezTo>
                  <a:cubicBezTo>
                    <a:pt x="1806" y="1293"/>
                    <a:pt x="1628" y="1560"/>
                    <a:pt x="1354" y="1673"/>
                  </a:cubicBezTo>
                  <a:cubicBezTo>
                    <a:pt x="1263" y="1711"/>
                    <a:pt x="1168" y="1729"/>
                    <a:pt x="1073" y="1729"/>
                  </a:cubicBezTo>
                  <a:cubicBezTo>
                    <a:pt x="883" y="1729"/>
                    <a:pt x="696" y="1655"/>
                    <a:pt x="556" y="1515"/>
                  </a:cubicBezTo>
                  <a:cubicBezTo>
                    <a:pt x="346" y="1305"/>
                    <a:pt x="284" y="989"/>
                    <a:pt x="397" y="716"/>
                  </a:cubicBezTo>
                  <a:cubicBezTo>
                    <a:pt x="510" y="443"/>
                    <a:pt x="777" y="264"/>
                    <a:pt x="1073" y="264"/>
                  </a:cubicBezTo>
                  <a:close/>
                  <a:moveTo>
                    <a:pt x="1073" y="1"/>
                  </a:moveTo>
                  <a:cubicBezTo>
                    <a:pt x="814" y="1"/>
                    <a:pt x="560" y="102"/>
                    <a:pt x="370" y="292"/>
                  </a:cubicBezTo>
                  <a:cubicBezTo>
                    <a:pt x="86" y="577"/>
                    <a:pt x="0" y="1005"/>
                    <a:pt x="154" y="1377"/>
                  </a:cubicBezTo>
                  <a:cubicBezTo>
                    <a:pt x="308" y="1750"/>
                    <a:pt x="671" y="1992"/>
                    <a:pt x="1073" y="1992"/>
                  </a:cubicBezTo>
                  <a:cubicBezTo>
                    <a:pt x="1623" y="1992"/>
                    <a:pt x="2069" y="1546"/>
                    <a:pt x="2070" y="996"/>
                  </a:cubicBezTo>
                  <a:cubicBezTo>
                    <a:pt x="2070" y="594"/>
                    <a:pt x="1827" y="231"/>
                    <a:pt x="1455" y="77"/>
                  </a:cubicBezTo>
                  <a:cubicBezTo>
                    <a:pt x="1331" y="26"/>
                    <a:pt x="1202" y="1"/>
                    <a:pt x="1073"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3865625" y="1857150"/>
              <a:ext cx="51775" cy="49800"/>
            </a:xfrm>
            <a:custGeom>
              <a:avLst/>
              <a:gdLst/>
              <a:ahLst/>
              <a:cxnLst/>
              <a:rect l="l" t="t" r="r" b="b"/>
              <a:pathLst>
                <a:path w="2071" h="1992" extrusionOk="0">
                  <a:moveTo>
                    <a:pt x="1075" y="264"/>
                  </a:moveTo>
                  <a:cubicBezTo>
                    <a:pt x="1479" y="264"/>
                    <a:pt x="1806" y="591"/>
                    <a:pt x="1807" y="996"/>
                  </a:cubicBezTo>
                  <a:cubicBezTo>
                    <a:pt x="1807" y="1292"/>
                    <a:pt x="1629" y="1559"/>
                    <a:pt x="1355" y="1673"/>
                  </a:cubicBezTo>
                  <a:cubicBezTo>
                    <a:pt x="1264" y="1711"/>
                    <a:pt x="1169" y="1729"/>
                    <a:pt x="1075" y="1729"/>
                  </a:cubicBezTo>
                  <a:cubicBezTo>
                    <a:pt x="884" y="1729"/>
                    <a:pt x="697" y="1655"/>
                    <a:pt x="557" y="1515"/>
                  </a:cubicBezTo>
                  <a:cubicBezTo>
                    <a:pt x="347" y="1305"/>
                    <a:pt x="284" y="991"/>
                    <a:pt x="397" y="717"/>
                  </a:cubicBezTo>
                  <a:cubicBezTo>
                    <a:pt x="511" y="443"/>
                    <a:pt x="779" y="264"/>
                    <a:pt x="1075" y="264"/>
                  </a:cubicBezTo>
                  <a:close/>
                  <a:moveTo>
                    <a:pt x="1074" y="1"/>
                  </a:moveTo>
                  <a:cubicBezTo>
                    <a:pt x="815" y="1"/>
                    <a:pt x="561" y="102"/>
                    <a:pt x="371" y="292"/>
                  </a:cubicBezTo>
                  <a:cubicBezTo>
                    <a:pt x="86" y="577"/>
                    <a:pt x="0" y="1005"/>
                    <a:pt x="154" y="1377"/>
                  </a:cubicBezTo>
                  <a:cubicBezTo>
                    <a:pt x="309" y="1750"/>
                    <a:pt x="672" y="1992"/>
                    <a:pt x="1075" y="1992"/>
                  </a:cubicBezTo>
                  <a:cubicBezTo>
                    <a:pt x="1624" y="1992"/>
                    <a:pt x="2069" y="1546"/>
                    <a:pt x="2070" y="996"/>
                  </a:cubicBezTo>
                  <a:cubicBezTo>
                    <a:pt x="2070" y="594"/>
                    <a:pt x="1827" y="231"/>
                    <a:pt x="1456" y="77"/>
                  </a:cubicBezTo>
                  <a:cubicBezTo>
                    <a:pt x="1332" y="26"/>
                    <a:pt x="1202" y="1"/>
                    <a:pt x="1074"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3943750" y="1857150"/>
              <a:ext cx="51775" cy="49800"/>
            </a:xfrm>
            <a:custGeom>
              <a:avLst/>
              <a:gdLst/>
              <a:ahLst/>
              <a:cxnLst/>
              <a:rect l="l" t="t" r="r" b="b"/>
              <a:pathLst>
                <a:path w="2071" h="1992" extrusionOk="0">
                  <a:moveTo>
                    <a:pt x="1075" y="264"/>
                  </a:moveTo>
                  <a:cubicBezTo>
                    <a:pt x="1479" y="264"/>
                    <a:pt x="1807" y="593"/>
                    <a:pt x="1807" y="996"/>
                  </a:cubicBezTo>
                  <a:cubicBezTo>
                    <a:pt x="1807" y="1293"/>
                    <a:pt x="1629" y="1560"/>
                    <a:pt x="1355" y="1673"/>
                  </a:cubicBezTo>
                  <a:cubicBezTo>
                    <a:pt x="1264" y="1711"/>
                    <a:pt x="1169" y="1729"/>
                    <a:pt x="1075" y="1729"/>
                  </a:cubicBezTo>
                  <a:cubicBezTo>
                    <a:pt x="884" y="1729"/>
                    <a:pt x="697" y="1655"/>
                    <a:pt x="557" y="1515"/>
                  </a:cubicBezTo>
                  <a:cubicBezTo>
                    <a:pt x="347" y="1305"/>
                    <a:pt x="284" y="989"/>
                    <a:pt x="398" y="716"/>
                  </a:cubicBezTo>
                  <a:cubicBezTo>
                    <a:pt x="512" y="443"/>
                    <a:pt x="779" y="264"/>
                    <a:pt x="1075" y="264"/>
                  </a:cubicBezTo>
                  <a:close/>
                  <a:moveTo>
                    <a:pt x="1074" y="1"/>
                  </a:moveTo>
                  <a:cubicBezTo>
                    <a:pt x="815" y="1"/>
                    <a:pt x="561" y="102"/>
                    <a:pt x="371" y="292"/>
                  </a:cubicBezTo>
                  <a:cubicBezTo>
                    <a:pt x="86" y="577"/>
                    <a:pt x="0" y="1005"/>
                    <a:pt x="155" y="1377"/>
                  </a:cubicBezTo>
                  <a:cubicBezTo>
                    <a:pt x="309" y="1750"/>
                    <a:pt x="672" y="1992"/>
                    <a:pt x="1075" y="1992"/>
                  </a:cubicBezTo>
                  <a:cubicBezTo>
                    <a:pt x="1625" y="1992"/>
                    <a:pt x="2070" y="1546"/>
                    <a:pt x="2070" y="996"/>
                  </a:cubicBezTo>
                  <a:cubicBezTo>
                    <a:pt x="2070" y="594"/>
                    <a:pt x="1829" y="231"/>
                    <a:pt x="1456" y="77"/>
                  </a:cubicBezTo>
                  <a:cubicBezTo>
                    <a:pt x="1332" y="26"/>
                    <a:pt x="1203" y="1"/>
                    <a:pt x="1074"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4021900" y="1857150"/>
              <a:ext cx="51775" cy="49800"/>
            </a:xfrm>
            <a:custGeom>
              <a:avLst/>
              <a:gdLst/>
              <a:ahLst/>
              <a:cxnLst/>
              <a:rect l="l" t="t" r="r" b="b"/>
              <a:pathLst>
                <a:path w="2071" h="1992" extrusionOk="0">
                  <a:moveTo>
                    <a:pt x="1075" y="264"/>
                  </a:moveTo>
                  <a:cubicBezTo>
                    <a:pt x="1480" y="264"/>
                    <a:pt x="1807" y="593"/>
                    <a:pt x="1808" y="996"/>
                  </a:cubicBezTo>
                  <a:cubicBezTo>
                    <a:pt x="1808" y="1293"/>
                    <a:pt x="1629" y="1560"/>
                    <a:pt x="1355" y="1673"/>
                  </a:cubicBezTo>
                  <a:cubicBezTo>
                    <a:pt x="1265" y="1711"/>
                    <a:pt x="1169" y="1729"/>
                    <a:pt x="1075" y="1729"/>
                  </a:cubicBezTo>
                  <a:cubicBezTo>
                    <a:pt x="884" y="1729"/>
                    <a:pt x="697" y="1655"/>
                    <a:pt x="557" y="1515"/>
                  </a:cubicBezTo>
                  <a:cubicBezTo>
                    <a:pt x="348" y="1305"/>
                    <a:pt x="285" y="991"/>
                    <a:pt x="398" y="717"/>
                  </a:cubicBezTo>
                  <a:cubicBezTo>
                    <a:pt x="512" y="443"/>
                    <a:pt x="778" y="264"/>
                    <a:pt x="1075" y="264"/>
                  </a:cubicBezTo>
                  <a:close/>
                  <a:moveTo>
                    <a:pt x="1074" y="1"/>
                  </a:moveTo>
                  <a:cubicBezTo>
                    <a:pt x="815" y="1"/>
                    <a:pt x="561" y="102"/>
                    <a:pt x="371" y="292"/>
                  </a:cubicBezTo>
                  <a:cubicBezTo>
                    <a:pt x="86" y="577"/>
                    <a:pt x="1" y="1005"/>
                    <a:pt x="155" y="1377"/>
                  </a:cubicBezTo>
                  <a:cubicBezTo>
                    <a:pt x="309" y="1750"/>
                    <a:pt x="671" y="1992"/>
                    <a:pt x="1075" y="1992"/>
                  </a:cubicBezTo>
                  <a:cubicBezTo>
                    <a:pt x="1624" y="1992"/>
                    <a:pt x="2069" y="1546"/>
                    <a:pt x="2070" y="996"/>
                  </a:cubicBezTo>
                  <a:cubicBezTo>
                    <a:pt x="2070" y="594"/>
                    <a:pt x="1828" y="231"/>
                    <a:pt x="1456" y="77"/>
                  </a:cubicBezTo>
                  <a:cubicBezTo>
                    <a:pt x="1333" y="26"/>
                    <a:pt x="1203" y="1"/>
                    <a:pt x="1074"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4100025" y="1857150"/>
              <a:ext cx="51775" cy="49800"/>
            </a:xfrm>
            <a:custGeom>
              <a:avLst/>
              <a:gdLst/>
              <a:ahLst/>
              <a:cxnLst/>
              <a:rect l="l" t="t" r="r" b="b"/>
              <a:pathLst>
                <a:path w="2071" h="1992" extrusionOk="0">
                  <a:moveTo>
                    <a:pt x="1072" y="264"/>
                  </a:moveTo>
                  <a:cubicBezTo>
                    <a:pt x="1073" y="264"/>
                    <a:pt x="1074" y="264"/>
                    <a:pt x="1075" y="264"/>
                  </a:cubicBezTo>
                  <a:cubicBezTo>
                    <a:pt x="1480" y="264"/>
                    <a:pt x="1808" y="593"/>
                    <a:pt x="1808" y="996"/>
                  </a:cubicBezTo>
                  <a:cubicBezTo>
                    <a:pt x="1808" y="1293"/>
                    <a:pt x="1629" y="1560"/>
                    <a:pt x="1356" y="1673"/>
                  </a:cubicBezTo>
                  <a:cubicBezTo>
                    <a:pt x="1265" y="1711"/>
                    <a:pt x="1170" y="1729"/>
                    <a:pt x="1075" y="1729"/>
                  </a:cubicBezTo>
                  <a:cubicBezTo>
                    <a:pt x="885" y="1729"/>
                    <a:pt x="697" y="1655"/>
                    <a:pt x="557" y="1515"/>
                  </a:cubicBezTo>
                  <a:cubicBezTo>
                    <a:pt x="348" y="1305"/>
                    <a:pt x="285" y="989"/>
                    <a:pt x="399" y="716"/>
                  </a:cubicBezTo>
                  <a:cubicBezTo>
                    <a:pt x="512" y="443"/>
                    <a:pt x="777" y="264"/>
                    <a:pt x="1072" y="264"/>
                  </a:cubicBezTo>
                  <a:close/>
                  <a:moveTo>
                    <a:pt x="1074" y="1"/>
                  </a:moveTo>
                  <a:cubicBezTo>
                    <a:pt x="816" y="1"/>
                    <a:pt x="561" y="102"/>
                    <a:pt x="371" y="292"/>
                  </a:cubicBezTo>
                  <a:cubicBezTo>
                    <a:pt x="86" y="577"/>
                    <a:pt x="1" y="1005"/>
                    <a:pt x="155" y="1377"/>
                  </a:cubicBezTo>
                  <a:cubicBezTo>
                    <a:pt x="309" y="1750"/>
                    <a:pt x="673" y="1992"/>
                    <a:pt x="1075" y="1992"/>
                  </a:cubicBezTo>
                  <a:cubicBezTo>
                    <a:pt x="1625" y="1992"/>
                    <a:pt x="2071" y="1546"/>
                    <a:pt x="2071" y="996"/>
                  </a:cubicBezTo>
                  <a:cubicBezTo>
                    <a:pt x="2071" y="594"/>
                    <a:pt x="1828" y="231"/>
                    <a:pt x="1456" y="77"/>
                  </a:cubicBezTo>
                  <a:cubicBezTo>
                    <a:pt x="1333" y="26"/>
                    <a:pt x="1203" y="1"/>
                    <a:pt x="1074"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4178200" y="1857150"/>
              <a:ext cx="51750" cy="49800"/>
            </a:xfrm>
            <a:custGeom>
              <a:avLst/>
              <a:gdLst/>
              <a:ahLst/>
              <a:cxnLst/>
              <a:rect l="l" t="t" r="r" b="b"/>
              <a:pathLst>
                <a:path w="2070" h="1992" extrusionOk="0">
                  <a:moveTo>
                    <a:pt x="1072" y="264"/>
                  </a:moveTo>
                  <a:cubicBezTo>
                    <a:pt x="1073" y="264"/>
                    <a:pt x="1073" y="264"/>
                    <a:pt x="1074" y="264"/>
                  </a:cubicBezTo>
                  <a:cubicBezTo>
                    <a:pt x="1478" y="264"/>
                    <a:pt x="1806" y="593"/>
                    <a:pt x="1806" y="996"/>
                  </a:cubicBezTo>
                  <a:cubicBezTo>
                    <a:pt x="1806" y="1293"/>
                    <a:pt x="1628" y="1560"/>
                    <a:pt x="1354" y="1673"/>
                  </a:cubicBezTo>
                  <a:cubicBezTo>
                    <a:pt x="1263" y="1711"/>
                    <a:pt x="1168" y="1729"/>
                    <a:pt x="1073" y="1729"/>
                  </a:cubicBezTo>
                  <a:cubicBezTo>
                    <a:pt x="883" y="1729"/>
                    <a:pt x="696" y="1655"/>
                    <a:pt x="556" y="1515"/>
                  </a:cubicBezTo>
                  <a:cubicBezTo>
                    <a:pt x="346" y="1305"/>
                    <a:pt x="284" y="989"/>
                    <a:pt x="397" y="716"/>
                  </a:cubicBezTo>
                  <a:cubicBezTo>
                    <a:pt x="510" y="443"/>
                    <a:pt x="776" y="264"/>
                    <a:pt x="1072" y="264"/>
                  </a:cubicBezTo>
                  <a:close/>
                  <a:moveTo>
                    <a:pt x="1073" y="1"/>
                  </a:moveTo>
                  <a:cubicBezTo>
                    <a:pt x="814" y="1"/>
                    <a:pt x="560" y="102"/>
                    <a:pt x="369" y="292"/>
                  </a:cubicBezTo>
                  <a:cubicBezTo>
                    <a:pt x="85" y="577"/>
                    <a:pt x="0" y="1005"/>
                    <a:pt x="154" y="1377"/>
                  </a:cubicBezTo>
                  <a:cubicBezTo>
                    <a:pt x="308" y="1750"/>
                    <a:pt x="671" y="1992"/>
                    <a:pt x="1074" y="1992"/>
                  </a:cubicBezTo>
                  <a:cubicBezTo>
                    <a:pt x="1623" y="1992"/>
                    <a:pt x="2069" y="1546"/>
                    <a:pt x="2070" y="996"/>
                  </a:cubicBezTo>
                  <a:cubicBezTo>
                    <a:pt x="2070" y="594"/>
                    <a:pt x="1827" y="231"/>
                    <a:pt x="1455" y="77"/>
                  </a:cubicBezTo>
                  <a:cubicBezTo>
                    <a:pt x="1331" y="26"/>
                    <a:pt x="1202" y="1"/>
                    <a:pt x="1073"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4256325" y="1857150"/>
              <a:ext cx="51775" cy="49800"/>
            </a:xfrm>
            <a:custGeom>
              <a:avLst/>
              <a:gdLst/>
              <a:ahLst/>
              <a:cxnLst/>
              <a:rect l="l" t="t" r="r" b="b"/>
              <a:pathLst>
                <a:path w="2071" h="1992" extrusionOk="0">
                  <a:moveTo>
                    <a:pt x="1075" y="264"/>
                  </a:moveTo>
                  <a:cubicBezTo>
                    <a:pt x="1479" y="264"/>
                    <a:pt x="1806" y="593"/>
                    <a:pt x="1807" y="996"/>
                  </a:cubicBezTo>
                  <a:cubicBezTo>
                    <a:pt x="1807" y="1293"/>
                    <a:pt x="1629" y="1560"/>
                    <a:pt x="1355" y="1673"/>
                  </a:cubicBezTo>
                  <a:cubicBezTo>
                    <a:pt x="1264" y="1711"/>
                    <a:pt x="1169" y="1729"/>
                    <a:pt x="1075" y="1729"/>
                  </a:cubicBezTo>
                  <a:cubicBezTo>
                    <a:pt x="884" y="1729"/>
                    <a:pt x="697" y="1655"/>
                    <a:pt x="557" y="1515"/>
                  </a:cubicBezTo>
                  <a:cubicBezTo>
                    <a:pt x="347" y="1305"/>
                    <a:pt x="284" y="989"/>
                    <a:pt x="397" y="716"/>
                  </a:cubicBezTo>
                  <a:cubicBezTo>
                    <a:pt x="511" y="443"/>
                    <a:pt x="779" y="264"/>
                    <a:pt x="1075" y="264"/>
                  </a:cubicBezTo>
                  <a:close/>
                  <a:moveTo>
                    <a:pt x="1074" y="1"/>
                  </a:moveTo>
                  <a:cubicBezTo>
                    <a:pt x="815" y="1"/>
                    <a:pt x="561" y="102"/>
                    <a:pt x="371" y="292"/>
                  </a:cubicBezTo>
                  <a:cubicBezTo>
                    <a:pt x="86" y="577"/>
                    <a:pt x="0" y="1005"/>
                    <a:pt x="154" y="1377"/>
                  </a:cubicBezTo>
                  <a:cubicBezTo>
                    <a:pt x="308" y="1750"/>
                    <a:pt x="672" y="1992"/>
                    <a:pt x="1075" y="1992"/>
                  </a:cubicBezTo>
                  <a:cubicBezTo>
                    <a:pt x="1624" y="1992"/>
                    <a:pt x="2070" y="1546"/>
                    <a:pt x="2070" y="996"/>
                  </a:cubicBezTo>
                  <a:cubicBezTo>
                    <a:pt x="2070" y="594"/>
                    <a:pt x="1827" y="231"/>
                    <a:pt x="1456" y="77"/>
                  </a:cubicBezTo>
                  <a:cubicBezTo>
                    <a:pt x="1332" y="26"/>
                    <a:pt x="1202" y="1"/>
                    <a:pt x="1074"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4334475" y="1857150"/>
              <a:ext cx="51775" cy="49800"/>
            </a:xfrm>
            <a:custGeom>
              <a:avLst/>
              <a:gdLst/>
              <a:ahLst/>
              <a:cxnLst/>
              <a:rect l="l" t="t" r="r" b="b"/>
              <a:pathLst>
                <a:path w="2071" h="1992" extrusionOk="0">
                  <a:moveTo>
                    <a:pt x="1075" y="264"/>
                  </a:moveTo>
                  <a:cubicBezTo>
                    <a:pt x="1478" y="264"/>
                    <a:pt x="1806" y="593"/>
                    <a:pt x="1806" y="996"/>
                  </a:cubicBezTo>
                  <a:cubicBezTo>
                    <a:pt x="1806" y="1293"/>
                    <a:pt x="1628" y="1560"/>
                    <a:pt x="1354" y="1673"/>
                  </a:cubicBezTo>
                  <a:cubicBezTo>
                    <a:pt x="1263" y="1711"/>
                    <a:pt x="1168" y="1729"/>
                    <a:pt x="1074" y="1729"/>
                  </a:cubicBezTo>
                  <a:cubicBezTo>
                    <a:pt x="883" y="1729"/>
                    <a:pt x="696" y="1655"/>
                    <a:pt x="556" y="1515"/>
                  </a:cubicBezTo>
                  <a:cubicBezTo>
                    <a:pt x="346" y="1305"/>
                    <a:pt x="284" y="989"/>
                    <a:pt x="397" y="716"/>
                  </a:cubicBezTo>
                  <a:cubicBezTo>
                    <a:pt x="510" y="443"/>
                    <a:pt x="778" y="264"/>
                    <a:pt x="1075" y="264"/>
                  </a:cubicBezTo>
                  <a:close/>
                  <a:moveTo>
                    <a:pt x="1074" y="0"/>
                  </a:moveTo>
                  <a:cubicBezTo>
                    <a:pt x="815" y="0"/>
                    <a:pt x="560" y="101"/>
                    <a:pt x="370" y="292"/>
                  </a:cubicBezTo>
                  <a:cubicBezTo>
                    <a:pt x="85" y="577"/>
                    <a:pt x="1" y="1006"/>
                    <a:pt x="155" y="1377"/>
                  </a:cubicBezTo>
                  <a:cubicBezTo>
                    <a:pt x="309" y="1750"/>
                    <a:pt x="671" y="1992"/>
                    <a:pt x="1075" y="1992"/>
                  </a:cubicBezTo>
                  <a:cubicBezTo>
                    <a:pt x="1624" y="1992"/>
                    <a:pt x="2069" y="1546"/>
                    <a:pt x="2070" y="996"/>
                  </a:cubicBezTo>
                  <a:cubicBezTo>
                    <a:pt x="2069" y="594"/>
                    <a:pt x="1826" y="230"/>
                    <a:pt x="1455" y="76"/>
                  </a:cubicBezTo>
                  <a:cubicBezTo>
                    <a:pt x="1332" y="25"/>
                    <a:pt x="1202" y="0"/>
                    <a:pt x="1074" y="0"/>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787500" y="1933325"/>
              <a:ext cx="51750" cy="49825"/>
            </a:xfrm>
            <a:custGeom>
              <a:avLst/>
              <a:gdLst/>
              <a:ahLst/>
              <a:cxnLst/>
              <a:rect l="l" t="t" r="r" b="b"/>
              <a:pathLst>
                <a:path w="2070" h="1993" extrusionOk="0">
                  <a:moveTo>
                    <a:pt x="1073" y="264"/>
                  </a:moveTo>
                  <a:cubicBezTo>
                    <a:pt x="1478" y="265"/>
                    <a:pt x="1806" y="592"/>
                    <a:pt x="1806" y="997"/>
                  </a:cubicBezTo>
                  <a:cubicBezTo>
                    <a:pt x="1806" y="1293"/>
                    <a:pt x="1628" y="1560"/>
                    <a:pt x="1354" y="1674"/>
                  </a:cubicBezTo>
                  <a:cubicBezTo>
                    <a:pt x="1263" y="1711"/>
                    <a:pt x="1169" y="1729"/>
                    <a:pt x="1075" y="1729"/>
                  </a:cubicBezTo>
                  <a:cubicBezTo>
                    <a:pt x="884" y="1729"/>
                    <a:pt x="696" y="1655"/>
                    <a:pt x="556" y="1514"/>
                  </a:cubicBezTo>
                  <a:cubicBezTo>
                    <a:pt x="346" y="1305"/>
                    <a:pt x="284" y="990"/>
                    <a:pt x="397" y="716"/>
                  </a:cubicBezTo>
                  <a:cubicBezTo>
                    <a:pt x="510" y="442"/>
                    <a:pt x="777" y="264"/>
                    <a:pt x="1073" y="264"/>
                  </a:cubicBezTo>
                  <a:close/>
                  <a:moveTo>
                    <a:pt x="1074" y="1"/>
                  </a:moveTo>
                  <a:cubicBezTo>
                    <a:pt x="815" y="1"/>
                    <a:pt x="560" y="102"/>
                    <a:pt x="369" y="293"/>
                  </a:cubicBezTo>
                  <a:cubicBezTo>
                    <a:pt x="86" y="578"/>
                    <a:pt x="0" y="1006"/>
                    <a:pt x="154" y="1378"/>
                  </a:cubicBezTo>
                  <a:cubicBezTo>
                    <a:pt x="308" y="1749"/>
                    <a:pt x="671" y="1992"/>
                    <a:pt x="1073" y="1992"/>
                  </a:cubicBezTo>
                  <a:cubicBezTo>
                    <a:pt x="1623" y="1992"/>
                    <a:pt x="2069" y="1547"/>
                    <a:pt x="2070" y="997"/>
                  </a:cubicBezTo>
                  <a:cubicBezTo>
                    <a:pt x="2070" y="594"/>
                    <a:pt x="1827" y="231"/>
                    <a:pt x="1455" y="77"/>
                  </a:cubicBezTo>
                  <a:cubicBezTo>
                    <a:pt x="1332" y="26"/>
                    <a:pt x="1203" y="1"/>
                    <a:pt x="1074"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3865625" y="1933325"/>
              <a:ext cx="51775" cy="49825"/>
            </a:xfrm>
            <a:custGeom>
              <a:avLst/>
              <a:gdLst/>
              <a:ahLst/>
              <a:cxnLst/>
              <a:rect l="l" t="t" r="r" b="b"/>
              <a:pathLst>
                <a:path w="2071" h="1993" extrusionOk="0">
                  <a:moveTo>
                    <a:pt x="1075" y="264"/>
                  </a:moveTo>
                  <a:cubicBezTo>
                    <a:pt x="1479" y="265"/>
                    <a:pt x="1806"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8"/>
                    <a:pt x="0" y="1006"/>
                    <a:pt x="154" y="1378"/>
                  </a:cubicBezTo>
                  <a:cubicBezTo>
                    <a:pt x="309" y="1749"/>
                    <a:pt x="672" y="1992"/>
                    <a:pt x="1075" y="1992"/>
                  </a:cubicBezTo>
                  <a:cubicBezTo>
                    <a:pt x="1624" y="1992"/>
                    <a:pt x="2069" y="1547"/>
                    <a:pt x="2070" y="997"/>
                  </a:cubicBezTo>
                  <a:cubicBezTo>
                    <a:pt x="2070" y="594"/>
                    <a:pt x="1827" y="231"/>
                    <a:pt x="1456" y="77"/>
                  </a:cubicBezTo>
                  <a:cubicBezTo>
                    <a:pt x="1333" y="26"/>
                    <a:pt x="1203" y="1"/>
                    <a:pt x="1075"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3943750" y="1933325"/>
              <a:ext cx="51775" cy="49825"/>
            </a:xfrm>
            <a:custGeom>
              <a:avLst/>
              <a:gdLst/>
              <a:ahLst/>
              <a:cxnLst/>
              <a:rect l="l" t="t" r="r" b="b"/>
              <a:pathLst>
                <a:path w="2071" h="1993" extrusionOk="0">
                  <a:moveTo>
                    <a:pt x="1075" y="264"/>
                  </a:moveTo>
                  <a:cubicBezTo>
                    <a:pt x="1479" y="265"/>
                    <a:pt x="1807"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8" y="716"/>
                  </a:cubicBezTo>
                  <a:cubicBezTo>
                    <a:pt x="512" y="442"/>
                    <a:pt x="779" y="264"/>
                    <a:pt x="1075" y="264"/>
                  </a:cubicBezTo>
                  <a:close/>
                  <a:moveTo>
                    <a:pt x="1075" y="1"/>
                  </a:moveTo>
                  <a:cubicBezTo>
                    <a:pt x="816" y="1"/>
                    <a:pt x="561" y="102"/>
                    <a:pt x="371" y="293"/>
                  </a:cubicBezTo>
                  <a:cubicBezTo>
                    <a:pt x="86" y="578"/>
                    <a:pt x="0" y="1006"/>
                    <a:pt x="155" y="1378"/>
                  </a:cubicBezTo>
                  <a:cubicBezTo>
                    <a:pt x="310" y="1749"/>
                    <a:pt x="672" y="1992"/>
                    <a:pt x="1075" y="1992"/>
                  </a:cubicBezTo>
                  <a:cubicBezTo>
                    <a:pt x="1625" y="1992"/>
                    <a:pt x="2070" y="1547"/>
                    <a:pt x="2070" y="997"/>
                  </a:cubicBezTo>
                  <a:cubicBezTo>
                    <a:pt x="2070" y="594"/>
                    <a:pt x="1829" y="231"/>
                    <a:pt x="1456" y="77"/>
                  </a:cubicBezTo>
                  <a:cubicBezTo>
                    <a:pt x="1333" y="26"/>
                    <a:pt x="1204" y="1"/>
                    <a:pt x="1075"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4021900" y="1933325"/>
              <a:ext cx="51775" cy="49825"/>
            </a:xfrm>
            <a:custGeom>
              <a:avLst/>
              <a:gdLst/>
              <a:ahLst/>
              <a:cxnLst/>
              <a:rect l="l" t="t" r="r" b="b"/>
              <a:pathLst>
                <a:path w="2071" h="1993" extrusionOk="0">
                  <a:moveTo>
                    <a:pt x="1075" y="264"/>
                  </a:moveTo>
                  <a:cubicBezTo>
                    <a:pt x="1480" y="265"/>
                    <a:pt x="1807" y="592"/>
                    <a:pt x="1808" y="997"/>
                  </a:cubicBezTo>
                  <a:cubicBezTo>
                    <a:pt x="1808" y="1293"/>
                    <a:pt x="1629" y="1560"/>
                    <a:pt x="1355" y="1674"/>
                  </a:cubicBezTo>
                  <a:cubicBezTo>
                    <a:pt x="1265" y="1711"/>
                    <a:pt x="1170" y="1729"/>
                    <a:pt x="1076" y="1729"/>
                  </a:cubicBezTo>
                  <a:cubicBezTo>
                    <a:pt x="885" y="1729"/>
                    <a:pt x="698" y="1655"/>
                    <a:pt x="557" y="1514"/>
                  </a:cubicBezTo>
                  <a:cubicBezTo>
                    <a:pt x="348" y="1305"/>
                    <a:pt x="285" y="990"/>
                    <a:pt x="398" y="716"/>
                  </a:cubicBezTo>
                  <a:cubicBezTo>
                    <a:pt x="512" y="442"/>
                    <a:pt x="778" y="264"/>
                    <a:pt x="1075" y="264"/>
                  </a:cubicBezTo>
                  <a:close/>
                  <a:moveTo>
                    <a:pt x="1075" y="1"/>
                  </a:moveTo>
                  <a:cubicBezTo>
                    <a:pt x="816" y="1"/>
                    <a:pt x="562" y="102"/>
                    <a:pt x="371" y="293"/>
                  </a:cubicBezTo>
                  <a:cubicBezTo>
                    <a:pt x="86" y="578"/>
                    <a:pt x="1" y="1006"/>
                    <a:pt x="155" y="1378"/>
                  </a:cubicBezTo>
                  <a:cubicBezTo>
                    <a:pt x="309" y="1749"/>
                    <a:pt x="671" y="1992"/>
                    <a:pt x="1075" y="1992"/>
                  </a:cubicBezTo>
                  <a:cubicBezTo>
                    <a:pt x="1625" y="1992"/>
                    <a:pt x="2069" y="1547"/>
                    <a:pt x="2070" y="997"/>
                  </a:cubicBezTo>
                  <a:cubicBezTo>
                    <a:pt x="2070" y="594"/>
                    <a:pt x="1828" y="231"/>
                    <a:pt x="1455" y="77"/>
                  </a:cubicBezTo>
                  <a:cubicBezTo>
                    <a:pt x="1332" y="26"/>
                    <a:pt x="1203" y="1"/>
                    <a:pt x="1075"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4100025" y="1933325"/>
              <a:ext cx="51775" cy="49825"/>
            </a:xfrm>
            <a:custGeom>
              <a:avLst/>
              <a:gdLst/>
              <a:ahLst/>
              <a:cxnLst/>
              <a:rect l="l" t="t" r="r" b="b"/>
              <a:pathLst>
                <a:path w="2071" h="1993" extrusionOk="0">
                  <a:moveTo>
                    <a:pt x="1075" y="264"/>
                  </a:moveTo>
                  <a:cubicBezTo>
                    <a:pt x="1480" y="265"/>
                    <a:pt x="1808" y="592"/>
                    <a:pt x="1808" y="997"/>
                  </a:cubicBezTo>
                  <a:cubicBezTo>
                    <a:pt x="1808" y="1293"/>
                    <a:pt x="1629" y="1560"/>
                    <a:pt x="1356" y="1674"/>
                  </a:cubicBezTo>
                  <a:cubicBezTo>
                    <a:pt x="1265" y="1711"/>
                    <a:pt x="1170" y="1729"/>
                    <a:pt x="1076" y="1729"/>
                  </a:cubicBezTo>
                  <a:cubicBezTo>
                    <a:pt x="885" y="1729"/>
                    <a:pt x="698" y="1655"/>
                    <a:pt x="557" y="1514"/>
                  </a:cubicBezTo>
                  <a:cubicBezTo>
                    <a:pt x="348" y="1305"/>
                    <a:pt x="285" y="990"/>
                    <a:pt x="399" y="716"/>
                  </a:cubicBezTo>
                  <a:cubicBezTo>
                    <a:pt x="512" y="442"/>
                    <a:pt x="779" y="264"/>
                    <a:pt x="1075" y="264"/>
                  </a:cubicBezTo>
                  <a:close/>
                  <a:moveTo>
                    <a:pt x="1076" y="1"/>
                  </a:moveTo>
                  <a:cubicBezTo>
                    <a:pt x="816" y="1"/>
                    <a:pt x="562" y="102"/>
                    <a:pt x="371" y="293"/>
                  </a:cubicBezTo>
                  <a:cubicBezTo>
                    <a:pt x="86" y="578"/>
                    <a:pt x="1" y="1006"/>
                    <a:pt x="155" y="1378"/>
                  </a:cubicBezTo>
                  <a:cubicBezTo>
                    <a:pt x="309" y="1751"/>
                    <a:pt x="673" y="1992"/>
                    <a:pt x="1075" y="1992"/>
                  </a:cubicBezTo>
                  <a:cubicBezTo>
                    <a:pt x="1625" y="1992"/>
                    <a:pt x="2071" y="1547"/>
                    <a:pt x="2071" y="997"/>
                  </a:cubicBezTo>
                  <a:cubicBezTo>
                    <a:pt x="2071" y="594"/>
                    <a:pt x="1828" y="231"/>
                    <a:pt x="1456" y="77"/>
                  </a:cubicBezTo>
                  <a:cubicBezTo>
                    <a:pt x="1333" y="26"/>
                    <a:pt x="1204" y="1"/>
                    <a:pt x="1076"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4178200" y="1933325"/>
              <a:ext cx="51750" cy="49825"/>
            </a:xfrm>
            <a:custGeom>
              <a:avLst/>
              <a:gdLst/>
              <a:ahLst/>
              <a:cxnLst/>
              <a:rect l="l" t="t" r="r" b="b"/>
              <a:pathLst>
                <a:path w="2070" h="1993" extrusionOk="0">
                  <a:moveTo>
                    <a:pt x="1074" y="264"/>
                  </a:moveTo>
                  <a:cubicBezTo>
                    <a:pt x="1478" y="265"/>
                    <a:pt x="1806" y="592"/>
                    <a:pt x="1806" y="997"/>
                  </a:cubicBezTo>
                  <a:cubicBezTo>
                    <a:pt x="1806" y="1293"/>
                    <a:pt x="1628" y="1560"/>
                    <a:pt x="1354" y="1674"/>
                  </a:cubicBezTo>
                  <a:cubicBezTo>
                    <a:pt x="1263" y="1711"/>
                    <a:pt x="1169" y="1729"/>
                    <a:pt x="1075" y="1729"/>
                  </a:cubicBezTo>
                  <a:cubicBezTo>
                    <a:pt x="884" y="1729"/>
                    <a:pt x="696" y="1655"/>
                    <a:pt x="556" y="1514"/>
                  </a:cubicBezTo>
                  <a:cubicBezTo>
                    <a:pt x="346" y="1305"/>
                    <a:pt x="284" y="990"/>
                    <a:pt x="397" y="716"/>
                  </a:cubicBezTo>
                  <a:cubicBezTo>
                    <a:pt x="510" y="442"/>
                    <a:pt x="777" y="264"/>
                    <a:pt x="1074" y="264"/>
                  </a:cubicBezTo>
                  <a:close/>
                  <a:moveTo>
                    <a:pt x="1074" y="1"/>
                  </a:moveTo>
                  <a:cubicBezTo>
                    <a:pt x="815" y="1"/>
                    <a:pt x="560" y="102"/>
                    <a:pt x="369" y="293"/>
                  </a:cubicBezTo>
                  <a:cubicBezTo>
                    <a:pt x="85" y="578"/>
                    <a:pt x="0" y="1006"/>
                    <a:pt x="154" y="1378"/>
                  </a:cubicBezTo>
                  <a:cubicBezTo>
                    <a:pt x="308" y="1751"/>
                    <a:pt x="671" y="1992"/>
                    <a:pt x="1074" y="1992"/>
                  </a:cubicBezTo>
                  <a:cubicBezTo>
                    <a:pt x="1623" y="1992"/>
                    <a:pt x="2069" y="1547"/>
                    <a:pt x="2070" y="997"/>
                  </a:cubicBezTo>
                  <a:cubicBezTo>
                    <a:pt x="2070" y="594"/>
                    <a:pt x="1827" y="231"/>
                    <a:pt x="1455" y="77"/>
                  </a:cubicBezTo>
                  <a:cubicBezTo>
                    <a:pt x="1332" y="26"/>
                    <a:pt x="1203" y="1"/>
                    <a:pt x="1074"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4256325" y="1933325"/>
              <a:ext cx="51775" cy="49825"/>
            </a:xfrm>
            <a:custGeom>
              <a:avLst/>
              <a:gdLst/>
              <a:ahLst/>
              <a:cxnLst/>
              <a:rect l="l" t="t" r="r" b="b"/>
              <a:pathLst>
                <a:path w="2071" h="1993" extrusionOk="0">
                  <a:moveTo>
                    <a:pt x="1075" y="264"/>
                  </a:moveTo>
                  <a:cubicBezTo>
                    <a:pt x="1479" y="265"/>
                    <a:pt x="1806"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8"/>
                    <a:pt x="0" y="1006"/>
                    <a:pt x="154" y="1378"/>
                  </a:cubicBezTo>
                  <a:cubicBezTo>
                    <a:pt x="308" y="1749"/>
                    <a:pt x="672" y="1992"/>
                    <a:pt x="1075" y="1992"/>
                  </a:cubicBezTo>
                  <a:cubicBezTo>
                    <a:pt x="1624" y="1992"/>
                    <a:pt x="2070" y="1547"/>
                    <a:pt x="2070" y="997"/>
                  </a:cubicBezTo>
                  <a:cubicBezTo>
                    <a:pt x="2070" y="594"/>
                    <a:pt x="1827" y="231"/>
                    <a:pt x="1456" y="77"/>
                  </a:cubicBezTo>
                  <a:cubicBezTo>
                    <a:pt x="1333" y="26"/>
                    <a:pt x="1203" y="1"/>
                    <a:pt x="1075"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4334475" y="1933325"/>
              <a:ext cx="51775" cy="49825"/>
            </a:xfrm>
            <a:custGeom>
              <a:avLst/>
              <a:gdLst/>
              <a:ahLst/>
              <a:cxnLst/>
              <a:rect l="l" t="t" r="r" b="b"/>
              <a:pathLst>
                <a:path w="2071" h="1993" extrusionOk="0">
                  <a:moveTo>
                    <a:pt x="1075" y="264"/>
                  </a:moveTo>
                  <a:cubicBezTo>
                    <a:pt x="1478" y="265"/>
                    <a:pt x="1806" y="592"/>
                    <a:pt x="1806" y="997"/>
                  </a:cubicBezTo>
                  <a:cubicBezTo>
                    <a:pt x="1806" y="1293"/>
                    <a:pt x="1628" y="1560"/>
                    <a:pt x="1354" y="1674"/>
                  </a:cubicBezTo>
                  <a:cubicBezTo>
                    <a:pt x="1264" y="1711"/>
                    <a:pt x="1169" y="1729"/>
                    <a:pt x="1075" y="1729"/>
                  </a:cubicBezTo>
                  <a:cubicBezTo>
                    <a:pt x="884" y="1729"/>
                    <a:pt x="696" y="1655"/>
                    <a:pt x="556" y="1514"/>
                  </a:cubicBezTo>
                  <a:cubicBezTo>
                    <a:pt x="346" y="1305"/>
                    <a:pt x="284" y="990"/>
                    <a:pt x="397" y="716"/>
                  </a:cubicBezTo>
                  <a:cubicBezTo>
                    <a:pt x="510" y="442"/>
                    <a:pt x="778" y="264"/>
                    <a:pt x="1075" y="264"/>
                  </a:cubicBezTo>
                  <a:close/>
                  <a:moveTo>
                    <a:pt x="1074" y="1"/>
                  </a:moveTo>
                  <a:cubicBezTo>
                    <a:pt x="815" y="1"/>
                    <a:pt x="560" y="102"/>
                    <a:pt x="370" y="293"/>
                  </a:cubicBezTo>
                  <a:cubicBezTo>
                    <a:pt x="85" y="578"/>
                    <a:pt x="1" y="1006"/>
                    <a:pt x="155" y="1378"/>
                  </a:cubicBezTo>
                  <a:cubicBezTo>
                    <a:pt x="309" y="1751"/>
                    <a:pt x="671" y="1992"/>
                    <a:pt x="1075" y="1992"/>
                  </a:cubicBezTo>
                  <a:cubicBezTo>
                    <a:pt x="1624" y="1992"/>
                    <a:pt x="2069" y="1547"/>
                    <a:pt x="2070" y="997"/>
                  </a:cubicBezTo>
                  <a:cubicBezTo>
                    <a:pt x="2069" y="594"/>
                    <a:pt x="1828" y="231"/>
                    <a:pt x="1455" y="77"/>
                  </a:cubicBezTo>
                  <a:cubicBezTo>
                    <a:pt x="1332" y="26"/>
                    <a:pt x="1202" y="1"/>
                    <a:pt x="1074"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3787500" y="2009525"/>
              <a:ext cx="51750" cy="49800"/>
            </a:xfrm>
            <a:custGeom>
              <a:avLst/>
              <a:gdLst/>
              <a:ahLst/>
              <a:cxnLst/>
              <a:rect l="l" t="t" r="r" b="b"/>
              <a:pathLst>
                <a:path w="2070" h="1992" extrusionOk="0">
                  <a:moveTo>
                    <a:pt x="1073" y="263"/>
                  </a:moveTo>
                  <a:lnTo>
                    <a:pt x="1073"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7" y="263"/>
                    <a:pt x="1073" y="263"/>
                  </a:cubicBezTo>
                  <a:close/>
                  <a:moveTo>
                    <a:pt x="1074" y="0"/>
                  </a:moveTo>
                  <a:cubicBezTo>
                    <a:pt x="815" y="0"/>
                    <a:pt x="560" y="102"/>
                    <a:pt x="369" y="292"/>
                  </a:cubicBezTo>
                  <a:cubicBezTo>
                    <a:pt x="86" y="577"/>
                    <a:pt x="0" y="1005"/>
                    <a:pt x="154" y="1378"/>
                  </a:cubicBezTo>
                  <a:cubicBezTo>
                    <a:pt x="308" y="1749"/>
                    <a:pt x="671" y="1992"/>
                    <a:pt x="1073" y="1992"/>
                  </a:cubicBezTo>
                  <a:cubicBezTo>
                    <a:pt x="1623" y="1991"/>
                    <a:pt x="2069" y="1546"/>
                    <a:pt x="2070" y="996"/>
                  </a:cubicBezTo>
                  <a:cubicBezTo>
                    <a:pt x="2070" y="594"/>
                    <a:pt x="1827" y="230"/>
                    <a:pt x="1455" y="76"/>
                  </a:cubicBezTo>
                  <a:cubicBezTo>
                    <a:pt x="1332" y="25"/>
                    <a:pt x="1203" y="0"/>
                    <a:pt x="1074" y="0"/>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3865625" y="2009525"/>
              <a:ext cx="51775" cy="49800"/>
            </a:xfrm>
            <a:custGeom>
              <a:avLst/>
              <a:gdLst/>
              <a:ahLst/>
              <a:cxnLst/>
              <a:rect l="l" t="t" r="r" b="b"/>
              <a:pathLst>
                <a:path w="2071" h="1992" extrusionOk="0">
                  <a:moveTo>
                    <a:pt x="1075" y="263"/>
                  </a:moveTo>
                  <a:lnTo>
                    <a:pt x="1075" y="265"/>
                  </a:lnTo>
                  <a:cubicBezTo>
                    <a:pt x="1478" y="265"/>
                    <a:pt x="1806"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7" y="716"/>
                  </a:cubicBezTo>
                  <a:cubicBezTo>
                    <a:pt x="511" y="442"/>
                    <a:pt x="779" y="263"/>
                    <a:pt x="1075" y="263"/>
                  </a:cubicBezTo>
                  <a:close/>
                  <a:moveTo>
                    <a:pt x="1075" y="0"/>
                  </a:moveTo>
                  <a:cubicBezTo>
                    <a:pt x="816" y="0"/>
                    <a:pt x="561" y="102"/>
                    <a:pt x="371" y="292"/>
                  </a:cubicBezTo>
                  <a:cubicBezTo>
                    <a:pt x="86" y="577"/>
                    <a:pt x="0" y="1005"/>
                    <a:pt x="154" y="1378"/>
                  </a:cubicBezTo>
                  <a:cubicBezTo>
                    <a:pt x="309" y="1749"/>
                    <a:pt x="672" y="1992"/>
                    <a:pt x="1075" y="1992"/>
                  </a:cubicBezTo>
                  <a:cubicBezTo>
                    <a:pt x="1624" y="1991"/>
                    <a:pt x="2069" y="1546"/>
                    <a:pt x="2070" y="996"/>
                  </a:cubicBezTo>
                  <a:cubicBezTo>
                    <a:pt x="2070" y="594"/>
                    <a:pt x="1827" y="230"/>
                    <a:pt x="1456" y="76"/>
                  </a:cubicBezTo>
                  <a:cubicBezTo>
                    <a:pt x="1333" y="25"/>
                    <a:pt x="1203" y="0"/>
                    <a:pt x="1075" y="0"/>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3943750" y="2009525"/>
              <a:ext cx="51775" cy="49800"/>
            </a:xfrm>
            <a:custGeom>
              <a:avLst/>
              <a:gdLst/>
              <a:ahLst/>
              <a:cxnLst/>
              <a:rect l="l" t="t" r="r" b="b"/>
              <a:pathLst>
                <a:path w="2071" h="1992" extrusionOk="0">
                  <a:moveTo>
                    <a:pt x="1075" y="263"/>
                  </a:moveTo>
                  <a:lnTo>
                    <a:pt x="1075" y="265"/>
                  </a:lnTo>
                  <a:cubicBezTo>
                    <a:pt x="1479" y="265"/>
                    <a:pt x="1807"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8" y="716"/>
                  </a:cubicBezTo>
                  <a:cubicBezTo>
                    <a:pt x="512" y="442"/>
                    <a:pt x="779" y="263"/>
                    <a:pt x="1075" y="263"/>
                  </a:cubicBezTo>
                  <a:close/>
                  <a:moveTo>
                    <a:pt x="1075" y="0"/>
                  </a:moveTo>
                  <a:cubicBezTo>
                    <a:pt x="816" y="0"/>
                    <a:pt x="561" y="102"/>
                    <a:pt x="371" y="292"/>
                  </a:cubicBezTo>
                  <a:cubicBezTo>
                    <a:pt x="86" y="577"/>
                    <a:pt x="0" y="1005"/>
                    <a:pt x="155" y="1378"/>
                  </a:cubicBezTo>
                  <a:cubicBezTo>
                    <a:pt x="310" y="1749"/>
                    <a:pt x="672" y="1992"/>
                    <a:pt x="1075" y="1992"/>
                  </a:cubicBezTo>
                  <a:cubicBezTo>
                    <a:pt x="1625" y="1992"/>
                    <a:pt x="2070" y="1546"/>
                    <a:pt x="2070" y="996"/>
                  </a:cubicBezTo>
                  <a:cubicBezTo>
                    <a:pt x="2070" y="594"/>
                    <a:pt x="1829" y="230"/>
                    <a:pt x="1456" y="76"/>
                  </a:cubicBezTo>
                  <a:cubicBezTo>
                    <a:pt x="1333" y="25"/>
                    <a:pt x="1204" y="0"/>
                    <a:pt x="1075" y="0"/>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4021900" y="2009525"/>
              <a:ext cx="51775" cy="49800"/>
            </a:xfrm>
            <a:custGeom>
              <a:avLst/>
              <a:gdLst/>
              <a:ahLst/>
              <a:cxnLst/>
              <a:rect l="l" t="t" r="r" b="b"/>
              <a:pathLst>
                <a:path w="2071" h="1992" extrusionOk="0">
                  <a:moveTo>
                    <a:pt x="1075" y="263"/>
                  </a:moveTo>
                  <a:lnTo>
                    <a:pt x="1075" y="265"/>
                  </a:lnTo>
                  <a:cubicBezTo>
                    <a:pt x="1478" y="265"/>
                    <a:pt x="1807" y="592"/>
                    <a:pt x="1808" y="996"/>
                  </a:cubicBezTo>
                  <a:cubicBezTo>
                    <a:pt x="1808" y="1292"/>
                    <a:pt x="1629" y="1559"/>
                    <a:pt x="1355" y="1674"/>
                  </a:cubicBezTo>
                  <a:cubicBezTo>
                    <a:pt x="1265" y="1711"/>
                    <a:pt x="1170" y="1729"/>
                    <a:pt x="1076" y="1729"/>
                  </a:cubicBezTo>
                  <a:cubicBezTo>
                    <a:pt x="885" y="1729"/>
                    <a:pt x="698" y="1654"/>
                    <a:pt x="557" y="1514"/>
                  </a:cubicBezTo>
                  <a:cubicBezTo>
                    <a:pt x="348" y="1304"/>
                    <a:pt x="285" y="990"/>
                    <a:pt x="398" y="716"/>
                  </a:cubicBezTo>
                  <a:cubicBezTo>
                    <a:pt x="512" y="442"/>
                    <a:pt x="778" y="263"/>
                    <a:pt x="1075" y="263"/>
                  </a:cubicBezTo>
                  <a:close/>
                  <a:moveTo>
                    <a:pt x="1075" y="0"/>
                  </a:moveTo>
                  <a:cubicBezTo>
                    <a:pt x="816" y="0"/>
                    <a:pt x="562" y="102"/>
                    <a:pt x="371" y="292"/>
                  </a:cubicBezTo>
                  <a:cubicBezTo>
                    <a:pt x="86" y="577"/>
                    <a:pt x="1" y="1005"/>
                    <a:pt x="155" y="1378"/>
                  </a:cubicBezTo>
                  <a:cubicBezTo>
                    <a:pt x="309" y="1749"/>
                    <a:pt x="671" y="1992"/>
                    <a:pt x="1075" y="1992"/>
                  </a:cubicBezTo>
                  <a:cubicBezTo>
                    <a:pt x="1625" y="1991"/>
                    <a:pt x="2069" y="1546"/>
                    <a:pt x="2070" y="996"/>
                  </a:cubicBezTo>
                  <a:cubicBezTo>
                    <a:pt x="2070" y="594"/>
                    <a:pt x="1828" y="230"/>
                    <a:pt x="1455" y="76"/>
                  </a:cubicBezTo>
                  <a:cubicBezTo>
                    <a:pt x="1332" y="25"/>
                    <a:pt x="1203" y="0"/>
                    <a:pt x="1075" y="0"/>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4100025" y="2009525"/>
              <a:ext cx="51775" cy="49800"/>
            </a:xfrm>
            <a:custGeom>
              <a:avLst/>
              <a:gdLst/>
              <a:ahLst/>
              <a:cxnLst/>
              <a:rect l="l" t="t" r="r" b="b"/>
              <a:pathLst>
                <a:path w="2071" h="1992" extrusionOk="0">
                  <a:moveTo>
                    <a:pt x="1075" y="263"/>
                  </a:moveTo>
                  <a:lnTo>
                    <a:pt x="1075" y="265"/>
                  </a:lnTo>
                  <a:cubicBezTo>
                    <a:pt x="1480" y="265"/>
                    <a:pt x="1807" y="592"/>
                    <a:pt x="1808" y="996"/>
                  </a:cubicBezTo>
                  <a:cubicBezTo>
                    <a:pt x="1808" y="1292"/>
                    <a:pt x="1629" y="1559"/>
                    <a:pt x="1356" y="1674"/>
                  </a:cubicBezTo>
                  <a:cubicBezTo>
                    <a:pt x="1265" y="1711"/>
                    <a:pt x="1170" y="1729"/>
                    <a:pt x="1076" y="1729"/>
                  </a:cubicBezTo>
                  <a:cubicBezTo>
                    <a:pt x="885" y="1729"/>
                    <a:pt x="698" y="1654"/>
                    <a:pt x="557" y="1514"/>
                  </a:cubicBezTo>
                  <a:cubicBezTo>
                    <a:pt x="348" y="1304"/>
                    <a:pt x="285" y="990"/>
                    <a:pt x="399" y="716"/>
                  </a:cubicBezTo>
                  <a:cubicBezTo>
                    <a:pt x="512" y="442"/>
                    <a:pt x="779" y="263"/>
                    <a:pt x="1075" y="263"/>
                  </a:cubicBezTo>
                  <a:close/>
                  <a:moveTo>
                    <a:pt x="1076" y="0"/>
                  </a:moveTo>
                  <a:cubicBezTo>
                    <a:pt x="816" y="0"/>
                    <a:pt x="562" y="102"/>
                    <a:pt x="371" y="292"/>
                  </a:cubicBezTo>
                  <a:cubicBezTo>
                    <a:pt x="86" y="577"/>
                    <a:pt x="1" y="1005"/>
                    <a:pt x="155" y="1378"/>
                  </a:cubicBezTo>
                  <a:cubicBezTo>
                    <a:pt x="309" y="1749"/>
                    <a:pt x="673" y="1992"/>
                    <a:pt x="1075" y="1992"/>
                  </a:cubicBezTo>
                  <a:cubicBezTo>
                    <a:pt x="1625" y="1991"/>
                    <a:pt x="2071" y="1546"/>
                    <a:pt x="2071" y="996"/>
                  </a:cubicBezTo>
                  <a:cubicBezTo>
                    <a:pt x="2071" y="594"/>
                    <a:pt x="1828" y="230"/>
                    <a:pt x="1456" y="76"/>
                  </a:cubicBezTo>
                  <a:cubicBezTo>
                    <a:pt x="1333" y="25"/>
                    <a:pt x="1204" y="0"/>
                    <a:pt x="1076" y="0"/>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4178200" y="2009525"/>
              <a:ext cx="51750" cy="49800"/>
            </a:xfrm>
            <a:custGeom>
              <a:avLst/>
              <a:gdLst/>
              <a:ahLst/>
              <a:cxnLst/>
              <a:rect l="l" t="t" r="r" b="b"/>
              <a:pathLst>
                <a:path w="2070" h="1992" extrusionOk="0">
                  <a:moveTo>
                    <a:pt x="1074" y="263"/>
                  </a:moveTo>
                  <a:lnTo>
                    <a:pt x="1074"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7" y="263"/>
                    <a:pt x="1074" y="263"/>
                  </a:cubicBezTo>
                  <a:close/>
                  <a:moveTo>
                    <a:pt x="1074" y="0"/>
                  </a:moveTo>
                  <a:cubicBezTo>
                    <a:pt x="815" y="0"/>
                    <a:pt x="560" y="102"/>
                    <a:pt x="369" y="292"/>
                  </a:cubicBezTo>
                  <a:cubicBezTo>
                    <a:pt x="85" y="577"/>
                    <a:pt x="0" y="1005"/>
                    <a:pt x="154" y="1378"/>
                  </a:cubicBezTo>
                  <a:cubicBezTo>
                    <a:pt x="308" y="1749"/>
                    <a:pt x="671" y="1992"/>
                    <a:pt x="1074" y="1992"/>
                  </a:cubicBezTo>
                  <a:cubicBezTo>
                    <a:pt x="1623" y="1991"/>
                    <a:pt x="2069" y="1546"/>
                    <a:pt x="2070" y="996"/>
                  </a:cubicBezTo>
                  <a:cubicBezTo>
                    <a:pt x="2070" y="594"/>
                    <a:pt x="1827" y="230"/>
                    <a:pt x="1455" y="76"/>
                  </a:cubicBezTo>
                  <a:cubicBezTo>
                    <a:pt x="1332" y="25"/>
                    <a:pt x="1203" y="0"/>
                    <a:pt x="1074" y="0"/>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4256325" y="2009525"/>
              <a:ext cx="51775" cy="49800"/>
            </a:xfrm>
            <a:custGeom>
              <a:avLst/>
              <a:gdLst/>
              <a:ahLst/>
              <a:cxnLst/>
              <a:rect l="l" t="t" r="r" b="b"/>
              <a:pathLst>
                <a:path w="2071" h="1992" extrusionOk="0">
                  <a:moveTo>
                    <a:pt x="1075" y="263"/>
                  </a:moveTo>
                  <a:lnTo>
                    <a:pt x="1075" y="265"/>
                  </a:lnTo>
                  <a:cubicBezTo>
                    <a:pt x="1479" y="265"/>
                    <a:pt x="1806"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7" y="716"/>
                  </a:cubicBezTo>
                  <a:cubicBezTo>
                    <a:pt x="511" y="442"/>
                    <a:pt x="779" y="263"/>
                    <a:pt x="1075" y="263"/>
                  </a:cubicBezTo>
                  <a:close/>
                  <a:moveTo>
                    <a:pt x="1075" y="0"/>
                  </a:moveTo>
                  <a:cubicBezTo>
                    <a:pt x="816" y="0"/>
                    <a:pt x="561" y="102"/>
                    <a:pt x="371" y="292"/>
                  </a:cubicBezTo>
                  <a:cubicBezTo>
                    <a:pt x="86" y="577"/>
                    <a:pt x="0" y="1005"/>
                    <a:pt x="154" y="1378"/>
                  </a:cubicBezTo>
                  <a:cubicBezTo>
                    <a:pt x="308" y="1749"/>
                    <a:pt x="672" y="1992"/>
                    <a:pt x="1075" y="1992"/>
                  </a:cubicBezTo>
                  <a:cubicBezTo>
                    <a:pt x="1624" y="1991"/>
                    <a:pt x="2070" y="1546"/>
                    <a:pt x="2070" y="996"/>
                  </a:cubicBezTo>
                  <a:cubicBezTo>
                    <a:pt x="2070" y="594"/>
                    <a:pt x="1827" y="230"/>
                    <a:pt x="1456" y="76"/>
                  </a:cubicBezTo>
                  <a:cubicBezTo>
                    <a:pt x="1333" y="25"/>
                    <a:pt x="1203" y="0"/>
                    <a:pt x="1075" y="0"/>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4334475" y="2009525"/>
              <a:ext cx="51775" cy="49800"/>
            </a:xfrm>
            <a:custGeom>
              <a:avLst/>
              <a:gdLst/>
              <a:ahLst/>
              <a:cxnLst/>
              <a:rect l="l" t="t" r="r" b="b"/>
              <a:pathLst>
                <a:path w="2071" h="1992" extrusionOk="0">
                  <a:moveTo>
                    <a:pt x="1075" y="263"/>
                  </a:moveTo>
                  <a:lnTo>
                    <a:pt x="1075"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8" y="263"/>
                    <a:pt x="1075" y="263"/>
                  </a:cubicBezTo>
                  <a:close/>
                  <a:moveTo>
                    <a:pt x="1074" y="0"/>
                  </a:moveTo>
                  <a:cubicBezTo>
                    <a:pt x="815" y="0"/>
                    <a:pt x="560" y="102"/>
                    <a:pt x="370" y="292"/>
                  </a:cubicBezTo>
                  <a:cubicBezTo>
                    <a:pt x="85" y="577"/>
                    <a:pt x="1" y="1005"/>
                    <a:pt x="155" y="1378"/>
                  </a:cubicBezTo>
                  <a:cubicBezTo>
                    <a:pt x="309" y="1749"/>
                    <a:pt x="671" y="1992"/>
                    <a:pt x="1075" y="1992"/>
                  </a:cubicBezTo>
                  <a:cubicBezTo>
                    <a:pt x="1624" y="1991"/>
                    <a:pt x="2069" y="1546"/>
                    <a:pt x="2070" y="996"/>
                  </a:cubicBezTo>
                  <a:cubicBezTo>
                    <a:pt x="2069" y="594"/>
                    <a:pt x="1828" y="230"/>
                    <a:pt x="1455" y="76"/>
                  </a:cubicBezTo>
                  <a:cubicBezTo>
                    <a:pt x="1332" y="25"/>
                    <a:pt x="1202" y="0"/>
                    <a:pt x="1074" y="0"/>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3787500" y="2085700"/>
              <a:ext cx="51750" cy="49825"/>
            </a:xfrm>
            <a:custGeom>
              <a:avLst/>
              <a:gdLst/>
              <a:ahLst/>
              <a:cxnLst/>
              <a:rect l="l" t="t" r="r" b="b"/>
              <a:pathLst>
                <a:path w="2070" h="1993" extrusionOk="0">
                  <a:moveTo>
                    <a:pt x="1073" y="264"/>
                  </a:moveTo>
                  <a:cubicBezTo>
                    <a:pt x="1478" y="264"/>
                    <a:pt x="1806" y="592"/>
                    <a:pt x="1806" y="997"/>
                  </a:cubicBezTo>
                  <a:cubicBezTo>
                    <a:pt x="1806" y="1293"/>
                    <a:pt x="1628" y="1560"/>
                    <a:pt x="1354" y="1673"/>
                  </a:cubicBezTo>
                  <a:cubicBezTo>
                    <a:pt x="1263" y="1711"/>
                    <a:pt x="1168" y="1729"/>
                    <a:pt x="1074" y="1729"/>
                  </a:cubicBezTo>
                  <a:cubicBezTo>
                    <a:pt x="883" y="1729"/>
                    <a:pt x="696" y="1655"/>
                    <a:pt x="556" y="1514"/>
                  </a:cubicBezTo>
                  <a:cubicBezTo>
                    <a:pt x="346" y="1305"/>
                    <a:pt x="284" y="990"/>
                    <a:pt x="397" y="716"/>
                  </a:cubicBezTo>
                  <a:cubicBezTo>
                    <a:pt x="510" y="442"/>
                    <a:pt x="777" y="264"/>
                    <a:pt x="1073" y="264"/>
                  </a:cubicBezTo>
                  <a:close/>
                  <a:moveTo>
                    <a:pt x="1074" y="1"/>
                  </a:moveTo>
                  <a:cubicBezTo>
                    <a:pt x="815" y="1"/>
                    <a:pt x="560" y="102"/>
                    <a:pt x="369" y="293"/>
                  </a:cubicBezTo>
                  <a:cubicBezTo>
                    <a:pt x="86" y="577"/>
                    <a:pt x="0" y="1006"/>
                    <a:pt x="154" y="1377"/>
                  </a:cubicBezTo>
                  <a:cubicBezTo>
                    <a:pt x="308" y="1750"/>
                    <a:pt x="671" y="1992"/>
                    <a:pt x="1073" y="1992"/>
                  </a:cubicBezTo>
                  <a:cubicBezTo>
                    <a:pt x="1623" y="1991"/>
                    <a:pt x="2069" y="1546"/>
                    <a:pt x="2070" y="997"/>
                  </a:cubicBezTo>
                  <a:cubicBezTo>
                    <a:pt x="2070" y="593"/>
                    <a:pt x="1827" y="231"/>
                    <a:pt x="1455" y="77"/>
                  </a:cubicBezTo>
                  <a:cubicBezTo>
                    <a:pt x="1332" y="26"/>
                    <a:pt x="1203" y="1"/>
                    <a:pt x="1074"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3865625" y="2085700"/>
              <a:ext cx="51775" cy="49825"/>
            </a:xfrm>
            <a:custGeom>
              <a:avLst/>
              <a:gdLst/>
              <a:ahLst/>
              <a:cxnLst/>
              <a:rect l="l" t="t" r="r" b="b"/>
              <a:pathLst>
                <a:path w="2071" h="1993" extrusionOk="0">
                  <a:moveTo>
                    <a:pt x="1075" y="264"/>
                  </a:moveTo>
                  <a:cubicBezTo>
                    <a:pt x="1479" y="264"/>
                    <a:pt x="1806" y="592"/>
                    <a:pt x="1807" y="997"/>
                  </a:cubicBezTo>
                  <a:cubicBezTo>
                    <a:pt x="1807" y="1293"/>
                    <a:pt x="1629" y="1560"/>
                    <a:pt x="1355" y="1673"/>
                  </a:cubicBezTo>
                  <a:cubicBezTo>
                    <a:pt x="1264" y="1711"/>
                    <a:pt x="1169" y="1729"/>
                    <a:pt x="1075" y="1729"/>
                  </a:cubicBezTo>
                  <a:cubicBezTo>
                    <a:pt x="884"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7"/>
                    <a:pt x="0" y="1006"/>
                    <a:pt x="154" y="1377"/>
                  </a:cubicBezTo>
                  <a:cubicBezTo>
                    <a:pt x="309" y="1750"/>
                    <a:pt x="672" y="1992"/>
                    <a:pt x="1075" y="1992"/>
                  </a:cubicBezTo>
                  <a:cubicBezTo>
                    <a:pt x="1624" y="1991"/>
                    <a:pt x="2069" y="1546"/>
                    <a:pt x="2070" y="997"/>
                  </a:cubicBezTo>
                  <a:cubicBezTo>
                    <a:pt x="2070" y="593"/>
                    <a:pt x="1827" y="231"/>
                    <a:pt x="1456" y="77"/>
                  </a:cubicBezTo>
                  <a:cubicBezTo>
                    <a:pt x="1333" y="26"/>
                    <a:pt x="1203" y="1"/>
                    <a:pt x="1075"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3943750" y="2085700"/>
              <a:ext cx="51775" cy="49825"/>
            </a:xfrm>
            <a:custGeom>
              <a:avLst/>
              <a:gdLst/>
              <a:ahLst/>
              <a:cxnLst/>
              <a:rect l="l" t="t" r="r" b="b"/>
              <a:pathLst>
                <a:path w="2071" h="1993" extrusionOk="0">
                  <a:moveTo>
                    <a:pt x="1075" y="264"/>
                  </a:moveTo>
                  <a:cubicBezTo>
                    <a:pt x="1479" y="264"/>
                    <a:pt x="1807" y="592"/>
                    <a:pt x="1807" y="997"/>
                  </a:cubicBezTo>
                  <a:cubicBezTo>
                    <a:pt x="1807" y="1293"/>
                    <a:pt x="1629" y="1560"/>
                    <a:pt x="1355" y="1673"/>
                  </a:cubicBezTo>
                  <a:cubicBezTo>
                    <a:pt x="1264" y="1711"/>
                    <a:pt x="1169" y="1729"/>
                    <a:pt x="1075" y="1729"/>
                  </a:cubicBezTo>
                  <a:cubicBezTo>
                    <a:pt x="884" y="1729"/>
                    <a:pt x="697" y="1655"/>
                    <a:pt x="557" y="1514"/>
                  </a:cubicBezTo>
                  <a:cubicBezTo>
                    <a:pt x="347" y="1305"/>
                    <a:pt x="284" y="990"/>
                    <a:pt x="398" y="716"/>
                  </a:cubicBezTo>
                  <a:cubicBezTo>
                    <a:pt x="512" y="442"/>
                    <a:pt x="779" y="264"/>
                    <a:pt x="1075" y="264"/>
                  </a:cubicBezTo>
                  <a:close/>
                  <a:moveTo>
                    <a:pt x="1075" y="1"/>
                  </a:moveTo>
                  <a:cubicBezTo>
                    <a:pt x="816" y="1"/>
                    <a:pt x="561" y="102"/>
                    <a:pt x="371" y="293"/>
                  </a:cubicBezTo>
                  <a:cubicBezTo>
                    <a:pt x="86" y="577"/>
                    <a:pt x="0" y="1006"/>
                    <a:pt x="155" y="1377"/>
                  </a:cubicBezTo>
                  <a:cubicBezTo>
                    <a:pt x="310" y="1750"/>
                    <a:pt x="672" y="1992"/>
                    <a:pt x="1075" y="1992"/>
                  </a:cubicBezTo>
                  <a:cubicBezTo>
                    <a:pt x="1625" y="1991"/>
                    <a:pt x="2070" y="1546"/>
                    <a:pt x="2070" y="997"/>
                  </a:cubicBezTo>
                  <a:cubicBezTo>
                    <a:pt x="2070" y="593"/>
                    <a:pt x="1829" y="231"/>
                    <a:pt x="1456" y="77"/>
                  </a:cubicBezTo>
                  <a:cubicBezTo>
                    <a:pt x="1333" y="26"/>
                    <a:pt x="1204" y="1"/>
                    <a:pt x="1075"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4021900" y="2085700"/>
              <a:ext cx="51775" cy="49825"/>
            </a:xfrm>
            <a:custGeom>
              <a:avLst/>
              <a:gdLst/>
              <a:ahLst/>
              <a:cxnLst/>
              <a:rect l="l" t="t" r="r" b="b"/>
              <a:pathLst>
                <a:path w="2071" h="1993" extrusionOk="0">
                  <a:moveTo>
                    <a:pt x="1075" y="264"/>
                  </a:moveTo>
                  <a:cubicBezTo>
                    <a:pt x="1480" y="264"/>
                    <a:pt x="1807" y="592"/>
                    <a:pt x="1808" y="997"/>
                  </a:cubicBezTo>
                  <a:cubicBezTo>
                    <a:pt x="1808" y="1293"/>
                    <a:pt x="1629" y="1560"/>
                    <a:pt x="1355" y="1673"/>
                  </a:cubicBezTo>
                  <a:cubicBezTo>
                    <a:pt x="1265" y="1711"/>
                    <a:pt x="1169" y="1729"/>
                    <a:pt x="1075" y="1729"/>
                  </a:cubicBezTo>
                  <a:cubicBezTo>
                    <a:pt x="884" y="1729"/>
                    <a:pt x="697" y="1655"/>
                    <a:pt x="557" y="1514"/>
                  </a:cubicBezTo>
                  <a:cubicBezTo>
                    <a:pt x="348" y="1305"/>
                    <a:pt x="285" y="990"/>
                    <a:pt x="398" y="716"/>
                  </a:cubicBezTo>
                  <a:cubicBezTo>
                    <a:pt x="512" y="442"/>
                    <a:pt x="778" y="264"/>
                    <a:pt x="1075" y="264"/>
                  </a:cubicBezTo>
                  <a:close/>
                  <a:moveTo>
                    <a:pt x="1075" y="1"/>
                  </a:moveTo>
                  <a:cubicBezTo>
                    <a:pt x="816" y="1"/>
                    <a:pt x="562" y="102"/>
                    <a:pt x="371" y="293"/>
                  </a:cubicBezTo>
                  <a:cubicBezTo>
                    <a:pt x="86" y="577"/>
                    <a:pt x="1" y="1006"/>
                    <a:pt x="155" y="1377"/>
                  </a:cubicBezTo>
                  <a:cubicBezTo>
                    <a:pt x="309" y="1750"/>
                    <a:pt x="671" y="1992"/>
                    <a:pt x="1075" y="1992"/>
                  </a:cubicBezTo>
                  <a:cubicBezTo>
                    <a:pt x="1625" y="1991"/>
                    <a:pt x="2069" y="1546"/>
                    <a:pt x="2070" y="997"/>
                  </a:cubicBezTo>
                  <a:cubicBezTo>
                    <a:pt x="2070" y="593"/>
                    <a:pt x="1828" y="231"/>
                    <a:pt x="1455" y="77"/>
                  </a:cubicBezTo>
                  <a:cubicBezTo>
                    <a:pt x="1332" y="26"/>
                    <a:pt x="1203" y="1"/>
                    <a:pt x="1075"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4100025" y="2085700"/>
              <a:ext cx="51775" cy="49825"/>
            </a:xfrm>
            <a:custGeom>
              <a:avLst/>
              <a:gdLst/>
              <a:ahLst/>
              <a:cxnLst/>
              <a:rect l="l" t="t" r="r" b="b"/>
              <a:pathLst>
                <a:path w="2071" h="1993" extrusionOk="0">
                  <a:moveTo>
                    <a:pt x="1075" y="264"/>
                  </a:moveTo>
                  <a:cubicBezTo>
                    <a:pt x="1480" y="264"/>
                    <a:pt x="1808" y="592"/>
                    <a:pt x="1808" y="997"/>
                  </a:cubicBezTo>
                  <a:cubicBezTo>
                    <a:pt x="1808" y="1293"/>
                    <a:pt x="1629" y="1560"/>
                    <a:pt x="1356" y="1673"/>
                  </a:cubicBezTo>
                  <a:cubicBezTo>
                    <a:pt x="1265" y="1711"/>
                    <a:pt x="1170" y="1729"/>
                    <a:pt x="1075" y="1729"/>
                  </a:cubicBezTo>
                  <a:cubicBezTo>
                    <a:pt x="885" y="1729"/>
                    <a:pt x="697" y="1655"/>
                    <a:pt x="557" y="1514"/>
                  </a:cubicBezTo>
                  <a:cubicBezTo>
                    <a:pt x="348" y="1305"/>
                    <a:pt x="285" y="990"/>
                    <a:pt x="399" y="716"/>
                  </a:cubicBezTo>
                  <a:cubicBezTo>
                    <a:pt x="512" y="442"/>
                    <a:pt x="779" y="264"/>
                    <a:pt x="1075" y="264"/>
                  </a:cubicBezTo>
                  <a:close/>
                  <a:moveTo>
                    <a:pt x="1076" y="1"/>
                  </a:moveTo>
                  <a:cubicBezTo>
                    <a:pt x="816" y="1"/>
                    <a:pt x="562" y="102"/>
                    <a:pt x="371" y="293"/>
                  </a:cubicBezTo>
                  <a:cubicBezTo>
                    <a:pt x="86" y="578"/>
                    <a:pt x="1" y="1006"/>
                    <a:pt x="155" y="1377"/>
                  </a:cubicBezTo>
                  <a:cubicBezTo>
                    <a:pt x="309" y="1750"/>
                    <a:pt x="673" y="1992"/>
                    <a:pt x="1075" y="1992"/>
                  </a:cubicBezTo>
                  <a:cubicBezTo>
                    <a:pt x="1625" y="1991"/>
                    <a:pt x="2071" y="1546"/>
                    <a:pt x="2071" y="997"/>
                  </a:cubicBezTo>
                  <a:cubicBezTo>
                    <a:pt x="2071" y="593"/>
                    <a:pt x="1828" y="231"/>
                    <a:pt x="1456" y="77"/>
                  </a:cubicBezTo>
                  <a:cubicBezTo>
                    <a:pt x="1333" y="26"/>
                    <a:pt x="1204" y="1"/>
                    <a:pt x="1076"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4178200" y="2085700"/>
              <a:ext cx="51750" cy="49825"/>
            </a:xfrm>
            <a:custGeom>
              <a:avLst/>
              <a:gdLst/>
              <a:ahLst/>
              <a:cxnLst/>
              <a:rect l="l" t="t" r="r" b="b"/>
              <a:pathLst>
                <a:path w="2070" h="1993" extrusionOk="0">
                  <a:moveTo>
                    <a:pt x="1074" y="264"/>
                  </a:moveTo>
                  <a:cubicBezTo>
                    <a:pt x="1478" y="264"/>
                    <a:pt x="1806" y="592"/>
                    <a:pt x="1806" y="997"/>
                  </a:cubicBezTo>
                  <a:cubicBezTo>
                    <a:pt x="1806" y="1293"/>
                    <a:pt x="1628" y="1560"/>
                    <a:pt x="1354" y="1673"/>
                  </a:cubicBezTo>
                  <a:cubicBezTo>
                    <a:pt x="1263" y="1711"/>
                    <a:pt x="1168" y="1729"/>
                    <a:pt x="1074" y="1729"/>
                  </a:cubicBezTo>
                  <a:cubicBezTo>
                    <a:pt x="883" y="1729"/>
                    <a:pt x="696" y="1655"/>
                    <a:pt x="556" y="1514"/>
                  </a:cubicBezTo>
                  <a:cubicBezTo>
                    <a:pt x="346" y="1305"/>
                    <a:pt x="284" y="990"/>
                    <a:pt x="397" y="716"/>
                  </a:cubicBezTo>
                  <a:cubicBezTo>
                    <a:pt x="510" y="442"/>
                    <a:pt x="777" y="264"/>
                    <a:pt x="1074" y="264"/>
                  </a:cubicBezTo>
                  <a:close/>
                  <a:moveTo>
                    <a:pt x="1074" y="1"/>
                  </a:moveTo>
                  <a:cubicBezTo>
                    <a:pt x="815" y="1"/>
                    <a:pt x="560" y="102"/>
                    <a:pt x="369" y="293"/>
                  </a:cubicBezTo>
                  <a:cubicBezTo>
                    <a:pt x="85" y="578"/>
                    <a:pt x="0" y="1006"/>
                    <a:pt x="154" y="1377"/>
                  </a:cubicBezTo>
                  <a:cubicBezTo>
                    <a:pt x="308" y="1750"/>
                    <a:pt x="671" y="1992"/>
                    <a:pt x="1074" y="1992"/>
                  </a:cubicBezTo>
                  <a:cubicBezTo>
                    <a:pt x="1623" y="1991"/>
                    <a:pt x="2069" y="1546"/>
                    <a:pt x="2070" y="997"/>
                  </a:cubicBezTo>
                  <a:cubicBezTo>
                    <a:pt x="2070" y="593"/>
                    <a:pt x="1827" y="231"/>
                    <a:pt x="1455" y="77"/>
                  </a:cubicBezTo>
                  <a:cubicBezTo>
                    <a:pt x="1332" y="26"/>
                    <a:pt x="1203" y="1"/>
                    <a:pt x="1074"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4256325" y="2085700"/>
              <a:ext cx="51775" cy="49825"/>
            </a:xfrm>
            <a:custGeom>
              <a:avLst/>
              <a:gdLst/>
              <a:ahLst/>
              <a:cxnLst/>
              <a:rect l="l" t="t" r="r" b="b"/>
              <a:pathLst>
                <a:path w="2071" h="1993" extrusionOk="0">
                  <a:moveTo>
                    <a:pt x="1075" y="264"/>
                  </a:moveTo>
                  <a:cubicBezTo>
                    <a:pt x="1479" y="264"/>
                    <a:pt x="1806" y="592"/>
                    <a:pt x="1807" y="997"/>
                  </a:cubicBezTo>
                  <a:cubicBezTo>
                    <a:pt x="1807" y="1293"/>
                    <a:pt x="1629" y="1560"/>
                    <a:pt x="1355" y="1673"/>
                  </a:cubicBezTo>
                  <a:cubicBezTo>
                    <a:pt x="1264" y="1711"/>
                    <a:pt x="1169" y="1729"/>
                    <a:pt x="1074" y="1729"/>
                  </a:cubicBezTo>
                  <a:cubicBezTo>
                    <a:pt x="884"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7"/>
                    <a:pt x="0" y="1006"/>
                    <a:pt x="154" y="1377"/>
                  </a:cubicBezTo>
                  <a:cubicBezTo>
                    <a:pt x="308" y="1750"/>
                    <a:pt x="672" y="1992"/>
                    <a:pt x="1075" y="1992"/>
                  </a:cubicBezTo>
                  <a:cubicBezTo>
                    <a:pt x="1624" y="1991"/>
                    <a:pt x="2070" y="1546"/>
                    <a:pt x="2070" y="997"/>
                  </a:cubicBezTo>
                  <a:cubicBezTo>
                    <a:pt x="2070" y="593"/>
                    <a:pt x="1827" y="231"/>
                    <a:pt x="1456" y="77"/>
                  </a:cubicBezTo>
                  <a:cubicBezTo>
                    <a:pt x="1333" y="26"/>
                    <a:pt x="1203" y="1"/>
                    <a:pt x="1075"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4334475" y="2085700"/>
              <a:ext cx="51775" cy="49825"/>
            </a:xfrm>
            <a:custGeom>
              <a:avLst/>
              <a:gdLst/>
              <a:ahLst/>
              <a:cxnLst/>
              <a:rect l="l" t="t" r="r" b="b"/>
              <a:pathLst>
                <a:path w="2071" h="1993" extrusionOk="0">
                  <a:moveTo>
                    <a:pt x="1075" y="264"/>
                  </a:moveTo>
                  <a:cubicBezTo>
                    <a:pt x="1478" y="264"/>
                    <a:pt x="1806" y="592"/>
                    <a:pt x="1806" y="997"/>
                  </a:cubicBezTo>
                  <a:cubicBezTo>
                    <a:pt x="1806" y="1293"/>
                    <a:pt x="1628" y="1560"/>
                    <a:pt x="1354" y="1673"/>
                  </a:cubicBezTo>
                  <a:cubicBezTo>
                    <a:pt x="1264" y="1711"/>
                    <a:pt x="1169" y="1729"/>
                    <a:pt x="1074" y="1729"/>
                  </a:cubicBezTo>
                  <a:cubicBezTo>
                    <a:pt x="884" y="1729"/>
                    <a:pt x="696" y="1655"/>
                    <a:pt x="556" y="1514"/>
                  </a:cubicBezTo>
                  <a:cubicBezTo>
                    <a:pt x="346" y="1305"/>
                    <a:pt x="284" y="990"/>
                    <a:pt x="397" y="716"/>
                  </a:cubicBezTo>
                  <a:cubicBezTo>
                    <a:pt x="510" y="442"/>
                    <a:pt x="778" y="264"/>
                    <a:pt x="1075" y="264"/>
                  </a:cubicBezTo>
                  <a:close/>
                  <a:moveTo>
                    <a:pt x="1074" y="1"/>
                  </a:moveTo>
                  <a:cubicBezTo>
                    <a:pt x="815" y="1"/>
                    <a:pt x="560" y="102"/>
                    <a:pt x="370" y="293"/>
                  </a:cubicBezTo>
                  <a:cubicBezTo>
                    <a:pt x="85" y="578"/>
                    <a:pt x="1" y="1006"/>
                    <a:pt x="155" y="1377"/>
                  </a:cubicBezTo>
                  <a:cubicBezTo>
                    <a:pt x="309" y="1750"/>
                    <a:pt x="671" y="1992"/>
                    <a:pt x="1075" y="1992"/>
                  </a:cubicBezTo>
                  <a:cubicBezTo>
                    <a:pt x="1624" y="1991"/>
                    <a:pt x="2069" y="1546"/>
                    <a:pt x="2070" y="997"/>
                  </a:cubicBezTo>
                  <a:cubicBezTo>
                    <a:pt x="2069" y="593"/>
                    <a:pt x="1828" y="231"/>
                    <a:pt x="1455" y="77"/>
                  </a:cubicBezTo>
                  <a:cubicBezTo>
                    <a:pt x="1332" y="26"/>
                    <a:pt x="1202" y="1"/>
                    <a:pt x="1074"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3"/>
          <p:cNvSpPr/>
          <p:nvPr/>
        </p:nvSpPr>
        <p:spPr>
          <a:xfrm>
            <a:off x="6914175" y="4475275"/>
            <a:ext cx="1885125" cy="1885125"/>
          </a:xfrm>
          <a:custGeom>
            <a:avLst/>
            <a:gdLst/>
            <a:ahLst/>
            <a:cxnLst/>
            <a:rect l="l" t="t" r="r" b="b"/>
            <a:pathLst>
              <a:path w="75405" h="75405" extrusionOk="0">
                <a:moveTo>
                  <a:pt x="37634" y="0"/>
                </a:moveTo>
                <a:cubicBezTo>
                  <a:pt x="37270" y="0"/>
                  <a:pt x="36976" y="295"/>
                  <a:pt x="36976" y="657"/>
                </a:cubicBezTo>
                <a:cubicBezTo>
                  <a:pt x="36976" y="1021"/>
                  <a:pt x="37270" y="1315"/>
                  <a:pt x="37634" y="1315"/>
                </a:cubicBezTo>
                <a:lnTo>
                  <a:pt x="37702" y="1315"/>
                </a:lnTo>
                <a:cubicBezTo>
                  <a:pt x="38544" y="1315"/>
                  <a:pt x="39394" y="1345"/>
                  <a:pt x="40230" y="1401"/>
                </a:cubicBezTo>
                <a:cubicBezTo>
                  <a:pt x="40245" y="1403"/>
                  <a:pt x="40260" y="1403"/>
                  <a:pt x="40276" y="1403"/>
                </a:cubicBezTo>
                <a:cubicBezTo>
                  <a:pt x="40629" y="1401"/>
                  <a:pt x="40919" y="1121"/>
                  <a:pt x="40931" y="767"/>
                </a:cubicBezTo>
                <a:cubicBezTo>
                  <a:pt x="40942" y="415"/>
                  <a:pt x="40672" y="114"/>
                  <a:pt x="40320" y="90"/>
                </a:cubicBezTo>
                <a:cubicBezTo>
                  <a:pt x="39454" y="30"/>
                  <a:pt x="38574" y="0"/>
                  <a:pt x="37702" y="0"/>
                </a:cubicBezTo>
                <a:close/>
                <a:moveTo>
                  <a:pt x="34992" y="98"/>
                </a:moveTo>
                <a:cubicBezTo>
                  <a:pt x="34976" y="98"/>
                  <a:pt x="34960" y="99"/>
                  <a:pt x="34943" y="100"/>
                </a:cubicBezTo>
                <a:cubicBezTo>
                  <a:pt x="34052" y="164"/>
                  <a:pt x="33152" y="262"/>
                  <a:pt x="32269" y="389"/>
                </a:cubicBezTo>
                <a:cubicBezTo>
                  <a:pt x="31928" y="438"/>
                  <a:pt x="31682" y="742"/>
                  <a:pt x="31706" y="1086"/>
                </a:cubicBezTo>
                <a:cubicBezTo>
                  <a:pt x="31730" y="1430"/>
                  <a:pt x="32018" y="1697"/>
                  <a:pt x="32362" y="1697"/>
                </a:cubicBezTo>
                <a:cubicBezTo>
                  <a:pt x="32393" y="1697"/>
                  <a:pt x="32426" y="1695"/>
                  <a:pt x="32457" y="1691"/>
                </a:cubicBezTo>
                <a:cubicBezTo>
                  <a:pt x="33309" y="1568"/>
                  <a:pt x="34177" y="1473"/>
                  <a:pt x="35039" y="1411"/>
                </a:cubicBezTo>
                <a:cubicBezTo>
                  <a:pt x="35401" y="1385"/>
                  <a:pt x="35673" y="1070"/>
                  <a:pt x="35647" y="707"/>
                </a:cubicBezTo>
                <a:cubicBezTo>
                  <a:pt x="35622" y="362"/>
                  <a:pt x="35334" y="98"/>
                  <a:pt x="34992" y="98"/>
                </a:cubicBezTo>
                <a:close/>
                <a:moveTo>
                  <a:pt x="42905" y="362"/>
                </a:moveTo>
                <a:cubicBezTo>
                  <a:pt x="42581" y="362"/>
                  <a:pt x="42299" y="599"/>
                  <a:pt x="42253" y="928"/>
                </a:cubicBezTo>
                <a:cubicBezTo>
                  <a:pt x="42202" y="1288"/>
                  <a:pt x="42453" y="1621"/>
                  <a:pt x="42813" y="1671"/>
                </a:cubicBezTo>
                <a:cubicBezTo>
                  <a:pt x="43667" y="1792"/>
                  <a:pt x="44528" y="1943"/>
                  <a:pt x="45370" y="2124"/>
                </a:cubicBezTo>
                <a:cubicBezTo>
                  <a:pt x="45415" y="2134"/>
                  <a:pt x="45462" y="2139"/>
                  <a:pt x="45508" y="2139"/>
                </a:cubicBezTo>
                <a:cubicBezTo>
                  <a:pt x="45844" y="2137"/>
                  <a:pt x="46126" y="1884"/>
                  <a:pt x="46161" y="1550"/>
                </a:cubicBezTo>
                <a:cubicBezTo>
                  <a:pt x="46195" y="1215"/>
                  <a:pt x="45974" y="908"/>
                  <a:pt x="45646" y="838"/>
                </a:cubicBezTo>
                <a:cubicBezTo>
                  <a:pt x="44773" y="651"/>
                  <a:pt x="43882" y="493"/>
                  <a:pt x="42996" y="368"/>
                </a:cubicBezTo>
                <a:cubicBezTo>
                  <a:pt x="42965" y="364"/>
                  <a:pt x="42935" y="362"/>
                  <a:pt x="42905" y="362"/>
                </a:cubicBezTo>
                <a:close/>
                <a:moveTo>
                  <a:pt x="29768" y="852"/>
                </a:moveTo>
                <a:cubicBezTo>
                  <a:pt x="29720" y="852"/>
                  <a:pt x="29671" y="857"/>
                  <a:pt x="29622" y="868"/>
                </a:cubicBezTo>
                <a:cubicBezTo>
                  <a:pt x="28747" y="1059"/>
                  <a:pt x="27870" y="1284"/>
                  <a:pt x="27016" y="1537"/>
                </a:cubicBezTo>
                <a:cubicBezTo>
                  <a:pt x="26701" y="1629"/>
                  <a:pt x="26502" y="1937"/>
                  <a:pt x="26549" y="2262"/>
                </a:cubicBezTo>
                <a:cubicBezTo>
                  <a:pt x="26595" y="2585"/>
                  <a:pt x="26874" y="2825"/>
                  <a:pt x="27201" y="2825"/>
                </a:cubicBezTo>
                <a:cubicBezTo>
                  <a:pt x="27264" y="2825"/>
                  <a:pt x="27327" y="2816"/>
                  <a:pt x="27387" y="2797"/>
                </a:cubicBezTo>
                <a:cubicBezTo>
                  <a:pt x="28213" y="2554"/>
                  <a:pt x="29059" y="2337"/>
                  <a:pt x="29902" y="2153"/>
                </a:cubicBezTo>
                <a:cubicBezTo>
                  <a:pt x="30259" y="2078"/>
                  <a:pt x="30487" y="1725"/>
                  <a:pt x="30408" y="1369"/>
                </a:cubicBezTo>
                <a:cubicBezTo>
                  <a:pt x="30341" y="1061"/>
                  <a:pt x="30070" y="852"/>
                  <a:pt x="29768" y="852"/>
                </a:cubicBezTo>
                <a:close/>
                <a:moveTo>
                  <a:pt x="48088" y="1475"/>
                </a:moveTo>
                <a:cubicBezTo>
                  <a:pt x="47802" y="1475"/>
                  <a:pt x="47541" y="1663"/>
                  <a:pt x="47457" y="1949"/>
                </a:cubicBezTo>
                <a:cubicBezTo>
                  <a:pt x="47357" y="2290"/>
                  <a:pt x="47548" y="2650"/>
                  <a:pt x="47886" y="2758"/>
                </a:cubicBezTo>
                <a:cubicBezTo>
                  <a:pt x="48713" y="2999"/>
                  <a:pt x="49542" y="3274"/>
                  <a:pt x="50352" y="3573"/>
                </a:cubicBezTo>
                <a:cubicBezTo>
                  <a:pt x="50425" y="3601"/>
                  <a:pt x="50502" y="3614"/>
                  <a:pt x="50581" y="3615"/>
                </a:cubicBezTo>
                <a:cubicBezTo>
                  <a:pt x="50582" y="3615"/>
                  <a:pt x="50583" y="3615"/>
                  <a:pt x="50583" y="3615"/>
                </a:cubicBezTo>
                <a:cubicBezTo>
                  <a:pt x="50901" y="3615"/>
                  <a:pt x="51173" y="3387"/>
                  <a:pt x="51230" y="3074"/>
                </a:cubicBezTo>
                <a:cubicBezTo>
                  <a:pt x="51285" y="2760"/>
                  <a:pt x="51109" y="2451"/>
                  <a:pt x="50809" y="2340"/>
                </a:cubicBezTo>
                <a:cubicBezTo>
                  <a:pt x="49970" y="2030"/>
                  <a:pt x="49111" y="1746"/>
                  <a:pt x="48254" y="1497"/>
                </a:cubicBezTo>
                <a:cubicBezTo>
                  <a:pt x="48199" y="1482"/>
                  <a:pt x="48143" y="1475"/>
                  <a:pt x="48088" y="1475"/>
                </a:cubicBezTo>
                <a:close/>
                <a:moveTo>
                  <a:pt x="24687" y="2351"/>
                </a:moveTo>
                <a:cubicBezTo>
                  <a:pt x="24612" y="2351"/>
                  <a:pt x="24537" y="2363"/>
                  <a:pt x="24462" y="2390"/>
                </a:cubicBezTo>
                <a:cubicBezTo>
                  <a:pt x="23628" y="2704"/>
                  <a:pt x="22793" y="3052"/>
                  <a:pt x="21983" y="3424"/>
                </a:cubicBezTo>
                <a:cubicBezTo>
                  <a:pt x="21701" y="3553"/>
                  <a:pt x="21548" y="3860"/>
                  <a:pt x="21614" y="4162"/>
                </a:cubicBezTo>
                <a:cubicBezTo>
                  <a:pt x="21681" y="4464"/>
                  <a:pt x="21948" y="4679"/>
                  <a:pt x="22257" y="4679"/>
                </a:cubicBezTo>
                <a:cubicBezTo>
                  <a:pt x="22352" y="4679"/>
                  <a:pt x="22445" y="4658"/>
                  <a:pt x="22530" y="4620"/>
                </a:cubicBezTo>
                <a:cubicBezTo>
                  <a:pt x="23313" y="4259"/>
                  <a:pt x="24119" y="3924"/>
                  <a:pt x="24925" y="3622"/>
                </a:cubicBezTo>
                <a:cubicBezTo>
                  <a:pt x="25261" y="3492"/>
                  <a:pt x="25430" y="3115"/>
                  <a:pt x="25304" y="2777"/>
                </a:cubicBezTo>
                <a:cubicBezTo>
                  <a:pt x="25204" y="2514"/>
                  <a:pt x="24954" y="2351"/>
                  <a:pt x="24687" y="2351"/>
                </a:cubicBezTo>
                <a:close/>
                <a:moveTo>
                  <a:pt x="53027" y="3309"/>
                </a:moveTo>
                <a:cubicBezTo>
                  <a:pt x="52778" y="3309"/>
                  <a:pt x="52538" y="3452"/>
                  <a:pt x="52428" y="3694"/>
                </a:cubicBezTo>
                <a:cubicBezTo>
                  <a:pt x="52278" y="4024"/>
                  <a:pt x="52425" y="4414"/>
                  <a:pt x="52755" y="4564"/>
                </a:cubicBezTo>
                <a:cubicBezTo>
                  <a:pt x="53539" y="4921"/>
                  <a:pt x="54322" y="5311"/>
                  <a:pt x="55080" y="5725"/>
                </a:cubicBezTo>
                <a:cubicBezTo>
                  <a:pt x="55176" y="5778"/>
                  <a:pt x="55285" y="5805"/>
                  <a:pt x="55395" y="5805"/>
                </a:cubicBezTo>
                <a:cubicBezTo>
                  <a:pt x="55695" y="5805"/>
                  <a:pt x="55958" y="5601"/>
                  <a:pt x="56032" y="5310"/>
                </a:cubicBezTo>
                <a:cubicBezTo>
                  <a:pt x="56106" y="5019"/>
                  <a:pt x="55973" y="4714"/>
                  <a:pt x="55708" y="4570"/>
                </a:cubicBezTo>
                <a:cubicBezTo>
                  <a:pt x="54922" y="4142"/>
                  <a:pt x="54112" y="3737"/>
                  <a:pt x="53299" y="3368"/>
                </a:cubicBezTo>
                <a:cubicBezTo>
                  <a:pt x="53211" y="3328"/>
                  <a:pt x="53118" y="3309"/>
                  <a:pt x="53027" y="3309"/>
                </a:cubicBezTo>
                <a:close/>
                <a:moveTo>
                  <a:pt x="19896" y="4552"/>
                </a:moveTo>
                <a:cubicBezTo>
                  <a:pt x="19790" y="4552"/>
                  <a:pt x="19681" y="4578"/>
                  <a:pt x="19581" y="4633"/>
                </a:cubicBezTo>
                <a:cubicBezTo>
                  <a:pt x="18800" y="5063"/>
                  <a:pt x="18023" y="5526"/>
                  <a:pt x="17272" y="6011"/>
                </a:cubicBezTo>
                <a:cubicBezTo>
                  <a:pt x="17027" y="6169"/>
                  <a:pt x="16916" y="6470"/>
                  <a:pt x="16998" y="6749"/>
                </a:cubicBezTo>
                <a:cubicBezTo>
                  <a:pt x="17080" y="7029"/>
                  <a:pt x="17337" y="7220"/>
                  <a:pt x="17629" y="7221"/>
                </a:cubicBezTo>
                <a:cubicBezTo>
                  <a:pt x="17755" y="7221"/>
                  <a:pt x="17880" y="7185"/>
                  <a:pt x="17986" y="7116"/>
                </a:cubicBezTo>
                <a:cubicBezTo>
                  <a:pt x="18710" y="6648"/>
                  <a:pt x="19459" y="6200"/>
                  <a:pt x="20214" y="5786"/>
                </a:cubicBezTo>
                <a:cubicBezTo>
                  <a:pt x="20532" y="5612"/>
                  <a:pt x="20649" y="5212"/>
                  <a:pt x="20474" y="4893"/>
                </a:cubicBezTo>
                <a:cubicBezTo>
                  <a:pt x="20354" y="4675"/>
                  <a:pt x="20129" y="4552"/>
                  <a:pt x="19896" y="4552"/>
                </a:cubicBezTo>
                <a:close/>
                <a:moveTo>
                  <a:pt x="57672" y="5837"/>
                </a:moveTo>
                <a:cubicBezTo>
                  <a:pt x="57456" y="5837"/>
                  <a:pt x="57244" y="5944"/>
                  <a:pt x="57119" y="6139"/>
                </a:cubicBezTo>
                <a:cubicBezTo>
                  <a:pt x="56922" y="6445"/>
                  <a:pt x="57011" y="6852"/>
                  <a:pt x="57316" y="7049"/>
                </a:cubicBezTo>
                <a:cubicBezTo>
                  <a:pt x="58043" y="7514"/>
                  <a:pt x="58761" y="8012"/>
                  <a:pt x="59452" y="8529"/>
                </a:cubicBezTo>
                <a:cubicBezTo>
                  <a:pt x="59564" y="8612"/>
                  <a:pt x="59701" y="8658"/>
                  <a:pt x="59841" y="8658"/>
                </a:cubicBezTo>
                <a:cubicBezTo>
                  <a:pt x="59842" y="8658"/>
                  <a:pt x="59844" y="8658"/>
                  <a:pt x="59846" y="8658"/>
                </a:cubicBezTo>
                <a:lnTo>
                  <a:pt x="59846" y="8659"/>
                </a:lnTo>
                <a:cubicBezTo>
                  <a:pt x="60129" y="8659"/>
                  <a:pt x="60381" y="8478"/>
                  <a:pt x="60470" y="8209"/>
                </a:cubicBezTo>
                <a:cubicBezTo>
                  <a:pt x="60560" y="7940"/>
                  <a:pt x="60466" y="7644"/>
                  <a:pt x="60240" y="7474"/>
                </a:cubicBezTo>
                <a:cubicBezTo>
                  <a:pt x="59524" y="6940"/>
                  <a:pt x="58779" y="6424"/>
                  <a:pt x="58028" y="5942"/>
                </a:cubicBezTo>
                <a:cubicBezTo>
                  <a:pt x="57917" y="5871"/>
                  <a:pt x="57794" y="5837"/>
                  <a:pt x="57672" y="5837"/>
                </a:cubicBezTo>
                <a:close/>
                <a:moveTo>
                  <a:pt x="15473" y="7408"/>
                </a:moveTo>
                <a:cubicBezTo>
                  <a:pt x="15330" y="7408"/>
                  <a:pt x="15187" y="7454"/>
                  <a:pt x="15066" y="7550"/>
                </a:cubicBezTo>
                <a:cubicBezTo>
                  <a:pt x="14352" y="8086"/>
                  <a:pt x="13648" y="8655"/>
                  <a:pt x="12974" y="9242"/>
                </a:cubicBezTo>
                <a:cubicBezTo>
                  <a:pt x="12767" y="9422"/>
                  <a:pt x="12694" y="9711"/>
                  <a:pt x="12790" y="9969"/>
                </a:cubicBezTo>
                <a:cubicBezTo>
                  <a:pt x="12886" y="10226"/>
                  <a:pt x="13131" y="10395"/>
                  <a:pt x="13406" y="10395"/>
                </a:cubicBezTo>
                <a:cubicBezTo>
                  <a:pt x="13564" y="10395"/>
                  <a:pt x="13717" y="10339"/>
                  <a:pt x="13837" y="10235"/>
                </a:cubicBezTo>
                <a:cubicBezTo>
                  <a:pt x="14487" y="9668"/>
                  <a:pt x="15167" y="9118"/>
                  <a:pt x="15855" y="8601"/>
                </a:cubicBezTo>
                <a:cubicBezTo>
                  <a:pt x="16156" y="8387"/>
                  <a:pt x="16221" y="7966"/>
                  <a:pt x="15998" y="7670"/>
                </a:cubicBezTo>
                <a:cubicBezTo>
                  <a:pt x="15869" y="7498"/>
                  <a:pt x="15672" y="7408"/>
                  <a:pt x="15473" y="7408"/>
                </a:cubicBezTo>
                <a:close/>
                <a:moveTo>
                  <a:pt x="61907" y="9000"/>
                </a:moveTo>
                <a:cubicBezTo>
                  <a:pt x="61722" y="9000"/>
                  <a:pt x="61539" y="9077"/>
                  <a:pt x="61409" y="9228"/>
                </a:cubicBezTo>
                <a:cubicBezTo>
                  <a:pt x="61172" y="9503"/>
                  <a:pt x="61203" y="9919"/>
                  <a:pt x="61478" y="10156"/>
                </a:cubicBezTo>
                <a:cubicBezTo>
                  <a:pt x="62129" y="10719"/>
                  <a:pt x="62770" y="11313"/>
                  <a:pt x="63382" y="11923"/>
                </a:cubicBezTo>
                <a:cubicBezTo>
                  <a:pt x="63505" y="12045"/>
                  <a:pt x="63671" y="12115"/>
                  <a:pt x="63846" y="12115"/>
                </a:cubicBezTo>
                <a:lnTo>
                  <a:pt x="63846" y="12114"/>
                </a:lnTo>
                <a:cubicBezTo>
                  <a:pt x="64112" y="12114"/>
                  <a:pt x="64351" y="11953"/>
                  <a:pt x="64453" y="11707"/>
                </a:cubicBezTo>
                <a:cubicBezTo>
                  <a:pt x="64554" y="11461"/>
                  <a:pt x="64497" y="11178"/>
                  <a:pt x="64309" y="10990"/>
                </a:cubicBezTo>
                <a:cubicBezTo>
                  <a:pt x="63675" y="10359"/>
                  <a:pt x="63012" y="9742"/>
                  <a:pt x="62337" y="9160"/>
                </a:cubicBezTo>
                <a:cubicBezTo>
                  <a:pt x="62212" y="9053"/>
                  <a:pt x="62059" y="9000"/>
                  <a:pt x="61907" y="9000"/>
                </a:cubicBezTo>
                <a:close/>
                <a:moveTo>
                  <a:pt x="11466" y="10893"/>
                </a:moveTo>
                <a:cubicBezTo>
                  <a:pt x="11301" y="10893"/>
                  <a:pt x="11136" y="10955"/>
                  <a:pt x="11008" y="11078"/>
                </a:cubicBezTo>
                <a:cubicBezTo>
                  <a:pt x="10377" y="11711"/>
                  <a:pt x="9760" y="12374"/>
                  <a:pt x="9176" y="13049"/>
                </a:cubicBezTo>
                <a:cubicBezTo>
                  <a:pt x="9009" y="13245"/>
                  <a:pt x="8969" y="13519"/>
                  <a:pt x="9076" y="13753"/>
                </a:cubicBezTo>
                <a:cubicBezTo>
                  <a:pt x="9183" y="13987"/>
                  <a:pt x="9417" y="14137"/>
                  <a:pt x="9674" y="14138"/>
                </a:cubicBezTo>
                <a:cubicBezTo>
                  <a:pt x="9864" y="14138"/>
                  <a:pt x="10046" y="14055"/>
                  <a:pt x="10171" y="13910"/>
                </a:cubicBezTo>
                <a:cubicBezTo>
                  <a:pt x="10735" y="13258"/>
                  <a:pt x="11329" y="12618"/>
                  <a:pt x="11939" y="12007"/>
                </a:cubicBezTo>
                <a:cubicBezTo>
                  <a:pt x="12188" y="11748"/>
                  <a:pt x="12184" y="11338"/>
                  <a:pt x="11930" y="11085"/>
                </a:cubicBezTo>
                <a:cubicBezTo>
                  <a:pt x="11802" y="10957"/>
                  <a:pt x="11634" y="10893"/>
                  <a:pt x="11466" y="10893"/>
                </a:cubicBezTo>
                <a:close/>
                <a:moveTo>
                  <a:pt x="65651" y="12730"/>
                </a:moveTo>
                <a:cubicBezTo>
                  <a:pt x="65498" y="12730"/>
                  <a:pt x="65344" y="12783"/>
                  <a:pt x="65219" y="12892"/>
                </a:cubicBezTo>
                <a:cubicBezTo>
                  <a:pt x="64945" y="13130"/>
                  <a:pt x="64916" y="13545"/>
                  <a:pt x="65155" y="13820"/>
                </a:cubicBezTo>
                <a:cubicBezTo>
                  <a:pt x="65721" y="14470"/>
                  <a:pt x="66271" y="15148"/>
                  <a:pt x="66790" y="15838"/>
                </a:cubicBezTo>
                <a:cubicBezTo>
                  <a:pt x="66914" y="16003"/>
                  <a:pt x="67109" y="16099"/>
                  <a:pt x="67315" y="16099"/>
                </a:cubicBezTo>
                <a:lnTo>
                  <a:pt x="67317" y="16099"/>
                </a:lnTo>
                <a:cubicBezTo>
                  <a:pt x="67565" y="16099"/>
                  <a:pt x="67793" y="15958"/>
                  <a:pt x="67904" y="15734"/>
                </a:cubicBezTo>
                <a:cubicBezTo>
                  <a:pt x="68016" y="15512"/>
                  <a:pt x="67991" y="15246"/>
                  <a:pt x="67841" y="15046"/>
                </a:cubicBezTo>
                <a:cubicBezTo>
                  <a:pt x="67303" y="14332"/>
                  <a:pt x="66733" y="13628"/>
                  <a:pt x="66148" y="12956"/>
                </a:cubicBezTo>
                <a:cubicBezTo>
                  <a:pt x="66018" y="12806"/>
                  <a:pt x="65835" y="12730"/>
                  <a:pt x="65651" y="12730"/>
                </a:cubicBezTo>
                <a:close/>
                <a:moveTo>
                  <a:pt x="8017" y="14883"/>
                </a:moveTo>
                <a:cubicBezTo>
                  <a:pt x="7816" y="14883"/>
                  <a:pt x="7619" y="14974"/>
                  <a:pt x="7490" y="15147"/>
                </a:cubicBezTo>
                <a:cubicBezTo>
                  <a:pt x="6954" y="15863"/>
                  <a:pt x="6438" y="16607"/>
                  <a:pt x="5955" y="17360"/>
                </a:cubicBezTo>
                <a:cubicBezTo>
                  <a:pt x="5675" y="17796"/>
                  <a:pt x="5988" y="18371"/>
                  <a:pt x="6508" y="18372"/>
                </a:cubicBezTo>
                <a:cubicBezTo>
                  <a:pt x="6731" y="18372"/>
                  <a:pt x="6941" y="18258"/>
                  <a:pt x="7062" y="18069"/>
                </a:cubicBezTo>
                <a:cubicBezTo>
                  <a:pt x="7527" y="17343"/>
                  <a:pt x="8026" y="16625"/>
                  <a:pt x="8543" y="15935"/>
                </a:cubicBezTo>
                <a:cubicBezTo>
                  <a:pt x="8760" y="15644"/>
                  <a:pt x="8700" y="15232"/>
                  <a:pt x="8410" y="15014"/>
                </a:cubicBezTo>
                <a:cubicBezTo>
                  <a:pt x="8292" y="14926"/>
                  <a:pt x="8154" y="14883"/>
                  <a:pt x="8017" y="14883"/>
                </a:cubicBezTo>
                <a:close/>
                <a:moveTo>
                  <a:pt x="68828" y="16948"/>
                </a:moveTo>
                <a:cubicBezTo>
                  <a:pt x="68705" y="16948"/>
                  <a:pt x="68582" y="16982"/>
                  <a:pt x="68472" y="17054"/>
                </a:cubicBezTo>
                <a:cubicBezTo>
                  <a:pt x="68166" y="17252"/>
                  <a:pt x="68079" y="17660"/>
                  <a:pt x="68278" y="17965"/>
                </a:cubicBezTo>
                <a:cubicBezTo>
                  <a:pt x="68744" y="18688"/>
                  <a:pt x="69192" y="19437"/>
                  <a:pt x="69608" y="20193"/>
                </a:cubicBezTo>
                <a:cubicBezTo>
                  <a:pt x="69723" y="20403"/>
                  <a:pt x="69945" y="20534"/>
                  <a:pt x="70184" y="20534"/>
                </a:cubicBezTo>
                <a:lnTo>
                  <a:pt x="70186" y="20534"/>
                </a:lnTo>
                <a:cubicBezTo>
                  <a:pt x="70686" y="20534"/>
                  <a:pt x="71002" y="19997"/>
                  <a:pt x="70761" y="19559"/>
                </a:cubicBezTo>
                <a:cubicBezTo>
                  <a:pt x="70330" y="18776"/>
                  <a:pt x="69866" y="17999"/>
                  <a:pt x="69382" y="17251"/>
                </a:cubicBezTo>
                <a:cubicBezTo>
                  <a:pt x="69256" y="17055"/>
                  <a:pt x="69044" y="16948"/>
                  <a:pt x="68828" y="16948"/>
                </a:cubicBezTo>
                <a:close/>
                <a:moveTo>
                  <a:pt x="5160" y="19332"/>
                </a:moveTo>
                <a:cubicBezTo>
                  <a:pt x="4927" y="19332"/>
                  <a:pt x="4701" y="19456"/>
                  <a:pt x="4582" y="19674"/>
                </a:cubicBezTo>
                <a:cubicBezTo>
                  <a:pt x="4154" y="20460"/>
                  <a:pt x="3748" y="21271"/>
                  <a:pt x="3378" y="22083"/>
                </a:cubicBezTo>
                <a:cubicBezTo>
                  <a:pt x="3180" y="22519"/>
                  <a:pt x="3498" y="23014"/>
                  <a:pt x="3976" y="23015"/>
                </a:cubicBezTo>
                <a:cubicBezTo>
                  <a:pt x="4234" y="23015"/>
                  <a:pt x="4468" y="22864"/>
                  <a:pt x="4574" y="22629"/>
                </a:cubicBezTo>
                <a:cubicBezTo>
                  <a:pt x="4932" y="21844"/>
                  <a:pt x="5324" y="21062"/>
                  <a:pt x="5737" y="20304"/>
                </a:cubicBezTo>
                <a:cubicBezTo>
                  <a:pt x="5910" y="19986"/>
                  <a:pt x="5793" y="19586"/>
                  <a:pt x="5474" y="19413"/>
                </a:cubicBezTo>
                <a:cubicBezTo>
                  <a:pt x="5374" y="19358"/>
                  <a:pt x="5266" y="19332"/>
                  <a:pt x="5160" y="19332"/>
                </a:cubicBezTo>
                <a:close/>
                <a:moveTo>
                  <a:pt x="71375" y="21582"/>
                </a:moveTo>
                <a:cubicBezTo>
                  <a:pt x="71283" y="21582"/>
                  <a:pt x="71189" y="21601"/>
                  <a:pt x="71100" y="21642"/>
                </a:cubicBezTo>
                <a:cubicBezTo>
                  <a:pt x="70772" y="21793"/>
                  <a:pt x="70628" y="22181"/>
                  <a:pt x="70775" y="22510"/>
                </a:cubicBezTo>
                <a:cubicBezTo>
                  <a:pt x="71137" y="23294"/>
                  <a:pt x="71473" y="24100"/>
                  <a:pt x="71774" y="24904"/>
                </a:cubicBezTo>
                <a:cubicBezTo>
                  <a:pt x="71872" y="25160"/>
                  <a:pt x="72117" y="25329"/>
                  <a:pt x="72391" y="25329"/>
                </a:cubicBezTo>
                <a:cubicBezTo>
                  <a:pt x="72850" y="25328"/>
                  <a:pt x="73167" y="24870"/>
                  <a:pt x="73006" y="24440"/>
                </a:cubicBezTo>
                <a:cubicBezTo>
                  <a:pt x="72692" y="23607"/>
                  <a:pt x="72345" y="22772"/>
                  <a:pt x="71970" y="21960"/>
                </a:cubicBezTo>
                <a:cubicBezTo>
                  <a:pt x="71859" y="21722"/>
                  <a:pt x="71622" y="21582"/>
                  <a:pt x="71375" y="21582"/>
                </a:cubicBezTo>
                <a:close/>
                <a:moveTo>
                  <a:pt x="2971" y="24130"/>
                </a:moveTo>
                <a:cubicBezTo>
                  <a:pt x="2699" y="24130"/>
                  <a:pt x="2444" y="24300"/>
                  <a:pt x="2349" y="24573"/>
                </a:cubicBezTo>
                <a:cubicBezTo>
                  <a:pt x="2039" y="25411"/>
                  <a:pt x="1754" y="26271"/>
                  <a:pt x="1504" y="27129"/>
                </a:cubicBezTo>
                <a:cubicBezTo>
                  <a:pt x="1381" y="27549"/>
                  <a:pt x="1697" y="27969"/>
                  <a:pt x="2135" y="27970"/>
                </a:cubicBezTo>
                <a:cubicBezTo>
                  <a:pt x="2428" y="27969"/>
                  <a:pt x="2684" y="27776"/>
                  <a:pt x="2766" y="27496"/>
                </a:cubicBezTo>
                <a:cubicBezTo>
                  <a:pt x="3007" y="26669"/>
                  <a:pt x="3282" y="25839"/>
                  <a:pt x="3582" y="25031"/>
                </a:cubicBezTo>
                <a:cubicBezTo>
                  <a:pt x="3718" y="24688"/>
                  <a:pt x="3545" y="24300"/>
                  <a:pt x="3199" y="24171"/>
                </a:cubicBezTo>
                <a:cubicBezTo>
                  <a:pt x="3124" y="24143"/>
                  <a:pt x="3047" y="24130"/>
                  <a:pt x="2971" y="24130"/>
                </a:cubicBezTo>
                <a:close/>
                <a:moveTo>
                  <a:pt x="73229" y="26514"/>
                </a:moveTo>
                <a:cubicBezTo>
                  <a:pt x="73167" y="26514"/>
                  <a:pt x="73104" y="26523"/>
                  <a:pt x="73042" y="26541"/>
                </a:cubicBezTo>
                <a:cubicBezTo>
                  <a:pt x="72691" y="26645"/>
                  <a:pt x="72493" y="27016"/>
                  <a:pt x="72600" y="27365"/>
                </a:cubicBezTo>
                <a:cubicBezTo>
                  <a:pt x="72845" y="28194"/>
                  <a:pt x="73062" y="29040"/>
                  <a:pt x="73245" y="29879"/>
                </a:cubicBezTo>
                <a:cubicBezTo>
                  <a:pt x="73312" y="30181"/>
                  <a:pt x="73579" y="30396"/>
                  <a:pt x="73887" y="30397"/>
                </a:cubicBezTo>
                <a:cubicBezTo>
                  <a:pt x="74307" y="30396"/>
                  <a:pt x="74619" y="30009"/>
                  <a:pt x="74530" y="29599"/>
                </a:cubicBezTo>
                <a:cubicBezTo>
                  <a:pt x="74341" y="28728"/>
                  <a:pt x="74114" y="27852"/>
                  <a:pt x="73861" y="26992"/>
                </a:cubicBezTo>
                <a:cubicBezTo>
                  <a:pt x="73779" y="26702"/>
                  <a:pt x="73515" y="26514"/>
                  <a:pt x="73229" y="26514"/>
                </a:cubicBezTo>
                <a:close/>
                <a:moveTo>
                  <a:pt x="1486" y="29218"/>
                </a:moveTo>
                <a:cubicBezTo>
                  <a:pt x="1183" y="29218"/>
                  <a:pt x="910" y="29428"/>
                  <a:pt x="844" y="29737"/>
                </a:cubicBezTo>
                <a:cubicBezTo>
                  <a:pt x="656" y="30609"/>
                  <a:pt x="498" y="31500"/>
                  <a:pt x="373" y="32386"/>
                </a:cubicBezTo>
                <a:cubicBezTo>
                  <a:pt x="317" y="32782"/>
                  <a:pt x="625" y="33135"/>
                  <a:pt x="1024" y="33135"/>
                </a:cubicBezTo>
                <a:cubicBezTo>
                  <a:pt x="1351" y="33135"/>
                  <a:pt x="1629" y="32893"/>
                  <a:pt x="1675" y="32570"/>
                </a:cubicBezTo>
                <a:cubicBezTo>
                  <a:pt x="1796" y="31715"/>
                  <a:pt x="1948" y="30855"/>
                  <a:pt x="2130" y="30014"/>
                </a:cubicBezTo>
                <a:cubicBezTo>
                  <a:pt x="2206" y="29659"/>
                  <a:pt x="1980" y="29309"/>
                  <a:pt x="1625" y="29233"/>
                </a:cubicBezTo>
                <a:cubicBezTo>
                  <a:pt x="1579" y="29223"/>
                  <a:pt x="1532" y="29218"/>
                  <a:pt x="1486" y="29218"/>
                </a:cubicBezTo>
                <a:close/>
                <a:moveTo>
                  <a:pt x="74362" y="31682"/>
                </a:moveTo>
                <a:cubicBezTo>
                  <a:pt x="74331" y="31682"/>
                  <a:pt x="74299" y="31684"/>
                  <a:pt x="74267" y="31688"/>
                </a:cubicBezTo>
                <a:cubicBezTo>
                  <a:pt x="73908" y="31741"/>
                  <a:pt x="73659" y="32074"/>
                  <a:pt x="73711" y="32433"/>
                </a:cubicBezTo>
                <a:cubicBezTo>
                  <a:pt x="73834" y="33283"/>
                  <a:pt x="73928" y="34152"/>
                  <a:pt x="73993" y="35015"/>
                </a:cubicBezTo>
                <a:cubicBezTo>
                  <a:pt x="74017" y="35359"/>
                  <a:pt x="74303" y="35624"/>
                  <a:pt x="74647" y="35625"/>
                </a:cubicBezTo>
                <a:cubicBezTo>
                  <a:pt x="74663" y="35625"/>
                  <a:pt x="74680" y="35624"/>
                  <a:pt x="74695" y="35623"/>
                </a:cubicBezTo>
                <a:cubicBezTo>
                  <a:pt x="75058" y="35597"/>
                  <a:pt x="75331" y="35281"/>
                  <a:pt x="75304" y="34920"/>
                </a:cubicBezTo>
                <a:cubicBezTo>
                  <a:pt x="75237" y="34024"/>
                  <a:pt x="75140" y="33125"/>
                  <a:pt x="75012" y="32245"/>
                </a:cubicBezTo>
                <a:cubicBezTo>
                  <a:pt x="74965" y="31918"/>
                  <a:pt x="74684" y="31682"/>
                  <a:pt x="74362" y="31682"/>
                </a:cubicBezTo>
                <a:close/>
                <a:moveTo>
                  <a:pt x="746" y="34455"/>
                </a:moveTo>
                <a:cubicBezTo>
                  <a:pt x="406" y="34455"/>
                  <a:pt x="119" y="34717"/>
                  <a:pt x="92" y="35062"/>
                </a:cubicBezTo>
                <a:cubicBezTo>
                  <a:pt x="31" y="35934"/>
                  <a:pt x="0" y="36823"/>
                  <a:pt x="0" y="37697"/>
                </a:cubicBezTo>
                <a:lnTo>
                  <a:pt x="0" y="37748"/>
                </a:lnTo>
                <a:cubicBezTo>
                  <a:pt x="0" y="38112"/>
                  <a:pt x="295" y="38405"/>
                  <a:pt x="659" y="38405"/>
                </a:cubicBezTo>
                <a:cubicBezTo>
                  <a:pt x="1021" y="38405"/>
                  <a:pt x="1316" y="38112"/>
                  <a:pt x="1316" y="37748"/>
                </a:cubicBezTo>
                <a:lnTo>
                  <a:pt x="1316" y="37702"/>
                </a:lnTo>
                <a:cubicBezTo>
                  <a:pt x="1316" y="36853"/>
                  <a:pt x="1345" y="35995"/>
                  <a:pt x="1404" y="35152"/>
                </a:cubicBezTo>
                <a:cubicBezTo>
                  <a:pt x="1425" y="34791"/>
                  <a:pt x="1153" y="34481"/>
                  <a:pt x="793" y="34457"/>
                </a:cubicBezTo>
                <a:cubicBezTo>
                  <a:pt x="777" y="34456"/>
                  <a:pt x="761" y="34455"/>
                  <a:pt x="746" y="34455"/>
                </a:cubicBezTo>
                <a:close/>
                <a:moveTo>
                  <a:pt x="74747" y="36952"/>
                </a:moveTo>
                <a:cubicBezTo>
                  <a:pt x="74384" y="36952"/>
                  <a:pt x="74089" y="37246"/>
                  <a:pt x="74089" y="37609"/>
                </a:cubicBezTo>
                <a:lnTo>
                  <a:pt x="74089" y="37703"/>
                </a:lnTo>
                <a:cubicBezTo>
                  <a:pt x="74089" y="38566"/>
                  <a:pt x="74059" y="39439"/>
                  <a:pt x="73998" y="40298"/>
                </a:cubicBezTo>
                <a:cubicBezTo>
                  <a:pt x="73973" y="40660"/>
                  <a:pt x="74245" y="40974"/>
                  <a:pt x="74608" y="41001"/>
                </a:cubicBezTo>
                <a:cubicBezTo>
                  <a:pt x="74624" y="41002"/>
                  <a:pt x="74639" y="41002"/>
                  <a:pt x="74655" y="41002"/>
                </a:cubicBezTo>
                <a:cubicBezTo>
                  <a:pt x="75000" y="41001"/>
                  <a:pt x="75285" y="40735"/>
                  <a:pt x="75311" y="40391"/>
                </a:cubicBezTo>
                <a:cubicBezTo>
                  <a:pt x="75373" y="39501"/>
                  <a:pt x="75405" y="38596"/>
                  <a:pt x="75405" y="37703"/>
                </a:cubicBezTo>
                <a:lnTo>
                  <a:pt x="75405" y="37609"/>
                </a:lnTo>
                <a:cubicBezTo>
                  <a:pt x="75405" y="37246"/>
                  <a:pt x="75110" y="36952"/>
                  <a:pt x="74747" y="36952"/>
                </a:cubicBezTo>
                <a:close/>
                <a:moveTo>
                  <a:pt x="754" y="39733"/>
                </a:moveTo>
                <a:cubicBezTo>
                  <a:pt x="739" y="39733"/>
                  <a:pt x="723" y="39734"/>
                  <a:pt x="707" y="39735"/>
                </a:cubicBezTo>
                <a:cubicBezTo>
                  <a:pt x="345" y="39760"/>
                  <a:pt x="72" y="40075"/>
                  <a:pt x="99" y="40438"/>
                </a:cubicBezTo>
                <a:cubicBezTo>
                  <a:pt x="163" y="41331"/>
                  <a:pt x="259" y="42230"/>
                  <a:pt x="386" y="43113"/>
                </a:cubicBezTo>
                <a:cubicBezTo>
                  <a:pt x="432" y="43435"/>
                  <a:pt x="710" y="43676"/>
                  <a:pt x="1035" y="43677"/>
                </a:cubicBezTo>
                <a:cubicBezTo>
                  <a:pt x="1068" y="43676"/>
                  <a:pt x="1099" y="43674"/>
                  <a:pt x="1130" y="43670"/>
                </a:cubicBezTo>
                <a:cubicBezTo>
                  <a:pt x="1489" y="43618"/>
                  <a:pt x="1738" y="43284"/>
                  <a:pt x="1687" y="42925"/>
                </a:cubicBezTo>
                <a:cubicBezTo>
                  <a:pt x="1565" y="42074"/>
                  <a:pt x="1472" y="41206"/>
                  <a:pt x="1410" y="40343"/>
                </a:cubicBezTo>
                <a:cubicBezTo>
                  <a:pt x="1385" y="39997"/>
                  <a:pt x="1096" y="39733"/>
                  <a:pt x="754" y="39733"/>
                </a:cubicBezTo>
                <a:close/>
                <a:moveTo>
                  <a:pt x="74373" y="42311"/>
                </a:moveTo>
                <a:cubicBezTo>
                  <a:pt x="74050" y="42311"/>
                  <a:pt x="73768" y="42550"/>
                  <a:pt x="73723" y="42880"/>
                </a:cubicBezTo>
                <a:cubicBezTo>
                  <a:pt x="73602" y="43736"/>
                  <a:pt x="73448" y="44595"/>
                  <a:pt x="73266" y="45435"/>
                </a:cubicBezTo>
                <a:cubicBezTo>
                  <a:pt x="73178" y="45845"/>
                  <a:pt x="73490" y="46232"/>
                  <a:pt x="73909" y="46232"/>
                </a:cubicBezTo>
                <a:cubicBezTo>
                  <a:pt x="74219" y="46231"/>
                  <a:pt x="74485" y="46015"/>
                  <a:pt x="74550" y="45713"/>
                </a:cubicBezTo>
                <a:cubicBezTo>
                  <a:pt x="74739" y="44843"/>
                  <a:pt x="74898" y="43952"/>
                  <a:pt x="75025" y="43065"/>
                </a:cubicBezTo>
                <a:cubicBezTo>
                  <a:pt x="75079" y="42705"/>
                  <a:pt x="74828" y="42369"/>
                  <a:pt x="74467" y="42318"/>
                </a:cubicBezTo>
                <a:cubicBezTo>
                  <a:pt x="74435" y="42313"/>
                  <a:pt x="74404" y="42311"/>
                  <a:pt x="74373" y="42311"/>
                </a:cubicBezTo>
                <a:close/>
                <a:moveTo>
                  <a:pt x="1505" y="44962"/>
                </a:moveTo>
                <a:cubicBezTo>
                  <a:pt x="1459" y="44962"/>
                  <a:pt x="1413" y="44967"/>
                  <a:pt x="1366" y="44977"/>
                </a:cubicBezTo>
                <a:cubicBezTo>
                  <a:pt x="1011" y="45055"/>
                  <a:pt x="786" y="45405"/>
                  <a:pt x="864" y="45760"/>
                </a:cubicBezTo>
                <a:cubicBezTo>
                  <a:pt x="1054" y="46634"/>
                  <a:pt x="1278" y="47510"/>
                  <a:pt x="1530" y="48367"/>
                </a:cubicBezTo>
                <a:cubicBezTo>
                  <a:pt x="1613" y="48647"/>
                  <a:pt x="1869" y="48839"/>
                  <a:pt x="2161" y="48840"/>
                </a:cubicBezTo>
                <a:cubicBezTo>
                  <a:pt x="2600" y="48839"/>
                  <a:pt x="2916" y="48417"/>
                  <a:pt x="2792" y="47996"/>
                </a:cubicBezTo>
                <a:cubicBezTo>
                  <a:pt x="2549" y="47169"/>
                  <a:pt x="2333" y="46323"/>
                  <a:pt x="2149" y="45481"/>
                </a:cubicBezTo>
                <a:cubicBezTo>
                  <a:pt x="2081" y="45173"/>
                  <a:pt x="1808" y="44962"/>
                  <a:pt x="1505" y="44962"/>
                </a:cubicBezTo>
                <a:close/>
                <a:moveTo>
                  <a:pt x="73256" y="47479"/>
                </a:moveTo>
                <a:cubicBezTo>
                  <a:pt x="72971" y="47479"/>
                  <a:pt x="72710" y="47665"/>
                  <a:pt x="72626" y="47953"/>
                </a:cubicBezTo>
                <a:cubicBezTo>
                  <a:pt x="72383" y="48779"/>
                  <a:pt x="72108" y="49608"/>
                  <a:pt x="71806" y="50416"/>
                </a:cubicBezTo>
                <a:cubicBezTo>
                  <a:pt x="71648" y="50846"/>
                  <a:pt x="71965" y="51302"/>
                  <a:pt x="72423" y="51303"/>
                </a:cubicBezTo>
                <a:cubicBezTo>
                  <a:pt x="72698" y="51303"/>
                  <a:pt x="72944" y="51132"/>
                  <a:pt x="73039" y="50875"/>
                </a:cubicBezTo>
                <a:cubicBezTo>
                  <a:pt x="73352" y="50037"/>
                  <a:pt x="73637" y="49178"/>
                  <a:pt x="73888" y="48322"/>
                </a:cubicBezTo>
                <a:cubicBezTo>
                  <a:pt x="73990" y="47973"/>
                  <a:pt x="73790" y="47607"/>
                  <a:pt x="73442" y="47506"/>
                </a:cubicBezTo>
                <a:cubicBezTo>
                  <a:pt x="73380" y="47488"/>
                  <a:pt x="73317" y="47479"/>
                  <a:pt x="73256" y="47479"/>
                </a:cubicBezTo>
                <a:close/>
                <a:moveTo>
                  <a:pt x="3000" y="50036"/>
                </a:moveTo>
                <a:cubicBezTo>
                  <a:pt x="2923" y="50036"/>
                  <a:pt x="2845" y="50050"/>
                  <a:pt x="2769" y="50078"/>
                </a:cubicBezTo>
                <a:cubicBezTo>
                  <a:pt x="2431" y="50205"/>
                  <a:pt x="2258" y="50580"/>
                  <a:pt x="2382" y="50919"/>
                </a:cubicBezTo>
                <a:cubicBezTo>
                  <a:pt x="2695" y="51755"/>
                  <a:pt x="3042" y="52590"/>
                  <a:pt x="3415" y="53402"/>
                </a:cubicBezTo>
                <a:cubicBezTo>
                  <a:pt x="3521" y="53636"/>
                  <a:pt x="3755" y="53785"/>
                  <a:pt x="4012" y="53785"/>
                </a:cubicBezTo>
                <a:cubicBezTo>
                  <a:pt x="4491" y="53784"/>
                  <a:pt x="4808" y="53289"/>
                  <a:pt x="4610" y="52854"/>
                </a:cubicBezTo>
                <a:cubicBezTo>
                  <a:pt x="4250" y="52070"/>
                  <a:pt x="3916" y="51265"/>
                  <a:pt x="3613" y="50458"/>
                </a:cubicBezTo>
                <a:cubicBezTo>
                  <a:pt x="3513" y="50197"/>
                  <a:pt x="3264" y="50036"/>
                  <a:pt x="3000" y="50036"/>
                </a:cubicBezTo>
                <a:close/>
                <a:moveTo>
                  <a:pt x="71409" y="52432"/>
                </a:moveTo>
                <a:cubicBezTo>
                  <a:pt x="71160" y="52432"/>
                  <a:pt x="70921" y="52575"/>
                  <a:pt x="70811" y="52816"/>
                </a:cubicBezTo>
                <a:cubicBezTo>
                  <a:pt x="70453" y="53601"/>
                  <a:pt x="70061" y="54383"/>
                  <a:pt x="69647" y="55140"/>
                </a:cubicBezTo>
                <a:cubicBezTo>
                  <a:pt x="69407" y="55578"/>
                  <a:pt x="69724" y="56113"/>
                  <a:pt x="70223" y="56113"/>
                </a:cubicBezTo>
                <a:cubicBezTo>
                  <a:pt x="70464" y="56113"/>
                  <a:pt x="70684" y="55982"/>
                  <a:pt x="70800" y="55771"/>
                </a:cubicBezTo>
                <a:cubicBezTo>
                  <a:pt x="71229" y="54986"/>
                  <a:pt x="71636" y="54177"/>
                  <a:pt x="72007" y="53364"/>
                </a:cubicBezTo>
                <a:cubicBezTo>
                  <a:pt x="72158" y="53034"/>
                  <a:pt x="72013" y="52643"/>
                  <a:pt x="71682" y="52493"/>
                </a:cubicBezTo>
                <a:cubicBezTo>
                  <a:pt x="71593" y="52452"/>
                  <a:pt x="71500" y="52432"/>
                  <a:pt x="71409" y="52432"/>
                </a:cubicBezTo>
                <a:close/>
                <a:moveTo>
                  <a:pt x="5193" y="54822"/>
                </a:moveTo>
                <a:cubicBezTo>
                  <a:pt x="5087" y="54822"/>
                  <a:pt x="4978" y="54848"/>
                  <a:pt x="4878" y="54903"/>
                </a:cubicBezTo>
                <a:cubicBezTo>
                  <a:pt x="4556" y="55079"/>
                  <a:pt x="4441" y="55485"/>
                  <a:pt x="4622" y="55803"/>
                </a:cubicBezTo>
                <a:cubicBezTo>
                  <a:pt x="5052" y="56587"/>
                  <a:pt x="5515" y="57364"/>
                  <a:pt x="5999" y="58113"/>
                </a:cubicBezTo>
                <a:cubicBezTo>
                  <a:pt x="6120" y="58302"/>
                  <a:pt x="6328" y="58415"/>
                  <a:pt x="6552" y="58415"/>
                </a:cubicBezTo>
                <a:cubicBezTo>
                  <a:pt x="7072" y="58414"/>
                  <a:pt x="7386" y="57838"/>
                  <a:pt x="7104" y="57400"/>
                </a:cubicBezTo>
                <a:cubicBezTo>
                  <a:pt x="6637" y="56678"/>
                  <a:pt x="6189" y="55927"/>
                  <a:pt x="5775" y="55171"/>
                </a:cubicBezTo>
                <a:cubicBezTo>
                  <a:pt x="5657" y="54948"/>
                  <a:pt x="5429" y="54822"/>
                  <a:pt x="5193" y="54822"/>
                </a:cubicBezTo>
                <a:close/>
                <a:moveTo>
                  <a:pt x="68877" y="57066"/>
                </a:moveTo>
                <a:cubicBezTo>
                  <a:pt x="68658" y="57066"/>
                  <a:pt x="68443" y="57175"/>
                  <a:pt x="68319" y="57375"/>
                </a:cubicBezTo>
                <a:cubicBezTo>
                  <a:pt x="67853" y="58099"/>
                  <a:pt x="67354" y="58816"/>
                  <a:pt x="66835" y="59508"/>
                </a:cubicBezTo>
                <a:cubicBezTo>
                  <a:pt x="66687" y="59706"/>
                  <a:pt x="66662" y="59973"/>
                  <a:pt x="66773" y="60196"/>
                </a:cubicBezTo>
                <a:cubicBezTo>
                  <a:pt x="66885" y="60418"/>
                  <a:pt x="67113" y="60559"/>
                  <a:pt x="67361" y="60560"/>
                </a:cubicBezTo>
                <a:lnTo>
                  <a:pt x="67361" y="60559"/>
                </a:lnTo>
                <a:cubicBezTo>
                  <a:pt x="67568" y="60559"/>
                  <a:pt x="67763" y="60462"/>
                  <a:pt x="67887" y="60296"/>
                </a:cubicBezTo>
                <a:cubicBezTo>
                  <a:pt x="68424" y="59580"/>
                  <a:pt x="68942" y="58837"/>
                  <a:pt x="69425" y="58087"/>
                </a:cubicBezTo>
                <a:cubicBezTo>
                  <a:pt x="69627" y="57781"/>
                  <a:pt x="69539" y="57369"/>
                  <a:pt x="69232" y="57171"/>
                </a:cubicBezTo>
                <a:cubicBezTo>
                  <a:pt x="69122" y="57100"/>
                  <a:pt x="68999" y="57066"/>
                  <a:pt x="68877" y="57066"/>
                </a:cubicBezTo>
                <a:close/>
                <a:moveTo>
                  <a:pt x="8062" y="59268"/>
                </a:moveTo>
                <a:cubicBezTo>
                  <a:pt x="7924" y="59268"/>
                  <a:pt x="7786" y="59311"/>
                  <a:pt x="7667" y="59400"/>
                </a:cubicBezTo>
                <a:cubicBezTo>
                  <a:pt x="7377" y="59619"/>
                  <a:pt x="7318" y="60030"/>
                  <a:pt x="7536" y="60320"/>
                </a:cubicBezTo>
                <a:cubicBezTo>
                  <a:pt x="8072" y="61034"/>
                  <a:pt x="8640" y="61738"/>
                  <a:pt x="9227" y="62413"/>
                </a:cubicBezTo>
                <a:cubicBezTo>
                  <a:pt x="9352" y="62558"/>
                  <a:pt x="9533" y="62640"/>
                  <a:pt x="9724" y="62640"/>
                </a:cubicBezTo>
                <a:cubicBezTo>
                  <a:pt x="9981" y="62640"/>
                  <a:pt x="10215" y="62489"/>
                  <a:pt x="10322" y="62254"/>
                </a:cubicBezTo>
                <a:cubicBezTo>
                  <a:pt x="10429" y="62020"/>
                  <a:pt x="10389" y="61745"/>
                  <a:pt x="10220" y="61550"/>
                </a:cubicBezTo>
                <a:cubicBezTo>
                  <a:pt x="9654" y="60899"/>
                  <a:pt x="9105" y="60220"/>
                  <a:pt x="8588" y="59531"/>
                </a:cubicBezTo>
                <a:cubicBezTo>
                  <a:pt x="8459" y="59359"/>
                  <a:pt x="8262" y="59268"/>
                  <a:pt x="8062" y="59268"/>
                </a:cubicBezTo>
                <a:close/>
                <a:moveTo>
                  <a:pt x="65701" y="61302"/>
                </a:moveTo>
                <a:cubicBezTo>
                  <a:pt x="65517" y="61302"/>
                  <a:pt x="65334" y="61379"/>
                  <a:pt x="65205" y="61529"/>
                </a:cubicBezTo>
                <a:cubicBezTo>
                  <a:pt x="64639" y="62181"/>
                  <a:pt x="64044" y="62820"/>
                  <a:pt x="63434" y="63430"/>
                </a:cubicBezTo>
                <a:cubicBezTo>
                  <a:pt x="63246" y="63617"/>
                  <a:pt x="63190" y="63900"/>
                  <a:pt x="63291" y="64146"/>
                </a:cubicBezTo>
                <a:cubicBezTo>
                  <a:pt x="63393" y="64391"/>
                  <a:pt x="63633" y="64552"/>
                  <a:pt x="63899" y="64552"/>
                </a:cubicBezTo>
                <a:cubicBezTo>
                  <a:pt x="64074" y="64552"/>
                  <a:pt x="64241" y="64483"/>
                  <a:pt x="64364" y="64359"/>
                </a:cubicBezTo>
                <a:cubicBezTo>
                  <a:pt x="64995" y="63728"/>
                  <a:pt x="65613" y="63065"/>
                  <a:pt x="66198" y="62390"/>
                </a:cubicBezTo>
                <a:cubicBezTo>
                  <a:pt x="66435" y="62115"/>
                  <a:pt x="66406" y="61701"/>
                  <a:pt x="66131" y="61462"/>
                </a:cubicBezTo>
                <a:cubicBezTo>
                  <a:pt x="66007" y="61355"/>
                  <a:pt x="65854" y="61302"/>
                  <a:pt x="65701" y="61302"/>
                </a:cubicBezTo>
                <a:close/>
                <a:moveTo>
                  <a:pt x="11538" y="63268"/>
                </a:moveTo>
                <a:cubicBezTo>
                  <a:pt x="11369" y="63268"/>
                  <a:pt x="11201" y="63333"/>
                  <a:pt x="11073" y="63461"/>
                </a:cubicBezTo>
                <a:cubicBezTo>
                  <a:pt x="10820" y="63714"/>
                  <a:pt x="10816" y="64122"/>
                  <a:pt x="11063" y="64380"/>
                </a:cubicBezTo>
                <a:cubicBezTo>
                  <a:pt x="11696" y="65012"/>
                  <a:pt x="12359" y="65628"/>
                  <a:pt x="13033" y="66213"/>
                </a:cubicBezTo>
                <a:cubicBezTo>
                  <a:pt x="13153" y="66316"/>
                  <a:pt x="13304" y="66373"/>
                  <a:pt x="13463" y="66373"/>
                </a:cubicBezTo>
                <a:cubicBezTo>
                  <a:pt x="13737" y="66373"/>
                  <a:pt x="13983" y="66203"/>
                  <a:pt x="14078" y="65945"/>
                </a:cubicBezTo>
                <a:cubicBezTo>
                  <a:pt x="14175" y="65688"/>
                  <a:pt x="14100" y="65398"/>
                  <a:pt x="13893" y="65218"/>
                </a:cubicBezTo>
                <a:cubicBezTo>
                  <a:pt x="13242" y="64655"/>
                  <a:pt x="12603" y="64059"/>
                  <a:pt x="11991" y="63449"/>
                </a:cubicBezTo>
                <a:cubicBezTo>
                  <a:pt x="11864" y="63328"/>
                  <a:pt x="11701" y="63268"/>
                  <a:pt x="11538" y="63268"/>
                </a:cubicBezTo>
                <a:close/>
                <a:moveTo>
                  <a:pt x="61971" y="65034"/>
                </a:moveTo>
                <a:cubicBezTo>
                  <a:pt x="61815" y="65034"/>
                  <a:pt x="61659" y="65089"/>
                  <a:pt x="61533" y="65201"/>
                </a:cubicBezTo>
                <a:cubicBezTo>
                  <a:pt x="60882" y="65765"/>
                  <a:pt x="60203" y="66314"/>
                  <a:pt x="59513" y="66831"/>
                </a:cubicBezTo>
                <a:cubicBezTo>
                  <a:pt x="59286" y="67001"/>
                  <a:pt x="59194" y="67297"/>
                  <a:pt x="59284" y="67565"/>
                </a:cubicBezTo>
                <a:cubicBezTo>
                  <a:pt x="59373" y="67833"/>
                  <a:pt x="59624" y="68014"/>
                  <a:pt x="59905" y="68014"/>
                </a:cubicBezTo>
                <a:cubicBezTo>
                  <a:pt x="59906" y="68014"/>
                  <a:pt x="59907" y="68014"/>
                  <a:pt x="59908" y="68014"/>
                </a:cubicBezTo>
                <a:cubicBezTo>
                  <a:pt x="60050" y="68014"/>
                  <a:pt x="60188" y="67969"/>
                  <a:pt x="60302" y="67883"/>
                </a:cubicBezTo>
                <a:cubicBezTo>
                  <a:pt x="61016" y="67347"/>
                  <a:pt x="61720" y="66778"/>
                  <a:pt x="62395" y="66194"/>
                </a:cubicBezTo>
                <a:cubicBezTo>
                  <a:pt x="62675" y="65957"/>
                  <a:pt x="62708" y="65536"/>
                  <a:pt x="62468" y="65260"/>
                </a:cubicBezTo>
                <a:cubicBezTo>
                  <a:pt x="62337" y="65110"/>
                  <a:pt x="62154" y="65034"/>
                  <a:pt x="61971" y="65034"/>
                </a:cubicBezTo>
                <a:close/>
                <a:moveTo>
                  <a:pt x="15524" y="66717"/>
                </a:moveTo>
                <a:cubicBezTo>
                  <a:pt x="15324" y="66717"/>
                  <a:pt x="15126" y="66808"/>
                  <a:pt x="14997" y="66981"/>
                </a:cubicBezTo>
                <a:cubicBezTo>
                  <a:pt x="14780" y="67271"/>
                  <a:pt x="14839" y="67684"/>
                  <a:pt x="15130" y="67901"/>
                </a:cubicBezTo>
                <a:cubicBezTo>
                  <a:pt x="15846" y="68438"/>
                  <a:pt x="16589" y="68954"/>
                  <a:pt x="17341" y="69436"/>
                </a:cubicBezTo>
                <a:cubicBezTo>
                  <a:pt x="17446" y="69505"/>
                  <a:pt x="17570" y="69542"/>
                  <a:pt x="17696" y="69542"/>
                </a:cubicBezTo>
                <a:cubicBezTo>
                  <a:pt x="17987" y="69542"/>
                  <a:pt x="18244" y="69349"/>
                  <a:pt x="18327" y="69070"/>
                </a:cubicBezTo>
                <a:cubicBezTo>
                  <a:pt x="18409" y="68789"/>
                  <a:pt x="18298" y="68489"/>
                  <a:pt x="18053" y="68331"/>
                </a:cubicBezTo>
                <a:cubicBezTo>
                  <a:pt x="17328" y="67864"/>
                  <a:pt x="16609" y="67366"/>
                  <a:pt x="15918" y="66848"/>
                </a:cubicBezTo>
                <a:cubicBezTo>
                  <a:pt x="15800" y="66760"/>
                  <a:pt x="15661" y="66717"/>
                  <a:pt x="15524" y="66717"/>
                </a:cubicBezTo>
                <a:close/>
                <a:moveTo>
                  <a:pt x="57739" y="68209"/>
                </a:moveTo>
                <a:cubicBezTo>
                  <a:pt x="57617" y="68209"/>
                  <a:pt x="57494" y="68243"/>
                  <a:pt x="57383" y="68313"/>
                </a:cubicBezTo>
                <a:cubicBezTo>
                  <a:pt x="56658" y="68781"/>
                  <a:pt x="55908" y="69227"/>
                  <a:pt x="55153" y="69640"/>
                </a:cubicBezTo>
                <a:cubicBezTo>
                  <a:pt x="54889" y="69785"/>
                  <a:pt x="54757" y="70088"/>
                  <a:pt x="54831" y="70380"/>
                </a:cubicBezTo>
                <a:cubicBezTo>
                  <a:pt x="54907" y="70671"/>
                  <a:pt x="55168" y="70874"/>
                  <a:pt x="55469" y="70874"/>
                </a:cubicBezTo>
                <a:lnTo>
                  <a:pt x="55469" y="70874"/>
                </a:lnTo>
                <a:cubicBezTo>
                  <a:pt x="55579" y="70874"/>
                  <a:pt x="55688" y="70846"/>
                  <a:pt x="55785" y="70793"/>
                </a:cubicBezTo>
                <a:cubicBezTo>
                  <a:pt x="56566" y="70366"/>
                  <a:pt x="57345" y="69903"/>
                  <a:pt x="58095" y="69419"/>
                </a:cubicBezTo>
                <a:cubicBezTo>
                  <a:pt x="58401" y="69223"/>
                  <a:pt x="58489" y="68816"/>
                  <a:pt x="58293" y="68510"/>
                </a:cubicBezTo>
                <a:cubicBezTo>
                  <a:pt x="58166" y="68315"/>
                  <a:pt x="57955" y="68209"/>
                  <a:pt x="57739" y="68209"/>
                </a:cubicBezTo>
                <a:close/>
                <a:moveTo>
                  <a:pt x="55469" y="70874"/>
                </a:moveTo>
                <a:cubicBezTo>
                  <a:pt x="55469" y="70874"/>
                  <a:pt x="55468" y="70874"/>
                  <a:pt x="55468" y="70874"/>
                </a:cubicBezTo>
                <a:lnTo>
                  <a:pt x="55470" y="70874"/>
                </a:lnTo>
                <a:cubicBezTo>
                  <a:pt x="55470" y="70874"/>
                  <a:pt x="55469" y="70874"/>
                  <a:pt x="55469" y="70874"/>
                </a:cubicBezTo>
                <a:close/>
                <a:moveTo>
                  <a:pt x="19975" y="69578"/>
                </a:moveTo>
                <a:cubicBezTo>
                  <a:pt x="19742" y="69578"/>
                  <a:pt x="19516" y="69703"/>
                  <a:pt x="19397" y="69921"/>
                </a:cubicBezTo>
                <a:cubicBezTo>
                  <a:pt x="19223" y="70238"/>
                  <a:pt x="19340" y="70636"/>
                  <a:pt x="19656" y="70811"/>
                </a:cubicBezTo>
                <a:cubicBezTo>
                  <a:pt x="20442" y="71241"/>
                  <a:pt x="21252" y="71646"/>
                  <a:pt x="22063" y="72017"/>
                </a:cubicBezTo>
                <a:cubicBezTo>
                  <a:pt x="22149" y="72056"/>
                  <a:pt x="22242" y="72076"/>
                  <a:pt x="22336" y="72076"/>
                </a:cubicBezTo>
                <a:cubicBezTo>
                  <a:pt x="22645" y="72076"/>
                  <a:pt x="22913" y="71861"/>
                  <a:pt x="22979" y="71558"/>
                </a:cubicBezTo>
                <a:cubicBezTo>
                  <a:pt x="23045" y="71256"/>
                  <a:pt x="22890" y="70949"/>
                  <a:pt x="22610" y="70820"/>
                </a:cubicBezTo>
                <a:cubicBezTo>
                  <a:pt x="21826" y="70463"/>
                  <a:pt x="21045" y="70072"/>
                  <a:pt x="20285" y="69657"/>
                </a:cubicBezTo>
                <a:cubicBezTo>
                  <a:pt x="20186" y="69604"/>
                  <a:pt x="20080" y="69578"/>
                  <a:pt x="19975" y="69578"/>
                </a:cubicBezTo>
                <a:close/>
                <a:moveTo>
                  <a:pt x="53103" y="70746"/>
                </a:moveTo>
                <a:cubicBezTo>
                  <a:pt x="53013" y="70746"/>
                  <a:pt x="52921" y="70765"/>
                  <a:pt x="52834" y="70805"/>
                </a:cubicBezTo>
                <a:cubicBezTo>
                  <a:pt x="52050" y="71163"/>
                  <a:pt x="51244" y="71497"/>
                  <a:pt x="50438" y="71799"/>
                </a:cubicBezTo>
                <a:cubicBezTo>
                  <a:pt x="50141" y="71910"/>
                  <a:pt x="49965" y="72218"/>
                  <a:pt x="50021" y="72532"/>
                </a:cubicBezTo>
                <a:cubicBezTo>
                  <a:pt x="50079" y="72844"/>
                  <a:pt x="50350" y="73072"/>
                  <a:pt x="50668" y="73073"/>
                </a:cubicBezTo>
                <a:lnTo>
                  <a:pt x="50668" y="73073"/>
                </a:lnTo>
                <a:cubicBezTo>
                  <a:pt x="50747" y="73073"/>
                  <a:pt x="50825" y="73058"/>
                  <a:pt x="50899" y="73031"/>
                </a:cubicBezTo>
                <a:cubicBezTo>
                  <a:pt x="51734" y="72719"/>
                  <a:pt x="52569" y="72372"/>
                  <a:pt x="53381" y="72000"/>
                </a:cubicBezTo>
                <a:cubicBezTo>
                  <a:pt x="53708" y="71847"/>
                  <a:pt x="53851" y="71459"/>
                  <a:pt x="53701" y="71130"/>
                </a:cubicBezTo>
                <a:cubicBezTo>
                  <a:pt x="53591" y="70889"/>
                  <a:pt x="53353" y="70746"/>
                  <a:pt x="53103" y="70746"/>
                </a:cubicBezTo>
                <a:close/>
                <a:moveTo>
                  <a:pt x="50668" y="73073"/>
                </a:moveTo>
                <a:cubicBezTo>
                  <a:pt x="50668" y="73073"/>
                  <a:pt x="50668" y="73073"/>
                  <a:pt x="50668" y="73073"/>
                </a:cubicBezTo>
                <a:lnTo>
                  <a:pt x="50669" y="73073"/>
                </a:lnTo>
                <a:cubicBezTo>
                  <a:pt x="50669" y="73073"/>
                  <a:pt x="50669" y="73073"/>
                  <a:pt x="50668" y="73073"/>
                </a:cubicBezTo>
                <a:close/>
                <a:moveTo>
                  <a:pt x="24782" y="71773"/>
                </a:moveTo>
                <a:cubicBezTo>
                  <a:pt x="24515" y="71773"/>
                  <a:pt x="24264" y="71937"/>
                  <a:pt x="24165" y="72201"/>
                </a:cubicBezTo>
                <a:cubicBezTo>
                  <a:pt x="24039" y="72542"/>
                  <a:pt x="24212" y="72921"/>
                  <a:pt x="24552" y="73047"/>
                </a:cubicBezTo>
                <a:cubicBezTo>
                  <a:pt x="25390" y="73359"/>
                  <a:pt x="26250" y="73644"/>
                  <a:pt x="27106" y="73894"/>
                </a:cubicBezTo>
                <a:cubicBezTo>
                  <a:pt x="27166" y="73912"/>
                  <a:pt x="27228" y="73921"/>
                  <a:pt x="27292" y="73921"/>
                </a:cubicBezTo>
                <a:cubicBezTo>
                  <a:pt x="27618" y="73921"/>
                  <a:pt x="27895" y="73680"/>
                  <a:pt x="27941" y="73357"/>
                </a:cubicBezTo>
                <a:cubicBezTo>
                  <a:pt x="27988" y="73033"/>
                  <a:pt x="27789" y="72725"/>
                  <a:pt x="27476" y="72633"/>
                </a:cubicBezTo>
                <a:cubicBezTo>
                  <a:pt x="26649" y="72391"/>
                  <a:pt x="25819" y="72116"/>
                  <a:pt x="25011" y="71814"/>
                </a:cubicBezTo>
                <a:cubicBezTo>
                  <a:pt x="24936" y="71786"/>
                  <a:pt x="24858" y="71773"/>
                  <a:pt x="24782" y="71773"/>
                </a:cubicBezTo>
                <a:close/>
                <a:moveTo>
                  <a:pt x="48180" y="72586"/>
                </a:moveTo>
                <a:cubicBezTo>
                  <a:pt x="48112" y="72586"/>
                  <a:pt x="48043" y="72597"/>
                  <a:pt x="47975" y="72619"/>
                </a:cubicBezTo>
                <a:cubicBezTo>
                  <a:pt x="47149" y="72862"/>
                  <a:pt x="46302" y="73078"/>
                  <a:pt x="45459" y="73261"/>
                </a:cubicBezTo>
                <a:cubicBezTo>
                  <a:pt x="45131" y="73332"/>
                  <a:pt x="44909" y="73639"/>
                  <a:pt x="44945" y="73973"/>
                </a:cubicBezTo>
                <a:cubicBezTo>
                  <a:pt x="44980" y="74307"/>
                  <a:pt x="45262" y="74560"/>
                  <a:pt x="45598" y="74562"/>
                </a:cubicBezTo>
                <a:cubicBezTo>
                  <a:pt x="45644" y="74560"/>
                  <a:pt x="45692" y="74556"/>
                  <a:pt x="45738" y="74546"/>
                </a:cubicBezTo>
                <a:cubicBezTo>
                  <a:pt x="46612" y="74355"/>
                  <a:pt x="47489" y="74133"/>
                  <a:pt x="48345" y="73881"/>
                </a:cubicBezTo>
                <a:cubicBezTo>
                  <a:pt x="48704" y="73787"/>
                  <a:pt x="48915" y="73414"/>
                  <a:pt x="48810" y="73058"/>
                </a:cubicBezTo>
                <a:cubicBezTo>
                  <a:pt x="48725" y="72771"/>
                  <a:pt x="48463" y="72586"/>
                  <a:pt x="48180" y="72586"/>
                </a:cubicBezTo>
                <a:close/>
                <a:moveTo>
                  <a:pt x="29845" y="73254"/>
                </a:moveTo>
                <a:cubicBezTo>
                  <a:pt x="29542" y="73254"/>
                  <a:pt x="29269" y="73463"/>
                  <a:pt x="29202" y="73772"/>
                </a:cubicBezTo>
                <a:cubicBezTo>
                  <a:pt x="29125" y="74130"/>
                  <a:pt x="29355" y="74483"/>
                  <a:pt x="29714" y="74556"/>
                </a:cubicBezTo>
                <a:cubicBezTo>
                  <a:pt x="30585" y="74743"/>
                  <a:pt x="31477" y="74903"/>
                  <a:pt x="32363" y="75028"/>
                </a:cubicBezTo>
                <a:cubicBezTo>
                  <a:pt x="32393" y="75033"/>
                  <a:pt x="32425" y="75035"/>
                  <a:pt x="32456" y="75035"/>
                </a:cubicBezTo>
                <a:lnTo>
                  <a:pt x="32456" y="75035"/>
                </a:lnTo>
                <a:cubicBezTo>
                  <a:pt x="32802" y="75035"/>
                  <a:pt x="33087" y="74768"/>
                  <a:pt x="33111" y="74423"/>
                </a:cubicBezTo>
                <a:cubicBezTo>
                  <a:pt x="33135" y="74079"/>
                  <a:pt x="32889" y="73774"/>
                  <a:pt x="32547" y="73727"/>
                </a:cubicBezTo>
                <a:cubicBezTo>
                  <a:pt x="31692" y="73605"/>
                  <a:pt x="30831" y="73452"/>
                  <a:pt x="29991" y="73270"/>
                </a:cubicBezTo>
                <a:cubicBezTo>
                  <a:pt x="29942" y="73259"/>
                  <a:pt x="29893" y="73254"/>
                  <a:pt x="29845" y="73254"/>
                </a:cubicBezTo>
                <a:close/>
                <a:moveTo>
                  <a:pt x="32456" y="75035"/>
                </a:moveTo>
                <a:cubicBezTo>
                  <a:pt x="32456" y="75035"/>
                  <a:pt x="32456" y="75035"/>
                  <a:pt x="32455" y="75035"/>
                </a:cubicBezTo>
                <a:lnTo>
                  <a:pt x="32457" y="75035"/>
                </a:lnTo>
                <a:cubicBezTo>
                  <a:pt x="32456" y="75035"/>
                  <a:pt x="32456" y="75035"/>
                  <a:pt x="32456" y="75035"/>
                </a:cubicBezTo>
                <a:close/>
                <a:moveTo>
                  <a:pt x="42996" y="73714"/>
                </a:moveTo>
                <a:cubicBezTo>
                  <a:pt x="42965" y="73714"/>
                  <a:pt x="42934" y="73716"/>
                  <a:pt x="42903" y="73720"/>
                </a:cubicBezTo>
                <a:cubicBezTo>
                  <a:pt x="42052" y="73842"/>
                  <a:pt x="41182" y="73935"/>
                  <a:pt x="40321" y="73996"/>
                </a:cubicBezTo>
                <a:cubicBezTo>
                  <a:pt x="39968" y="74023"/>
                  <a:pt x="39700" y="74322"/>
                  <a:pt x="39712" y="74675"/>
                </a:cubicBezTo>
                <a:cubicBezTo>
                  <a:pt x="39725" y="75028"/>
                  <a:pt x="40014" y="75309"/>
                  <a:pt x="40368" y="75310"/>
                </a:cubicBezTo>
                <a:cubicBezTo>
                  <a:pt x="40383" y="75310"/>
                  <a:pt x="40399" y="75309"/>
                  <a:pt x="40415" y="75309"/>
                </a:cubicBezTo>
                <a:cubicBezTo>
                  <a:pt x="41308" y="75244"/>
                  <a:pt x="42207" y="75148"/>
                  <a:pt x="43089" y="75022"/>
                </a:cubicBezTo>
                <a:cubicBezTo>
                  <a:pt x="43449" y="74971"/>
                  <a:pt x="43699" y="74637"/>
                  <a:pt x="43647" y="74278"/>
                </a:cubicBezTo>
                <a:cubicBezTo>
                  <a:pt x="43600" y="73950"/>
                  <a:pt x="43318" y="73714"/>
                  <a:pt x="42996" y="73714"/>
                </a:cubicBezTo>
                <a:close/>
                <a:moveTo>
                  <a:pt x="35081" y="73998"/>
                </a:moveTo>
                <a:cubicBezTo>
                  <a:pt x="34739" y="73998"/>
                  <a:pt x="34451" y="74263"/>
                  <a:pt x="34427" y="74609"/>
                </a:cubicBezTo>
                <a:cubicBezTo>
                  <a:pt x="34401" y="74972"/>
                  <a:pt x="34676" y="75287"/>
                  <a:pt x="35039" y="75311"/>
                </a:cubicBezTo>
                <a:cubicBezTo>
                  <a:pt x="35921" y="75373"/>
                  <a:pt x="36818" y="75404"/>
                  <a:pt x="37702" y="75404"/>
                </a:cubicBezTo>
                <a:lnTo>
                  <a:pt x="37726" y="75404"/>
                </a:lnTo>
                <a:cubicBezTo>
                  <a:pt x="38089" y="75404"/>
                  <a:pt x="38372" y="75109"/>
                  <a:pt x="38372" y="74747"/>
                </a:cubicBezTo>
                <a:cubicBezTo>
                  <a:pt x="38372" y="74383"/>
                  <a:pt x="38066" y="74089"/>
                  <a:pt x="37702" y="74089"/>
                </a:cubicBezTo>
                <a:cubicBezTo>
                  <a:pt x="36848" y="74089"/>
                  <a:pt x="35982" y="74059"/>
                  <a:pt x="35129" y="74000"/>
                </a:cubicBezTo>
                <a:cubicBezTo>
                  <a:pt x="35113" y="73998"/>
                  <a:pt x="35097" y="73998"/>
                  <a:pt x="35081" y="73998"/>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txBox="1">
            <a:spLocks noGrp="1"/>
          </p:cNvSpPr>
          <p:nvPr>
            <p:ph type="title"/>
          </p:nvPr>
        </p:nvSpPr>
        <p:spPr>
          <a:xfrm>
            <a:off x="3818025" y="1559400"/>
            <a:ext cx="5195100" cy="20247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4" name="Google Shape;114;p3"/>
          <p:cNvSpPr txBox="1">
            <a:spLocks noGrp="1"/>
          </p:cNvSpPr>
          <p:nvPr>
            <p:ph type="title" idx="2" hasCustomPrompt="1"/>
          </p:nvPr>
        </p:nvSpPr>
        <p:spPr>
          <a:xfrm>
            <a:off x="3818025" y="874450"/>
            <a:ext cx="3033600" cy="8610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72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15" name="Google Shape;115;p3"/>
          <p:cNvSpPr txBox="1">
            <a:spLocks noGrp="1"/>
          </p:cNvSpPr>
          <p:nvPr>
            <p:ph type="subTitle" idx="1"/>
          </p:nvPr>
        </p:nvSpPr>
        <p:spPr>
          <a:xfrm>
            <a:off x="3818025" y="3454050"/>
            <a:ext cx="3622500" cy="78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TITLE_1">
    <p:spTree>
      <p:nvGrpSpPr>
        <p:cNvPr id="1" name="Shape 797"/>
        <p:cNvGrpSpPr/>
        <p:nvPr/>
      </p:nvGrpSpPr>
      <p:grpSpPr>
        <a:xfrm>
          <a:off x="0" y="0"/>
          <a:ext cx="0" cy="0"/>
          <a:chOff x="0" y="0"/>
          <a:chExt cx="0" cy="0"/>
        </a:xfrm>
      </p:grpSpPr>
      <p:grpSp>
        <p:nvGrpSpPr>
          <p:cNvPr id="798" name="Google Shape;798;p21"/>
          <p:cNvGrpSpPr/>
          <p:nvPr/>
        </p:nvGrpSpPr>
        <p:grpSpPr>
          <a:xfrm>
            <a:off x="191056" y="3920210"/>
            <a:ext cx="2052698" cy="2052613"/>
            <a:chOff x="3088025" y="3941925"/>
            <a:chExt cx="600450" cy="600425"/>
          </a:xfrm>
        </p:grpSpPr>
        <p:sp>
          <p:nvSpPr>
            <p:cNvPr id="799" name="Google Shape;799;p21"/>
            <p:cNvSpPr/>
            <p:nvPr/>
          </p:nvSpPr>
          <p:spPr>
            <a:xfrm>
              <a:off x="3359125" y="3941925"/>
              <a:ext cx="39025" cy="39000"/>
            </a:xfrm>
            <a:custGeom>
              <a:avLst/>
              <a:gdLst/>
              <a:ahLst/>
              <a:cxnLst/>
              <a:rect l="l" t="t" r="r" b="b"/>
              <a:pathLst>
                <a:path w="1561" h="1560" extrusionOk="0">
                  <a:moveTo>
                    <a:pt x="383" y="0"/>
                  </a:moveTo>
                  <a:lnTo>
                    <a:pt x="1" y="383"/>
                  </a:lnTo>
                  <a:lnTo>
                    <a:pt x="398" y="781"/>
                  </a:lnTo>
                  <a:lnTo>
                    <a:pt x="1" y="1176"/>
                  </a:lnTo>
                  <a:lnTo>
                    <a:pt x="383" y="1560"/>
                  </a:lnTo>
                  <a:lnTo>
                    <a:pt x="780" y="1163"/>
                  </a:lnTo>
                  <a:lnTo>
                    <a:pt x="1177" y="1560"/>
                  </a:lnTo>
                  <a:lnTo>
                    <a:pt x="1560" y="1176"/>
                  </a:lnTo>
                  <a:lnTo>
                    <a:pt x="1164" y="781"/>
                  </a:lnTo>
                  <a:lnTo>
                    <a:pt x="1560" y="383"/>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1"/>
            <p:cNvSpPr/>
            <p:nvPr/>
          </p:nvSpPr>
          <p:spPr>
            <a:xfrm>
              <a:off x="3407500" y="3990300"/>
              <a:ext cx="39050" cy="39025"/>
            </a:xfrm>
            <a:custGeom>
              <a:avLst/>
              <a:gdLst/>
              <a:ahLst/>
              <a:cxnLst/>
              <a:rect l="l" t="t" r="r" b="b"/>
              <a:pathLst>
                <a:path w="1562" h="1561" extrusionOk="0">
                  <a:moveTo>
                    <a:pt x="384" y="1"/>
                  </a:moveTo>
                  <a:lnTo>
                    <a:pt x="1" y="383"/>
                  </a:lnTo>
                  <a:lnTo>
                    <a:pt x="398" y="780"/>
                  </a:lnTo>
                  <a:lnTo>
                    <a:pt x="0" y="1177"/>
                  </a:lnTo>
                  <a:lnTo>
                    <a:pt x="384" y="1561"/>
                  </a:lnTo>
                  <a:lnTo>
                    <a:pt x="781" y="1164"/>
                  </a:lnTo>
                  <a:lnTo>
                    <a:pt x="1177" y="1561"/>
                  </a:lnTo>
                  <a:lnTo>
                    <a:pt x="1561" y="1177"/>
                  </a:lnTo>
                  <a:lnTo>
                    <a:pt x="1164" y="780"/>
                  </a:lnTo>
                  <a:lnTo>
                    <a:pt x="1561" y="383"/>
                  </a:lnTo>
                  <a:lnTo>
                    <a:pt x="1177"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1"/>
            <p:cNvSpPr/>
            <p:nvPr/>
          </p:nvSpPr>
          <p:spPr>
            <a:xfrm>
              <a:off x="3455875" y="4038700"/>
              <a:ext cx="39050" cy="39025"/>
            </a:xfrm>
            <a:custGeom>
              <a:avLst/>
              <a:gdLst/>
              <a:ahLst/>
              <a:cxnLst/>
              <a:rect l="l" t="t" r="r" b="b"/>
              <a:pathLst>
                <a:path w="1562" h="1561" extrusionOk="0">
                  <a:moveTo>
                    <a:pt x="384" y="0"/>
                  </a:moveTo>
                  <a:lnTo>
                    <a:pt x="1" y="383"/>
                  </a:lnTo>
                  <a:lnTo>
                    <a:pt x="399" y="780"/>
                  </a:lnTo>
                  <a:lnTo>
                    <a:pt x="1" y="1177"/>
                  </a:lnTo>
                  <a:lnTo>
                    <a:pt x="384" y="1560"/>
                  </a:lnTo>
                  <a:lnTo>
                    <a:pt x="781" y="1163"/>
                  </a:lnTo>
                  <a:lnTo>
                    <a:pt x="1178" y="1560"/>
                  </a:lnTo>
                  <a:lnTo>
                    <a:pt x="1562" y="1177"/>
                  </a:lnTo>
                  <a:lnTo>
                    <a:pt x="1165" y="780"/>
                  </a:lnTo>
                  <a:lnTo>
                    <a:pt x="1562" y="383"/>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1"/>
            <p:cNvSpPr/>
            <p:nvPr/>
          </p:nvSpPr>
          <p:spPr>
            <a:xfrm>
              <a:off x="3504275" y="4087050"/>
              <a:ext cx="39050" cy="39050"/>
            </a:xfrm>
            <a:custGeom>
              <a:avLst/>
              <a:gdLst/>
              <a:ahLst/>
              <a:cxnLst/>
              <a:rect l="l" t="t" r="r" b="b"/>
              <a:pathLst>
                <a:path w="1562" h="1562" extrusionOk="0">
                  <a:moveTo>
                    <a:pt x="384" y="1"/>
                  </a:moveTo>
                  <a:lnTo>
                    <a:pt x="0" y="384"/>
                  </a:lnTo>
                  <a:lnTo>
                    <a:pt x="397" y="781"/>
                  </a:lnTo>
                  <a:lnTo>
                    <a:pt x="0" y="1178"/>
                  </a:lnTo>
                  <a:lnTo>
                    <a:pt x="384" y="1562"/>
                  </a:lnTo>
                  <a:lnTo>
                    <a:pt x="781" y="1164"/>
                  </a:lnTo>
                  <a:lnTo>
                    <a:pt x="1178" y="1562"/>
                  </a:lnTo>
                  <a:lnTo>
                    <a:pt x="1560" y="1178"/>
                  </a:lnTo>
                  <a:lnTo>
                    <a:pt x="1163" y="781"/>
                  </a:lnTo>
                  <a:lnTo>
                    <a:pt x="1561" y="384"/>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1"/>
            <p:cNvSpPr/>
            <p:nvPr/>
          </p:nvSpPr>
          <p:spPr>
            <a:xfrm>
              <a:off x="3552675" y="4135450"/>
              <a:ext cx="39000" cy="39025"/>
            </a:xfrm>
            <a:custGeom>
              <a:avLst/>
              <a:gdLst/>
              <a:ahLst/>
              <a:cxnLst/>
              <a:rect l="l" t="t" r="r" b="b"/>
              <a:pathLst>
                <a:path w="1560" h="1561" extrusionOk="0">
                  <a:moveTo>
                    <a:pt x="384" y="1"/>
                  </a:moveTo>
                  <a:lnTo>
                    <a:pt x="0" y="384"/>
                  </a:lnTo>
                  <a:lnTo>
                    <a:pt x="397" y="781"/>
                  </a:lnTo>
                  <a:lnTo>
                    <a:pt x="0" y="1178"/>
                  </a:lnTo>
                  <a:lnTo>
                    <a:pt x="384" y="1560"/>
                  </a:lnTo>
                  <a:lnTo>
                    <a:pt x="780" y="1163"/>
                  </a:lnTo>
                  <a:lnTo>
                    <a:pt x="1177" y="1560"/>
                  </a:lnTo>
                  <a:lnTo>
                    <a:pt x="1560" y="1178"/>
                  </a:lnTo>
                  <a:lnTo>
                    <a:pt x="1163" y="781"/>
                  </a:lnTo>
                  <a:lnTo>
                    <a:pt x="1560" y="384"/>
                  </a:lnTo>
                  <a:lnTo>
                    <a:pt x="1177" y="1"/>
                  </a:lnTo>
                  <a:lnTo>
                    <a:pt x="780" y="397"/>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1"/>
            <p:cNvSpPr/>
            <p:nvPr/>
          </p:nvSpPr>
          <p:spPr>
            <a:xfrm>
              <a:off x="3601050" y="4183850"/>
              <a:ext cx="39025" cy="39000"/>
            </a:xfrm>
            <a:custGeom>
              <a:avLst/>
              <a:gdLst/>
              <a:ahLst/>
              <a:cxnLst/>
              <a:rect l="l" t="t" r="r" b="b"/>
              <a:pathLst>
                <a:path w="1561" h="1560" extrusionOk="0">
                  <a:moveTo>
                    <a:pt x="383" y="0"/>
                  </a:moveTo>
                  <a:lnTo>
                    <a:pt x="1" y="384"/>
                  </a:lnTo>
                  <a:lnTo>
                    <a:pt x="398" y="779"/>
                  </a:lnTo>
                  <a:lnTo>
                    <a:pt x="1" y="1177"/>
                  </a:lnTo>
                  <a:lnTo>
                    <a:pt x="383" y="1560"/>
                  </a:lnTo>
                  <a:lnTo>
                    <a:pt x="781" y="1163"/>
                  </a:lnTo>
                  <a:lnTo>
                    <a:pt x="1178" y="1560"/>
                  </a:lnTo>
                  <a:lnTo>
                    <a:pt x="1560" y="1177"/>
                  </a:lnTo>
                  <a:lnTo>
                    <a:pt x="1164" y="781"/>
                  </a:lnTo>
                  <a:lnTo>
                    <a:pt x="1560" y="384"/>
                  </a:lnTo>
                  <a:lnTo>
                    <a:pt x="1178" y="0"/>
                  </a:lnTo>
                  <a:lnTo>
                    <a:pt x="781"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1"/>
            <p:cNvSpPr/>
            <p:nvPr/>
          </p:nvSpPr>
          <p:spPr>
            <a:xfrm>
              <a:off x="3649450" y="4232225"/>
              <a:ext cx="39025" cy="39025"/>
            </a:xfrm>
            <a:custGeom>
              <a:avLst/>
              <a:gdLst/>
              <a:ahLst/>
              <a:cxnLst/>
              <a:rect l="l" t="t" r="r" b="b"/>
              <a:pathLst>
                <a:path w="1561" h="1561" extrusionOk="0">
                  <a:moveTo>
                    <a:pt x="383" y="1"/>
                  </a:moveTo>
                  <a:lnTo>
                    <a:pt x="0" y="383"/>
                  </a:lnTo>
                  <a:lnTo>
                    <a:pt x="397" y="780"/>
                  </a:lnTo>
                  <a:lnTo>
                    <a:pt x="0" y="1178"/>
                  </a:lnTo>
                  <a:lnTo>
                    <a:pt x="383" y="1561"/>
                  </a:lnTo>
                  <a:lnTo>
                    <a:pt x="780" y="1164"/>
                  </a:lnTo>
                  <a:lnTo>
                    <a:pt x="1178" y="1561"/>
                  </a:lnTo>
                  <a:lnTo>
                    <a:pt x="1560" y="1178"/>
                  </a:lnTo>
                  <a:lnTo>
                    <a:pt x="1163" y="781"/>
                  </a:lnTo>
                  <a:lnTo>
                    <a:pt x="1560" y="383"/>
                  </a:lnTo>
                  <a:lnTo>
                    <a:pt x="1176" y="1"/>
                  </a:lnTo>
                  <a:lnTo>
                    <a:pt x="780" y="398"/>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1"/>
            <p:cNvSpPr/>
            <p:nvPr/>
          </p:nvSpPr>
          <p:spPr>
            <a:xfrm>
              <a:off x="3304900" y="3996125"/>
              <a:ext cx="39050" cy="39025"/>
            </a:xfrm>
            <a:custGeom>
              <a:avLst/>
              <a:gdLst/>
              <a:ahLst/>
              <a:cxnLst/>
              <a:rect l="l" t="t" r="r" b="b"/>
              <a:pathLst>
                <a:path w="1562" h="1561" extrusionOk="0">
                  <a:moveTo>
                    <a:pt x="384" y="1"/>
                  </a:moveTo>
                  <a:lnTo>
                    <a:pt x="0" y="384"/>
                  </a:lnTo>
                  <a:lnTo>
                    <a:pt x="397" y="781"/>
                  </a:lnTo>
                  <a:lnTo>
                    <a:pt x="0" y="1178"/>
                  </a:lnTo>
                  <a:lnTo>
                    <a:pt x="384" y="1560"/>
                  </a:lnTo>
                  <a:lnTo>
                    <a:pt x="781" y="1163"/>
                  </a:lnTo>
                  <a:lnTo>
                    <a:pt x="1177" y="1560"/>
                  </a:lnTo>
                  <a:lnTo>
                    <a:pt x="1561" y="1178"/>
                  </a:lnTo>
                  <a:lnTo>
                    <a:pt x="1164" y="781"/>
                  </a:lnTo>
                  <a:lnTo>
                    <a:pt x="1561" y="384"/>
                  </a:lnTo>
                  <a:lnTo>
                    <a:pt x="1177" y="1"/>
                  </a:lnTo>
                  <a:lnTo>
                    <a:pt x="781" y="397"/>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1"/>
            <p:cNvSpPr/>
            <p:nvPr/>
          </p:nvSpPr>
          <p:spPr>
            <a:xfrm>
              <a:off x="3353275" y="4044525"/>
              <a:ext cx="39050" cy="39000"/>
            </a:xfrm>
            <a:custGeom>
              <a:avLst/>
              <a:gdLst/>
              <a:ahLst/>
              <a:cxnLst/>
              <a:rect l="l" t="t" r="r" b="b"/>
              <a:pathLst>
                <a:path w="1562" h="1560" extrusionOk="0">
                  <a:moveTo>
                    <a:pt x="384" y="0"/>
                  </a:moveTo>
                  <a:lnTo>
                    <a:pt x="1" y="384"/>
                  </a:lnTo>
                  <a:lnTo>
                    <a:pt x="398" y="781"/>
                  </a:lnTo>
                  <a:lnTo>
                    <a:pt x="1" y="1178"/>
                  </a:lnTo>
                  <a:lnTo>
                    <a:pt x="384" y="1560"/>
                  </a:lnTo>
                  <a:lnTo>
                    <a:pt x="781" y="1163"/>
                  </a:lnTo>
                  <a:lnTo>
                    <a:pt x="1178" y="1560"/>
                  </a:lnTo>
                  <a:lnTo>
                    <a:pt x="1561" y="1178"/>
                  </a:lnTo>
                  <a:lnTo>
                    <a:pt x="1164" y="781"/>
                  </a:lnTo>
                  <a:lnTo>
                    <a:pt x="1562" y="384"/>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1"/>
            <p:cNvSpPr/>
            <p:nvPr/>
          </p:nvSpPr>
          <p:spPr>
            <a:xfrm>
              <a:off x="3401675" y="4092900"/>
              <a:ext cx="39025" cy="39025"/>
            </a:xfrm>
            <a:custGeom>
              <a:avLst/>
              <a:gdLst/>
              <a:ahLst/>
              <a:cxnLst/>
              <a:rect l="l" t="t" r="r" b="b"/>
              <a:pathLst>
                <a:path w="1561" h="1561" extrusionOk="0">
                  <a:moveTo>
                    <a:pt x="384" y="1"/>
                  </a:moveTo>
                  <a:lnTo>
                    <a:pt x="0" y="383"/>
                  </a:lnTo>
                  <a:lnTo>
                    <a:pt x="397" y="780"/>
                  </a:lnTo>
                  <a:lnTo>
                    <a:pt x="0" y="1178"/>
                  </a:lnTo>
                  <a:lnTo>
                    <a:pt x="384" y="1561"/>
                  </a:lnTo>
                  <a:lnTo>
                    <a:pt x="781" y="1164"/>
                  </a:lnTo>
                  <a:lnTo>
                    <a:pt x="1178" y="1561"/>
                  </a:lnTo>
                  <a:lnTo>
                    <a:pt x="1560" y="1178"/>
                  </a:lnTo>
                  <a:lnTo>
                    <a:pt x="1163" y="781"/>
                  </a:lnTo>
                  <a:lnTo>
                    <a:pt x="1560" y="383"/>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1"/>
            <p:cNvSpPr/>
            <p:nvPr/>
          </p:nvSpPr>
          <p:spPr>
            <a:xfrm>
              <a:off x="3450050" y="4141300"/>
              <a:ext cx="39025" cy="39025"/>
            </a:xfrm>
            <a:custGeom>
              <a:avLst/>
              <a:gdLst/>
              <a:ahLst/>
              <a:cxnLst/>
              <a:rect l="l" t="t" r="r" b="b"/>
              <a:pathLst>
                <a:path w="1561" h="1561" extrusionOk="0">
                  <a:moveTo>
                    <a:pt x="383" y="0"/>
                  </a:moveTo>
                  <a:lnTo>
                    <a:pt x="1" y="383"/>
                  </a:lnTo>
                  <a:lnTo>
                    <a:pt x="398" y="780"/>
                  </a:lnTo>
                  <a:lnTo>
                    <a:pt x="1" y="1177"/>
                  </a:lnTo>
                  <a:lnTo>
                    <a:pt x="383" y="1560"/>
                  </a:lnTo>
                  <a:lnTo>
                    <a:pt x="780" y="1163"/>
                  </a:lnTo>
                  <a:lnTo>
                    <a:pt x="1178" y="1560"/>
                  </a:lnTo>
                  <a:lnTo>
                    <a:pt x="1561" y="1177"/>
                  </a:lnTo>
                  <a:lnTo>
                    <a:pt x="1164" y="780"/>
                  </a:lnTo>
                  <a:lnTo>
                    <a:pt x="1561" y="383"/>
                  </a:lnTo>
                  <a:lnTo>
                    <a:pt x="1178"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1"/>
            <p:cNvSpPr/>
            <p:nvPr/>
          </p:nvSpPr>
          <p:spPr>
            <a:xfrm>
              <a:off x="3498450" y="4189700"/>
              <a:ext cx="39025" cy="39000"/>
            </a:xfrm>
            <a:custGeom>
              <a:avLst/>
              <a:gdLst/>
              <a:ahLst/>
              <a:cxnLst/>
              <a:rect l="l" t="t" r="r" b="b"/>
              <a:pathLst>
                <a:path w="1561" h="1560" extrusionOk="0">
                  <a:moveTo>
                    <a:pt x="383" y="0"/>
                  </a:moveTo>
                  <a:lnTo>
                    <a:pt x="1" y="383"/>
                  </a:lnTo>
                  <a:lnTo>
                    <a:pt x="397" y="779"/>
                  </a:lnTo>
                  <a:lnTo>
                    <a:pt x="1" y="1176"/>
                  </a:lnTo>
                  <a:lnTo>
                    <a:pt x="383" y="1560"/>
                  </a:lnTo>
                  <a:lnTo>
                    <a:pt x="780" y="1163"/>
                  </a:lnTo>
                  <a:lnTo>
                    <a:pt x="1177" y="1560"/>
                  </a:lnTo>
                  <a:lnTo>
                    <a:pt x="1560" y="1176"/>
                  </a:lnTo>
                  <a:lnTo>
                    <a:pt x="1164" y="779"/>
                  </a:lnTo>
                  <a:lnTo>
                    <a:pt x="1560" y="383"/>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1"/>
            <p:cNvSpPr/>
            <p:nvPr/>
          </p:nvSpPr>
          <p:spPr>
            <a:xfrm>
              <a:off x="3546850" y="4238050"/>
              <a:ext cx="39000" cy="39050"/>
            </a:xfrm>
            <a:custGeom>
              <a:avLst/>
              <a:gdLst/>
              <a:ahLst/>
              <a:cxnLst/>
              <a:rect l="l" t="t" r="r" b="b"/>
              <a:pathLst>
                <a:path w="1560" h="1562" extrusionOk="0">
                  <a:moveTo>
                    <a:pt x="383" y="1"/>
                  </a:moveTo>
                  <a:lnTo>
                    <a:pt x="0" y="384"/>
                  </a:lnTo>
                  <a:lnTo>
                    <a:pt x="397" y="781"/>
                  </a:lnTo>
                  <a:lnTo>
                    <a:pt x="0" y="1178"/>
                  </a:lnTo>
                  <a:lnTo>
                    <a:pt x="383" y="1561"/>
                  </a:lnTo>
                  <a:lnTo>
                    <a:pt x="780" y="1165"/>
                  </a:lnTo>
                  <a:lnTo>
                    <a:pt x="1176" y="1561"/>
                  </a:lnTo>
                  <a:lnTo>
                    <a:pt x="1560" y="1178"/>
                  </a:lnTo>
                  <a:lnTo>
                    <a:pt x="1163" y="781"/>
                  </a:lnTo>
                  <a:lnTo>
                    <a:pt x="1560" y="384"/>
                  </a:lnTo>
                  <a:lnTo>
                    <a:pt x="1176" y="1"/>
                  </a:lnTo>
                  <a:lnTo>
                    <a:pt x="780" y="399"/>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1"/>
            <p:cNvSpPr/>
            <p:nvPr/>
          </p:nvSpPr>
          <p:spPr>
            <a:xfrm>
              <a:off x="3595200" y="4286450"/>
              <a:ext cx="39050" cy="39000"/>
            </a:xfrm>
            <a:custGeom>
              <a:avLst/>
              <a:gdLst/>
              <a:ahLst/>
              <a:cxnLst/>
              <a:rect l="l" t="t" r="r" b="b"/>
              <a:pathLst>
                <a:path w="1562" h="1560" extrusionOk="0">
                  <a:moveTo>
                    <a:pt x="384" y="0"/>
                  </a:moveTo>
                  <a:lnTo>
                    <a:pt x="1" y="384"/>
                  </a:lnTo>
                  <a:lnTo>
                    <a:pt x="399" y="781"/>
                  </a:lnTo>
                  <a:lnTo>
                    <a:pt x="1" y="1178"/>
                  </a:lnTo>
                  <a:lnTo>
                    <a:pt x="384" y="1560"/>
                  </a:lnTo>
                  <a:lnTo>
                    <a:pt x="781" y="1163"/>
                  </a:lnTo>
                  <a:lnTo>
                    <a:pt x="1178" y="1560"/>
                  </a:lnTo>
                  <a:lnTo>
                    <a:pt x="1562" y="1178"/>
                  </a:lnTo>
                  <a:lnTo>
                    <a:pt x="1165" y="781"/>
                  </a:lnTo>
                  <a:lnTo>
                    <a:pt x="1562" y="384"/>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1"/>
            <p:cNvSpPr/>
            <p:nvPr/>
          </p:nvSpPr>
          <p:spPr>
            <a:xfrm>
              <a:off x="3250675" y="4050375"/>
              <a:ext cx="39025" cy="39000"/>
            </a:xfrm>
            <a:custGeom>
              <a:avLst/>
              <a:gdLst/>
              <a:ahLst/>
              <a:cxnLst/>
              <a:rect l="l" t="t" r="r" b="b"/>
              <a:pathLst>
                <a:path w="1561" h="1560" extrusionOk="0">
                  <a:moveTo>
                    <a:pt x="384" y="0"/>
                  </a:moveTo>
                  <a:lnTo>
                    <a:pt x="1" y="383"/>
                  </a:lnTo>
                  <a:lnTo>
                    <a:pt x="398" y="779"/>
                  </a:lnTo>
                  <a:lnTo>
                    <a:pt x="1" y="1176"/>
                  </a:lnTo>
                  <a:lnTo>
                    <a:pt x="384" y="1560"/>
                  </a:lnTo>
                  <a:lnTo>
                    <a:pt x="780" y="1163"/>
                  </a:lnTo>
                  <a:lnTo>
                    <a:pt x="1178" y="1560"/>
                  </a:lnTo>
                  <a:lnTo>
                    <a:pt x="1560" y="1176"/>
                  </a:lnTo>
                  <a:lnTo>
                    <a:pt x="1164" y="779"/>
                  </a:lnTo>
                  <a:lnTo>
                    <a:pt x="1560" y="383"/>
                  </a:lnTo>
                  <a:lnTo>
                    <a:pt x="1178" y="0"/>
                  </a:lnTo>
                  <a:lnTo>
                    <a:pt x="780"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1"/>
            <p:cNvSpPr/>
            <p:nvPr/>
          </p:nvSpPr>
          <p:spPr>
            <a:xfrm>
              <a:off x="3299075" y="4098725"/>
              <a:ext cx="39025" cy="39050"/>
            </a:xfrm>
            <a:custGeom>
              <a:avLst/>
              <a:gdLst/>
              <a:ahLst/>
              <a:cxnLst/>
              <a:rect l="l" t="t" r="r" b="b"/>
              <a:pathLst>
                <a:path w="1561" h="1562" extrusionOk="0">
                  <a:moveTo>
                    <a:pt x="383" y="1"/>
                  </a:moveTo>
                  <a:lnTo>
                    <a:pt x="0" y="384"/>
                  </a:lnTo>
                  <a:lnTo>
                    <a:pt x="397" y="781"/>
                  </a:lnTo>
                  <a:lnTo>
                    <a:pt x="0" y="1178"/>
                  </a:lnTo>
                  <a:lnTo>
                    <a:pt x="383" y="1562"/>
                  </a:lnTo>
                  <a:lnTo>
                    <a:pt x="780" y="1165"/>
                  </a:lnTo>
                  <a:lnTo>
                    <a:pt x="1178" y="1562"/>
                  </a:lnTo>
                  <a:lnTo>
                    <a:pt x="1560" y="1178"/>
                  </a:lnTo>
                  <a:lnTo>
                    <a:pt x="1163" y="781"/>
                  </a:lnTo>
                  <a:lnTo>
                    <a:pt x="1560" y="384"/>
                  </a:lnTo>
                  <a:lnTo>
                    <a:pt x="1177" y="1"/>
                  </a:lnTo>
                  <a:lnTo>
                    <a:pt x="780" y="399"/>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1"/>
            <p:cNvSpPr/>
            <p:nvPr/>
          </p:nvSpPr>
          <p:spPr>
            <a:xfrm>
              <a:off x="3347450" y="4147125"/>
              <a:ext cx="39025" cy="39050"/>
            </a:xfrm>
            <a:custGeom>
              <a:avLst/>
              <a:gdLst/>
              <a:ahLst/>
              <a:cxnLst/>
              <a:rect l="l" t="t" r="r" b="b"/>
              <a:pathLst>
                <a:path w="1561" h="1562" extrusionOk="0">
                  <a:moveTo>
                    <a:pt x="383" y="0"/>
                  </a:moveTo>
                  <a:lnTo>
                    <a:pt x="1" y="384"/>
                  </a:lnTo>
                  <a:lnTo>
                    <a:pt x="398" y="781"/>
                  </a:lnTo>
                  <a:lnTo>
                    <a:pt x="1" y="1178"/>
                  </a:lnTo>
                  <a:lnTo>
                    <a:pt x="383" y="1561"/>
                  </a:lnTo>
                  <a:lnTo>
                    <a:pt x="780" y="1163"/>
                  </a:lnTo>
                  <a:lnTo>
                    <a:pt x="1177" y="1561"/>
                  </a:lnTo>
                  <a:lnTo>
                    <a:pt x="1561" y="1178"/>
                  </a:lnTo>
                  <a:lnTo>
                    <a:pt x="1164" y="781"/>
                  </a:lnTo>
                  <a:lnTo>
                    <a:pt x="1561" y="384"/>
                  </a:lnTo>
                  <a:lnTo>
                    <a:pt x="1177" y="0"/>
                  </a:lnTo>
                  <a:lnTo>
                    <a:pt x="780" y="398"/>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1"/>
            <p:cNvSpPr/>
            <p:nvPr/>
          </p:nvSpPr>
          <p:spPr>
            <a:xfrm>
              <a:off x="3395850" y="4195500"/>
              <a:ext cx="39025" cy="39025"/>
            </a:xfrm>
            <a:custGeom>
              <a:avLst/>
              <a:gdLst/>
              <a:ahLst/>
              <a:cxnLst/>
              <a:rect l="l" t="t" r="r" b="b"/>
              <a:pathLst>
                <a:path w="1561" h="1561" extrusionOk="0">
                  <a:moveTo>
                    <a:pt x="383" y="1"/>
                  </a:moveTo>
                  <a:lnTo>
                    <a:pt x="1" y="384"/>
                  </a:lnTo>
                  <a:lnTo>
                    <a:pt x="397" y="781"/>
                  </a:lnTo>
                  <a:lnTo>
                    <a:pt x="1" y="1178"/>
                  </a:lnTo>
                  <a:lnTo>
                    <a:pt x="383" y="1561"/>
                  </a:lnTo>
                  <a:lnTo>
                    <a:pt x="780" y="1164"/>
                  </a:lnTo>
                  <a:lnTo>
                    <a:pt x="1177" y="1561"/>
                  </a:lnTo>
                  <a:lnTo>
                    <a:pt x="1560" y="1178"/>
                  </a:lnTo>
                  <a:lnTo>
                    <a:pt x="1162" y="781"/>
                  </a:lnTo>
                  <a:lnTo>
                    <a:pt x="1560" y="384"/>
                  </a:lnTo>
                  <a:lnTo>
                    <a:pt x="1177" y="1"/>
                  </a:lnTo>
                  <a:lnTo>
                    <a:pt x="780" y="398"/>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1"/>
            <p:cNvSpPr/>
            <p:nvPr/>
          </p:nvSpPr>
          <p:spPr>
            <a:xfrm>
              <a:off x="3444225" y="4243900"/>
              <a:ext cx="39000" cy="39025"/>
            </a:xfrm>
            <a:custGeom>
              <a:avLst/>
              <a:gdLst/>
              <a:ahLst/>
              <a:cxnLst/>
              <a:rect l="l" t="t" r="r" b="b"/>
              <a:pathLst>
                <a:path w="1560" h="1561" extrusionOk="0">
                  <a:moveTo>
                    <a:pt x="384" y="0"/>
                  </a:moveTo>
                  <a:lnTo>
                    <a:pt x="0" y="384"/>
                  </a:lnTo>
                  <a:lnTo>
                    <a:pt x="397" y="781"/>
                  </a:lnTo>
                  <a:lnTo>
                    <a:pt x="0" y="1178"/>
                  </a:lnTo>
                  <a:lnTo>
                    <a:pt x="384" y="1560"/>
                  </a:lnTo>
                  <a:lnTo>
                    <a:pt x="781" y="1163"/>
                  </a:lnTo>
                  <a:lnTo>
                    <a:pt x="1177" y="1560"/>
                  </a:lnTo>
                  <a:lnTo>
                    <a:pt x="1560" y="1178"/>
                  </a:lnTo>
                  <a:lnTo>
                    <a:pt x="1163" y="781"/>
                  </a:lnTo>
                  <a:lnTo>
                    <a:pt x="1560" y="384"/>
                  </a:lnTo>
                  <a:lnTo>
                    <a:pt x="1177"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1"/>
            <p:cNvSpPr/>
            <p:nvPr/>
          </p:nvSpPr>
          <p:spPr>
            <a:xfrm>
              <a:off x="3492600" y="4292300"/>
              <a:ext cx="39025" cy="39000"/>
            </a:xfrm>
            <a:custGeom>
              <a:avLst/>
              <a:gdLst/>
              <a:ahLst/>
              <a:cxnLst/>
              <a:rect l="l" t="t" r="r" b="b"/>
              <a:pathLst>
                <a:path w="1561" h="1560" extrusionOk="0">
                  <a:moveTo>
                    <a:pt x="384" y="0"/>
                  </a:moveTo>
                  <a:lnTo>
                    <a:pt x="1" y="383"/>
                  </a:lnTo>
                  <a:lnTo>
                    <a:pt x="398" y="779"/>
                  </a:lnTo>
                  <a:lnTo>
                    <a:pt x="1" y="1176"/>
                  </a:lnTo>
                  <a:lnTo>
                    <a:pt x="384" y="1560"/>
                  </a:lnTo>
                  <a:lnTo>
                    <a:pt x="781" y="1163"/>
                  </a:lnTo>
                  <a:lnTo>
                    <a:pt x="1178" y="1560"/>
                  </a:lnTo>
                  <a:lnTo>
                    <a:pt x="1560" y="1176"/>
                  </a:lnTo>
                  <a:lnTo>
                    <a:pt x="1164" y="779"/>
                  </a:lnTo>
                  <a:lnTo>
                    <a:pt x="1560" y="384"/>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1"/>
            <p:cNvSpPr/>
            <p:nvPr/>
          </p:nvSpPr>
          <p:spPr>
            <a:xfrm>
              <a:off x="3541000" y="4340675"/>
              <a:ext cx="39025" cy="39025"/>
            </a:xfrm>
            <a:custGeom>
              <a:avLst/>
              <a:gdLst/>
              <a:ahLst/>
              <a:cxnLst/>
              <a:rect l="l" t="t" r="r" b="b"/>
              <a:pathLst>
                <a:path w="1561" h="1561" extrusionOk="0">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1"/>
            <p:cNvSpPr/>
            <p:nvPr/>
          </p:nvSpPr>
          <p:spPr>
            <a:xfrm>
              <a:off x="3196475" y="4104575"/>
              <a:ext cx="39025" cy="39025"/>
            </a:xfrm>
            <a:custGeom>
              <a:avLst/>
              <a:gdLst/>
              <a:ahLst/>
              <a:cxnLst/>
              <a:rect l="l" t="t" r="r" b="b"/>
              <a:pathLst>
                <a:path w="1561" h="1561" extrusionOk="0">
                  <a:moveTo>
                    <a:pt x="383" y="1"/>
                  </a:moveTo>
                  <a:lnTo>
                    <a:pt x="0" y="384"/>
                  </a:lnTo>
                  <a:lnTo>
                    <a:pt x="397" y="781"/>
                  </a:lnTo>
                  <a:lnTo>
                    <a:pt x="0" y="1178"/>
                  </a:lnTo>
                  <a:lnTo>
                    <a:pt x="383" y="1560"/>
                  </a:lnTo>
                  <a:lnTo>
                    <a:pt x="780" y="1163"/>
                  </a:lnTo>
                  <a:lnTo>
                    <a:pt x="1176" y="1560"/>
                  </a:lnTo>
                  <a:lnTo>
                    <a:pt x="1560" y="1178"/>
                  </a:lnTo>
                  <a:lnTo>
                    <a:pt x="1163" y="781"/>
                  </a:lnTo>
                  <a:lnTo>
                    <a:pt x="1560" y="384"/>
                  </a:lnTo>
                  <a:lnTo>
                    <a:pt x="1176" y="1"/>
                  </a:lnTo>
                  <a:lnTo>
                    <a:pt x="780" y="397"/>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1"/>
            <p:cNvSpPr/>
            <p:nvPr/>
          </p:nvSpPr>
          <p:spPr>
            <a:xfrm>
              <a:off x="3244825" y="4152975"/>
              <a:ext cx="39050" cy="39000"/>
            </a:xfrm>
            <a:custGeom>
              <a:avLst/>
              <a:gdLst/>
              <a:ahLst/>
              <a:cxnLst/>
              <a:rect l="l" t="t" r="r" b="b"/>
              <a:pathLst>
                <a:path w="1562" h="1560" extrusionOk="0">
                  <a:moveTo>
                    <a:pt x="384" y="0"/>
                  </a:moveTo>
                  <a:lnTo>
                    <a:pt x="1" y="384"/>
                  </a:lnTo>
                  <a:lnTo>
                    <a:pt x="398" y="781"/>
                  </a:lnTo>
                  <a:lnTo>
                    <a:pt x="1" y="1176"/>
                  </a:lnTo>
                  <a:lnTo>
                    <a:pt x="384" y="1560"/>
                  </a:lnTo>
                  <a:lnTo>
                    <a:pt x="781" y="1163"/>
                  </a:lnTo>
                  <a:lnTo>
                    <a:pt x="1178" y="1560"/>
                  </a:lnTo>
                  <a:lnTo>
                    <a:pt x="1561" y="1176"/>
                  </a:lnTo>
                  <a:lnTo>
                    <a:pt x="1165" y="781"/>
                  </a:lnTo>
                  <a:lnTo>
                    <a:pt x="1562" y="384"/>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1"/>
            <p:cNvSpPr/>
            <p:nvPr/>
          </p:nvSpPr>
          <p:spPr>
            <a:xfrm>
              <a:off x="3293225" y="4201350"/>
              <a:ext cx="39025" cy="39025"/>
            </a:xfrm>
            <a:custGeom>
              <a:avLst/>
              <a:gdLst/>
              <a:ahLst/>
              <a:cxnLst/>
              <a:rect l="l" t="t" r="r" b="b"/>
              <a:pathLst>
                <a:path w="1561" h="1561" extrusionOk="0">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1"/>
            <p:cNvSpPr/>
            <p:nvPr/>
          </p:nvSpPr>
          <p:spPr>
            <a:xfrm>
              <a:off x="3341625" y="4249750"/>
              <a:ext cx="39000" cy="39025"/>
            </a:xfrm>
            <a:custGeom>
              <a:avLst/>
              <a:gdLst/>
              <a:ahLst/>
              <a:cxnLst/>
              <a:rect l="l" t="t" r="r" b="b"/>
              <a:pathLst>
                <a:path w="1560" h="1561" extrusionOk="0">
                  <a:moveTo>
                    <a:pt x="384" y="0"/>
                  </a:moveTo>
                  <a:lnTo>
                    <a:pt x="0" y="383"/>
                  </a:lnTo>
                  <a:lnTo>
                    <a:pt x="397" y="780"/>
                  </a:lnTo>
                  <a:lnTo>
                    <a:pt x="0" y="1177"/>
                  </a:lnTo>
                  <a:lnTo>
                    <a:pt x="384" y="1560"/>
                  </a:lnTo>
                  <a:lnTo>
                    <a:pt x="780" y="1163"/>
                  </a:lnTo>
                  <a:lnTo>
                    <a:pt x="1177" y="1560"/>
                  </a:lnTo>
                  <a:lnTo>
                    <a:pt x="1560" y="1177"/>
                  </a:lnTo>
                  <a:lnTo>
                    <a:pt x="1163" y="780"/>
                  </a:lnTo>
                  <a:lnTo>
                    <a:pt x="1560" y="383"/>
                  </a:lnTo>
                  <a:lnTo>
                    <a:pt x="1177" y="0"/>
                  </a:lnTo>
                  <a:lnTo>
                    <a:pt x="780"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1"/>
            <p:cNvSpPr/>
            <p:nvPr/>
          </p:nvSpPr>
          <p:spPr>
            <a:xfrm>
              <a:off x="3390000" y="4298100"/>
              <a:ext cx="39025" cy="39050"/>
            </a:xfrm>
            <a:custGeom>
              <a:avLst/>
              <a:gdLst/>
              <a:ahLst/>
              <a:cxnLst/>
              <a:rect l="l" t="t" r="r" b="b"/>
              <a:pathLst>
                <a:path w="1561" h="1562" extrusionOk="0">
                  <a:moveTo>
                    <a:pt x="383" y="1"/>
                  </a:moveTo>
                  <a:lnTo>
                    <a:pt x="1" y="384"/>
                  </a:lnTo>
                  <a:lnTo>
                    <a:pt x="398" y="781"/>
                  </a:lnTo>
                  <a:lnTo>
                    <a:pt x="1" y="1178"/>
                  </a:lnTo>
                  <a:lnTo>
                    <a:pt x="383" y="1562"/>
                  </a:lnTo>
                  <a:lnTo>
                    <a:pt x="780" y="1164"/>
                  </a:lnTo>
                  <a:lnTo>
                    <a:pt x="1178" y="1562"/>
                  </a:lnTo>
                  <a:lnTo>
                    <a:pt x="1560" y="1178"/>
                  </a:lnTo>
                  <a:lnTo>
                    <a:pt x="1164" y="781"/>
                  </a:lnTo>
                  <a:lnTo>
                    <a:pt x="1560" y="384"/>
                  </a:lnTo>
                  <a:lnTo>
                    <a:pt x="1178" y="1"/>
                  </a:lnTo>
                  <a:lnTo>
                    <a:pt x="780" y="399"/>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1"/>
            <p:cNvSpPr/>
            <p:nvPr/>
          </p:nvSpPr>
          <p:spPr>
            <a:xfrm>
              <a:off x="3438400" y="4346500"/>
              <a:ext cx="39025" cy="39050"/>
            </a:xfrm>
            <a:custGeom>
              <a:avLst/>
              <a:gdLst/>
              <a:ahLst/>
              <a:cxnLst/>
              <a:rect l="l" t="t" r="r" b="b"/>
              <a:pathLst>
                <a:path w="1561" h="1562" extrusionOk="0">
                  <a:moveTo>
                    <a:pt x="383" y="1"/>
                  </a:moveTo>
                  <a:lnTo>
                    <a:pt x="0" y="384"/>
                  </a:lnTo>
                  <a:lnTo>
                    <a:pt x="397" y="781"/>
                  </a:lnTo>
                  <a:lnTo>
                    <a:pt x="0" y="1178"/>
                  </a:lnTo>
                  <a:lnTo>
                    <a:pt x="383" y="1561"/>
                  </a:lnTo>
                  <a:lnTo>
                    <a:pt x="780" y="1163"/>
                  </a:lnTo>
                  <a:lnTo>
                    <a:pt x="1176" y="1561"/>
                  </a:lnTo>
                  <a:lnTo>
                    <a:pt x="1560" y="1178"/>
                  </a:lnTo>
                  <a:lnTo>
                    <a:pt x="1163" y="781"/>
                  </a:lnTo>
                  <a:lnTo>
                    <a:pt x="1560" y="384"/>
                  </a:lnTo>
                  <a:lnTo>
                    <a:pt x="1176" y="1"/>
                  </a:lnTo>
                  <a:lnTo>
                    <a:pt x="780" y="397"/>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1"/>
            <p:cNvSpPr/>
            <p:nvPr/>
          </p:nvSpPr>
          <p:spPr>
            <a:xfrm>
              <a:off x="3486775" y="4394900"/>
              <a:ext cx="39025" cy="39000"/>
            </a:xfrm>
            <a:custGeom>
              <a:avLst/>
              <a:gdLst/>
              <a:ahLst/>
              <a:cxnLst/>
              <a:rect l="l" t="t" r="r" b="b"/>
              <a:pathLst>
                <a:path w="1561" h="1560" extrusionOk="0">
                  <a:moveTo>
                    <a:pt x="383" y="0"/>
                  </a:moveTo>
                  <a:lnTo>
                    <a:pt x="1" y="384"/>
                  </a:lnTo>
                  <a:lnTo>
                    <a:pt x="398" y="781"/>
                  </a:lnTo>
                  <a:lnTo>
                    <a:pt x="1" y="1178"/>
                  </a:lnTo>
                  <a:lnTo>
                    <a:pt x="383" y="1560"/>
                  </a:lnTo>
                  <a:lnTo>
                    <a:pt x="780" y="1163"/>
                  </a:lnTo>
                  <a:lnTo>
                    <a:pt x="1177" y="1560"/>
                  </a:lnTo>
                  <a:lnTo>
                    <a:pt x="1561" y="1178"/>
                  </a:lnTo>
                  <a:lnTo>
                    <a:pt x="1164" y="781"/>
                  </a:lnTo>
                  <a:lnTo>
                    <a:pt x="1561" y="384"/>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1"/>
            <p:cNvSpPr/>
            <p:nvPr/>
          </p:nvSpPr>
          <p:spPr>
            <a:xfrm>
              <a:off x="3142225" y="4158825"/>
              <a:ext cx="39025" cy="39000"/>
            </a:xfrm>
            <a:custGeom>
              <a:avLst/>
              <a:gdLst/>
              <a:ahLst/>
              <a:cxnLst/>
              <a:rect l="l" t="t" r="r" b="b"/>
              <a:pathLst>
                <a:path w="1561" h="1560" extrusionOk="0">
                  <a:moveTo>
                    <a:pt x="384" y="0"/>
                  </a:moveTo>
                  <a:lnTo>
                    <a:pt x="1" y="383"/>
                  </a:lnTo>
                  <a:lnTo>
                    <a:pt x="398" y="779"/>
                  </a:lnTo>
                  <a:lnTo>
                    <a:pt x="1" y="1176"/>
                  </a:lnTo>
                  <a:lnTo>
                    <a:pt x="384" y="1560"/>
                  </a:lnTo>
                  <a:lnTo>
                    <a:pt x="781" y="1163"/>
                  </a:lnTo>
                  <a:lnTo>
                    <a:pt x="1178" y="1560"/>
                  </a:lnTo>
                  <a:lnTo>
                    <a:pt x="1561" y="1176"/>
                  </a:lnTo>
                  <a:lnTo>
                    <a:pt x="1164" y="779"/>
                  </a:lnTo>
                  <a:lnTo>
                    <a:pt x="1561" y="383"/>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1"/>
            <p:cNvSpPr/>
            <p:nvPr/>
          </p:nvSpPr>
          <p:spPr>
            <a:xfrm>
              <a:off x="3190625" y="4207175"/>
              <a:ext cx="39025" cy="39050"/>
            </a:xfrm>
            <a:custGeom>
              <a:avLst/>
              <a:gdLst/>
              <a:ahLst/>
              <a:cxnLst/>
              <a:rect l="l" t="t" r="r" b="b"/>
              <a:pathLst>
                <a:path w="1561" h="1562" extrusionOk="0">
                  <a:moveTo>
                    <a:pt x="383" y="1"/>
                  </a:moveTo>
                  <a:lnTo>
                    <a:pt x="0" y="384"/>
                  </a:lnTo>
                  <a:lnTo>
                    <a:pt x="397" y="781"/>
                  </a:lnTo>
                  <a:lnTo>
                    <a:pt x="0" y="1178"/>
                  </a:lnTo>
                  <a:lnTo>
                    <a:pt x="383" y="1561"/>
                  </a:lnTo>
                  <a:lnTo>
                    <a:pt x="781" y="1165"/>
                  </a:lnTo>
                  <a:lnTo>
                    <a:pt x="1178" y="1561"/>
                  </a:lnTo>
                  <a:lnTo>
                    <a:pt x="1560" y="1178"/>
                  </a:lnTo>
                  <a:lnTo>
                    <a:pt x="1163" y="781"/>
                  </a:lnTo>
                  <a:lnTo>
                    <a:pt x="1560" y="384"/>
                  </a:lnTo>
                  <a:lnTo>
                    <a:pt x="1178" y="1"/>
                  </a:lnTo>
                  <a:lnTo>
                    <a:pt x="780" y="397"/>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1"/>
            <p:cNvSpPr/>
            <p:nvPr/>
          </p:nvSpPr>
          <p:spPr>
            <a:xfrm>
              <a:off x="3239000" y="4255575"/>
              <a:ext cx="39025" cy="39000"/>
            </a:xfrm>
            <a:custGeom>
              <a:avLst/>
              <a:gdLst/>
              <a:ahLst/>
              <a:cxnLst/>
              <a:rect l="l" t="t" r="r" b="b"/>
              <a:pathLst>
                <a:path w="1561" h="1560" extrusionOk="0">
                  <a:moveTo>
                    <a:pt x="383" y="0"/>
                  </a:moveTo>
                  <a:lnTo>
                    <a:pt x="1" y="384"/>
                  </a:lnTo>
                  <a:lnTo>
                    <a:pt x="398" y="781"/>
                  </a:lnTo>
                  <a:lnTo>
                    <a:pt x="1" y="1178"/>
                  </a:lnTo>
                  <a:lnTo>
                    <a:pt x="383" y="1560"/>
                  </a:lnTo>
                  <a:lnTo>
                    <a:pt x="780" y="1163"/>
                  </a:lnTo>
                  <a:lnTo>
                    <a:pt x="1177" y="1560"/>
                  </a:lnTo>
                  <a:lnTo>
                    <a:pt x="1561" y="1178"/>
                  </a:lnTo>
                  <a:lnTo>
                    <a:pt x="1164" y="781"/>
                  </a:lnTo>
                  <a:lnTo>
                    <a:pt x="1561" y="384"/>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1"/>
            <p:cNvSpPr/>
            <p:nvPr/>
          </p:nvSpPr>
          <p:spPr>
            <a:xfrm>
              <a:off x="3287400" y="4303950"/>
              <a:ext cx="39025" cy="39025"/>
            </a:xfrm>
            <a:custGeom>
              <a:avLst/>
              <a:gdLst/>
              <a:ahLst/>
              <a:cxnLst/>
              <a:rect l="l" t="t" r="r" b="b"/>
              <a:pathLst>
                <a:path w="1561" h="1561" extrusionOk="0">
                  <a:moveTo>
                    <a:pt x="383" y="1"/>
                  </a:moveTo>
                  <a:lnTo>
                    <a:pt x="1" y="383"/>
                  </a:lnTo>
                  <a:lnTo>
                    <a:pt x="397" y="781"/>
                  </a:lnTo>
                  <a:lnTo>
                    <a:pt x="1" y="1178"/>
                  </a:lnTo>
                  <a:lnTo>
                    <a:pt x="383" y="1561"/>
                  </a:lnTo>
                  <a:lnTo>
                    <a:pt x="780" y="1164"/>
                  </a:lnTo>
                  <a:lnTo>
                    <a:pt x="1177" y="1561"/>
                  </a:lnTo>
                  <a:lnTo>
                    <a:pt x="1560" y="1178"/>
                  </a:lnTo>
                  <a:lnTo>
                    <a:pt x="1164" y="781"/>
                  </a:lnTo>
                  <a:lnTo>
                    <a:pt x="1560" y="384"/>
                  </a:lnTo>
                  <a:lnTo>
                    <a:pt x="1177" y="1"/>
                  </a:lnTo>
                  <a:lnTo>
                    <a:pt x="780" y="398"/>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1"/>
            <p:cNvSpPr/>
            <p:nvPr/>
          </p:nvSpPr>
          <p:spPr>
            <a:xfrm>
              <a:off x="3335800" y="4352350"/>
              <a:ext cx="39000" cy="39025"/>
            </a:xfrm>
            <a:custGeom>
              <a:avLst/>
              <a:gdLst/>
              <a:ahLst/>
              <a:cxnLst/>
              <a:rect l="l" t="t" r="r" b="b"/>
              <a:pathLst>
                <a:path w="1560" h="1561" extrusionOk="0">
                  <a:moveTo>
                    <a:pt x="383" y="0"/>
                  </a:moveTo>
                  <a:lnTo>
                    <a:pt x="0" y="383"/>
                  </a:lnTo>
                  <a:lnTo>
                    <a:pt x="396" y="780"/>
                  </a:lnTo>
                  <a:lnTo>
                    <a:pt x="0" y="1178"/>
                  </a:lnTo>
                  <a:lnTo>
                    <a:pt x="383" y="1560"/>
                  </a:lnTo>
                  <a:lnTo>
                    <a:pt x="780" y="1163"/>
                  </a:lnTo>
                  <a:lnTo>
                    <a:pt x="1176" y="1560"/>
                  </a:lnTo>
                  <a:lnTo>
                    <a:pt x="1560" y="1178"/>
                  </a:lnTo>
                  <a:lnTo>
                    <a:pt x="1163" y="781"/>
                  </a:lnTo>
                  <a:lnTo>
                    <a:pt x="1560" y="383"/>
                  </a:lnTo>
                  <a:lnTo>
                    <a:pt x="1176"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1"/>
            <p:cNvSpPr/>
            <p:nvPr/>
          </p:nvSpPr>
          <p:spPr>
            <a:xfrm>
              <a:off x="3384150" y="4400750"/>
              <a:ext cx="39050" cy="39000"/>
            </a:xfrm>
            <a:custGeom>
              <a:avLst/>
              <a:gdLst/>
              <a:ahLst/>
              <a:cxnLst/>
              <a:rect l="l" t="t" r="r" b="b"/>
              <a:pathLst>
                <a:path w="1562" h="1560" extrusionOk="0">
                  <a:moveTo>
                    <a:pt x="384" y="0"/>
                  </a:moveTo>
                  <a:lnTo>
                    <a:pt x="1" y="383"/>
                  </a:lnTo>
                  <a:lnTo>
                    <a:pt x="398" y="779"/>
                  </a:lnTo>
                  <a:lnTo>
                    <a:pt x="1" y="1176"/>
                  </a:lnTo>
                  <a:lnTo>
                    <a:pt x="384" y="1560"/>
                  </a:lnTo>
                  <a:lnTo>
                    <a:pt x="781" y="1163"/>
                  </a:lnTo>
                  <a:lnTo>
                    <a:pt x="1178" y="1560"/>
                  </a:lnTo>
                  <a:lnTo>
                    <a:pt x="1561" y="1176"/>
                  </a:lnTo>
                  <a:lnTo>
                    <a:pt x="1164" y="781"/>
                  </a:lnTo>
                  <a:lnTo>
                    <a:pt x="1562" y="383"/>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1"/>
            <p:cNvSpPr/>
            <p:nvPr/>
          </p:nvSpPr>
          <p:spPr>
            <a:xfrm>
              <a:off x="3432550" y="4449125"/>
              <a:ext cx="39025" cy="39025"/>
            </a:xfrm>
            <a:custGeom>
              <a:avLst/>
              <a:gdLst/>
              <a:ahLst/>
              <a:cxnLst/>
              <a:rect l="l" t="t" r="r" b="b"/>
              <a:pathLst>
                <a:path w="1561" h="1561" extrusionOk="0">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1"/>
            <p:cNvSpPr/>
            <p:nvPr/>
          </p:nvSpPr>
          <p:spPr>
            <a:xfrm>
              <a:off x="3088025" y="4213025"/>
              <a:ext cx="39025" cy="39025"/>
            </a:xfrm>
            <a:custGeom>
              <a:avLst/>
              <a:gdLst/>
              <a:ahLst/>
              <a:cxnLst/>
              <a:rect l="l" t="t" r="r" b="b"/>
              <a:pathLst>
                <a:path w="1561" h="1561" extrusionOk="0">
                  <a:moveTo>
                    <a:pt x="383" y="0"/>
                  </a:moveTo>
                  <a:lnTo>
                    <a:pt x="0" y="383"/>
                  </a:lnTo>
                  <a:lnTo>
                    <a:pt x="397" y="780"/>
                  </a:lnTo>
                  <a:lnTo>
                    <a:pt x="0" y="1178"/>
                  </a:lnTo>
                  <a:lnTo>
                    <a:pt x="383" y="1560"/>
                  </a:lnTo>
                  <a:lnTo>
                    <a:pt x="780" y="1163"/>
                  </a:lnTo>
                  <a:lnTo>
                    <a:pt x="1177" y="1560"/>
                  </a:lnTo>
                  <a:lnTo>
                    <a:pt x="1560" y="1178"/>
                  </a:lnTo>
                  <a:lnTo>
                    <a:pt x="1163" y="781"/>
                  </a:lnTo>
                  <a:lnTo>
                    <a:pt x="1560" y="383"/>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1"/>
            <p:cNvSpPr/>
            <p:nvPr/>
          </p:nvSpPr>
          <p:spPr>
            <a:xfrm>
              <a:off x="3136400" y="4261425"/>
              <a:ext cx="39025" cy="39000"/>
            </a:xfrm>
            <a:custGeom>
              <a:avLst/>
              <a:gdLst/>
              <a:ahLst/>
              <a:cxnLst/>
              <a:rect l="l" t="t" r="r" b="b"/>
              <a:pathLst>
                <a:path w="1561" h="1560" extrusionOk="0">
                  <a:moveTo>
                    <a:pt x="383" y="0"/>
                  </a:moveTo>
                  <a:lnTo>
                    <a:pt x="1" y="383"/>
                  </a:lnTo>
                  <a:lnTo>
                    <a:pt x="398" y="779"/>
                  </a:lnTo>
                  <a:lnTo>
                    <a:pt x="1" y="1177"/>
                  </a:lnTo>
                  <a:lnTo>
                    <a:pt x="383" y="1560"/>
                  </a:lnTo>
                  <a:lnTo>
                    <a:pt x="780" y="1163"/>
                  </a:lnTo>
                  <a:lnTo>
                    <a:pt x="1177" y="1560"/>
                  </a:lnTo>
                  <a:lnTo>
                    <a:pt x="1561" y="1177"/>
                  </a:lnTo>
                  <a:lnTo>
                    <a:pt x="1164" y="781"/>
                  </a:lnTo>
                  <a:lnTo>
                    <a:pt x="1561" y="383"/>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1"/>
            <p:cNvSpPr/>
            <p:nvPr/>
          </p:nvSpPr>
          <p:spPr>
            <a:xfrm>
              <a:off x="3184775" y="4309800"/>
              <a:ext cx="39025" cy="39025"/>
            </a:xfrm>
            <a:custGeom>
              <a:avLst/>
              <a:gdLst/>
              <a:ahLst/>
              <a:cxnLst/>
              <a:rect l="l" t="t" r="r" b="b"/>
              <a:pathLst>
                <a:path w="1561" h="1561" extrusionOk="0">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1"/>
            <p:cNvSpPr/>
            <p:nvPr/>
          </p:nvSpPr>
          <p:spPr>
            <a:xfrm>
              <a:off x="3233175" y="4358200"/>
              <a:ext cx="39000" cy="39025"/>
            </a:xfrm>
            <a:custGeom>
              <a:avLst/>
              <a:gdLst/>
              <a:ahLst/>
              <a:cxnLst/>
              <a:rect l="l" t="t" r="r" b="b"/>
              <a:pathLst>
                <a:path w="1560" h="1561" extrusionOk="0">
                  <a:moveTo>
                    <a:pt x="384" y="0"/>
                  </a:moveTo>
                  <a:lnTo>
                    <a:pt x="0" y="383"/>
                  </a:lnTo>
                  <a:lnTo>
                    <a:pt x="397" y="780"/>
                  </a:lnTo>
                  <a:lnTo>
                    <a:pt x="0" y="1177"/>
                  </a:lnTo>
                  <a:lnTo>
                    <a:pt x="384" y="1560"/>
                  </a:lnTo>
                  <a:lnTo>
                    <a:pt x="781" y="1163"/>
                  </a:lnTo>
                  <a:lnTo>
                    <a:pt x="1177" y="1560"/>
                  </a:lnTo>
                  <a:lnTo>
                    <a:pt x="1560" y="1177"/>
                  </a:lnTo>
                  <a:lnTo>
                    <a:pt x="1163" y="780"/>
                  </a:lnTo>
                  <a:lnTo>
                    <a:pt x="1560" y="383"/>
                  </a:lnTo>
                  <a:lnTo>
                    <a:pt x="1177"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1"/>
            <p:cNvSpPr/>
            <p:nvPr/>
          </p:nvSpPr>
          <p:spPr>
            <a:xfrm>
              <a:off x="3281550" y="4406550"/>
              <a:ext cx="39025" cy="39025"/>
            </a:xfrm>
            <a:custGeom>
              <a:avLst/>
              <a:gdLst/>
              <a:ahLst/>
              <a:cxnLst/>
              <a:rect l="l" t="t" r="r" b="b"/>
              <a:pathLst>
                <a:path w="1561" h="1561" extrusionOk="0">
                  <a:moveTo>
                    <a:pt x="384" y="1"/>
                  </a:moveTo>
                  <a:lnTo>
                    <a:pt x="1" y="384"/>
                  </a:lnTo>
                  <a:lnTo>
                    <a:pt x="398" y="781"/>
                  </a:lnTo>
                  <a:lnTo>
                    <a:pt x="1" y="1178"/>
                  </a:lnTo>
                  <a:lnTo>
                    <a:pt x="384" y="1561"/>
                  </a:lnTo>
                  <a:lnTo>
                    <a:pt x="781" y="1165"/>
                  </a:lnTo>
                  <a:lnTo>
                    <a:pt x="1178" y="1561"/>
                  </a:lnTo>
                  <a:lnTo>
                    <a:pt x="1560" y="1178"/>
                  </a:lnTo>
                  <a:lnTo>
                    <a:pt x="1164" y="781"/>
                  </a:lnTo>
                  <a:lnTo>
                    <a:pt x="1560" y="384"/>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1"/>
            <p:cNvSpPr/>
            <p:nvPr/>
          </p:nvSpPr>
          <p:spPr>
            <a:xfrm>
              <a:off x="3329950" y="4454950"/>
              <a:ext cx="39025" cy="39025"/>
            </a:xfrm>
            <a:custGeom>
              <a:avLst/>
              <a:gdLst/>
              <a:ahLst/>
              <a:cxnLst/>
              <a:rect l="l" t="t" r="r" b="b"/>
              <a:pathLst>
                <a:path w="1561" h="1561" extrusionOk="0">
                  <a:moveTo>
                    <a:pt x="383" y="1"/>
                  </a:moveTo>
                  <a:lnTo>
                    <a:pt x="0" y="384"/>
                  </a:lnTo>
                  <a:lnTo>
                    <a:pt x="397" y="781"/>
                  </a:lnTo>
                  <a:lnTo>
                    <a:pt x="0" y="1178"/>
                  </a:lnTo>
                  <a:lnTo>
                    <a:pt x="383" y="1560"/>
                  </a:lnTo>
                  <a:lnTo>
                    <a:pt x="781" y="1163"/>
                  </a:lnTo>
                  <a:lnTo>
                    <a:pt x="1177" y="1560"/>
                  </a:lnTo>
                  <a:lnTo>
                    <a:pt x="1560" y="1178"/>
                  </a:lnTo>
                  <a:lnTo>
                    <a:pt x="1163" y="781"/>
                  </a:lnTo>
                  <a:lnTo>
                    <a:pt x="1560" y="384"/>
                  </a:lnTo>
                  <a:lnTo>
                    <a:pt x="1177" y="1"/>
                  </a:lnTo>
                  <a:lnTo>
                    <a:pt x="780" y="397"/>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1"/>
            <p:cNvSpPr/>
            <p:nvPr/>
          </p:nvSpPr>
          <p:spPr>
            <a:xfrm>
              <a:off x="3378325" y="4503350"/>
              <a:ext cx="39025" cy="39000"/>
            </a:xfrm>
            <a:custGeom>
              <a:avLst/>
              <a:gdLst/>
              <a:ahLst/>
              <a:cxnLst/>
              <a:rect l="l" t="t" r="r" b="b"/>
              <a:pathLst>
                <a:path w="1561" h="1560" extrusionOk="0">
                  <a:moveTo>
                    <a:pt x="383" y="0"/>
                  </a:moveTo>
                  <a:lnTo>
                    <a:pt x="1" y="383"/>
                  </a:lnTo>
                  <a:lnTo>
                    <a:pt x="398" y="780"/>
                  </a:lnTo>
                  <a:lnTo>
                    <a:pt x="1" y="1177"/>
                  </a:lnTo>
                  <a:lnTo>
                    <a:pt x="383" y="1560"/>
                  </a:lnTo>
                  <a:lnTo>
                    <a:pt x="780" y="1163"/>
                  </a:lnTo>
                  <a:lnTo>
                    <a:pt x="1177" y="1560"/>
                  </a:lnTo>
                  <a:lnTo>
                    <a:pt x="1561" y="1177"/>
                  </a:lnTo>
                  <a:lnTo>
                    <a:pt x="1164" y="780"/>
                  </a:lnTo>
                  <a:lnTo>
                    <a:pt x="1561" y="384"/>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21"/>
          <p:cNvGrpSpPr/>
          <p:nvPr/>
        </p:nvGrpSpPr>
        <p:grpSpPr>
          <a:xfrm>
            <a:off x="8769625" y="3768025"/>
            <a:ext cx="229075" cy="1063850"/>
            <a:chOff x="6963625" y="2302750"/>
            <a:chExt cx="229075" cy="1063850"/>
          </a:xfrm>
        </p:grpSpPr>
        <p:sp>
          <p:nvSpPr>
            <p:cNvPr id="842" name="Google Shape;842;p21"/>
            <p:cNvSpPr/>
            <p:nvPr/>
          </p:nvSpPr>
          <p:spPr>
            <a:xfrm>
              <a:off x="6963625" y="2302750"/>
              <a:ext cx="229075" cy="137775"/>
            </a:xfrm>
            <a:custGeom>
              <a:avLst/>
              <a:gdLst/>
              <a:ahLst/>
              <a:cxnLst/>
              <a:rect l="l" t="t" r="r" b="b"/>
              <a:pathLst>
                <a:path w="9163" h="5511" extrusionOk="0">
                  <a:moveTo>
                    <a:pt x="4582" y="1"/>
                  </a:moveTo>
                  <a:lnTo>
                    <a:pt x="1" y="4582"/>
                  </a:lnTo>
                  <a:lnTo>
                    <a:pt x="930" y="5511"/>
                  </a:lnTo>
                  <a:lnTo>
                    <a:pt x="4582" y="1860"/>
                  </a:lnTo>
                  <a:lnTo>
                    <a:pt x="8232" y="5511"/>
                  </a:lnTo>
                  <a:lnTo>
                    <a:pt x="9162" y="4582"/>
                  </a:lnTo>
                  <a:lnTo>
                    <a:pt x="458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1"/>
            <p:cNvSpPr/>
            <p:nvPr/>
          </p:nvSpPr>
          <p:spPr>
            <a:xfrm>
              <a:off x="6963625" y="2405625"/>
              <a:ext cx="229075" cy="137800"/>
            </a:xfrm>
            <a:custGeom>
              <a:avLst/>
              <a:gdLst/>
              <a:ahLst/>
              <a:cxnLst/>
              <a:rect l="l" t="t" r="r" b="b"/>
              <a:pathLst>
                <a:path w="9163" h="5512" extrusionOk="0">
                  <a:moveTo>
                    <a:pt x="4582" y="1"/>
                  </a:moveTo>
                  <a:lnTo>
                    <a:pt x="1" y="4582"/>
                  </a:lnTo>
                  <a:lnTo>
                    <a:pt x="930" y="5512"/>
                  </a:lnTo>
                  <a:lnTo>
                    <a:pt x="4582" y="1861"/>
                  </a:lnTo>
                  <a:lnTo>
                    <a:pt x="8232" y="5512"/>
                  </a:lnTo>
                  <a:lnTo>
                    <a:pt x="9162" y="4582"/>
                  </a:lnTo>
                  <a:lnTo>
                    <a:pt x="458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1"/>
            <p:cNvSpPr/>
            <p:nvPr/>
          </p:nvSpPr>
          <p:spPr>
            <a:xfrm>
              <a:off x="6963625" y="2508550"/>
              <a:ext cx="229075" cy="137800"/>
            </a:xfrm>
            <a:custGeom>
              <a:avLst/>
              <a:gdLst/>
              <a:ahLst/>
              <a:cxnLst/>
              <a:rect l="l" t="t" r="r" b="b"/>
              <a:pathLst>
                <a:path w="9163" h="5512" extrusionOk="0">
                  <a:moveTo>
                    <a:pt x="4582" y="0"/>
                  </a:moveTo>
                  <a:lnTo>
                    <a:pt x="1" y="4581"/>
                  </a:lnTo>
                  <a:lnTo>
                    <a:pt x="930" y="5511"/>
                  </a:lnTo>
                  <a:lnTo>
                    <a:pt x="4582" y="1859"/>
                  </a:lnTo>
                  <a:lnTo>
                    <a:pt x="8232" y="5511"/>
                  </a:lnTo>
                  <a:lnTo>
                    <a:pt x="9162" y="4581"/>
                  </a:lnTo>
                  <a:lnTo>
                    <a:pt x="4582"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1"/>
            <p:cNvSpPr/>
            <p:nvPr/>
          </p:nvSpPr>
          <p:spPr>
            <a:xfrm>
              <a:off x="6963625" y="2611450"/>
              <a:ext cx="229075" cy="137775"/>
            </a:xfrm>
            <a:custGeom>
              <a:avLst/>
              <a:gdLst/>
              <a:ahLst/>
              <a:cxnLst/>
              <a:rect l="l" t="t" r="r" b="b"/>
              <a:pathLst>
                <a:path w="9163" h="5511" extrusionOk="0">
                  <a:moveTo>
                    <a:pt x="4582" y="0"/>
                  </a:moveTo>
                  <a:lnTo>
                    <a:pt x="1" y="4581"/>
                  </a:lnTo>
                  <a:lnTo>
                    <a:pt x="930" y="5510"/>
                  </a:lnTo>
                  <a:lnTo>
                    <a:pt x="4582" y="1860"/>
                  </a:lnTo>
                  <a:lnTo>
                    <a:pt x="8232" y="5510"/>
                  </a:lnTo>
                  <a:lnTo>
                    <a:pt x="9162" y="4581"/>
                  </a:lnTo>
                  <a:lnTo>
                    <a:pt x="4582"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1"/>
            <p:cNvSpPr/>
            <p:nvPr/>
          </p:nvSpPr>
          <p:spPr>
            <a:xfrm>
              <a:off x="6963625" y="2714325"/>
              <a:ext cx="229075" cy="137800"/>
            </a:xfrm>
            <a:custGeom>
              <a:avLst/>
              <a:gdLst/>
              <a:ahLst/>
              <a:cxnLst/>
              <a:rect l="l" t="t" r="r" b="b"/>
              <a:pathLst>
                <a:path w="9163" h="5512" extrusionOk="0">
                  <a:moveTo>
                    <a:pt x="4582" y="1"/>
                  </a:moveTo>
                  <a:lnTo>
                    <a:pt x="1" y="4581"/>
                  </a:lnTo>
                  <a:lnTo>
                    <a:pt x="930" y="5511"/>
                  </a:lnTo>
                  <a:lnTo>
                    <a:pt x="4582" y="1861"/>
                  </a:lnTo>
                  <a:lnTo>
                    <a:pt x="8232" y="5511"/>
                  </a:lnTo>
                  <a:lnTo>
                    <a:pt x="9162" y="4581"/>
                  </a:lnTo>
                  <a:lnTo>
                    <a:pt x="458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1"/>
            <p:cNvSpPr/>
            <p:nvPr/>
          </p:nvSpPr>
          <p:spPr>
            <a:xfrm>
              <a:off x="6963625" y="2817225"/>
              <a:ext cx="229075" cy="137800"/>
            </a:xfrm>
            <a:custGeom>
              <a:avLst/>
              <a:gdLst/>
              <a:ahLst/>
              <a:cxnLst/>
              <a:rect l="l" t="t" r="r" b="b"/>
              <a:pathLst>
                <a:path w="9163" h="5512" extrusionOk="0">
                  <a:moveTo>
                    <a:pt x="4582" y="1"/>
                  </a:moveTo>
                  <a:lnTo>
                    <a:pt x="1" y="4582"/>
                  </a:lnTo>
                  <a:lnTo>
                    <a:pt x="930" y="5512"/>
                  </a:lnTo>
                  <a:lnTo>
                    <a:pt x="4582" y="1860"/>
                  </a:lnTo>
                  <a:lnTo>
                    <a:pt x="8232" y="5512"/>
                  </a:lnTo>
                  <a:lnTo>
                    <a:pt x="9162" y="4582"/>
                  </a:lnTo>
                  <a:lnTo>
                    <a:pt x="458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1"/>
            <p:cNvSpPr/>
            <p:nvPr/>
          </p:nvSpPr>
          <p:spPr>
            <a:xfrm>
              <a:off x="6963625" y="2920100"/>
              <a:ext cx="229075" cy="137800"/>
            </a:xfrm>
            <a:custGeom>
              <a:avLst/>
              <a:gdLst/>
              <a:ahLst/>
              <a:cxnLst/>
              <a:rect l="l" t="t" r="r" b="b"/>
              <a:pathLst>
                <a:path w="9163" h="5512" extrusionOk="0">
                  <a:moveTo>
                    <a:pt x="4582" y="1"/>
                  </a:moveTo>
                  <a:lnTo>
                    <a:pt x="1" y="4583"/>
                  </a:lnTo>
                  <a:lnTo>
                    <a:pt x="930" y="5512"/>
                  </a:lnTo>
                  <a:lnTo>
                    <a:pt x="4582" y="1861"/>
                  </a:lnTo>
                  <a:lnTo>
                    <a:pt x="8232" y="5512"/>
                  </a:lnTo>
                  <a:lnTo>
                    <a:pt x="9162" y="4583"/>
                  </a:lnTo>
                  <a:lnTo>
                    <a:pt x="458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1"/>
            <p:cNvSpPr/>
            <p:nvPr/>
          </p:nvSpPr>
          <p:spPr>
            <a:xfrm>
              <a:off x="6963625" y="3023025"/>
              <a:ext cx="229075" cy="137800"/>
            </a:xfrm>
            <a:custGeom>
              <a:avLst/>
              <a:gdLst/>
              <a:ahLst/>
              <a:cxnLst/>
              <a:rect l="l" t="t" r="r" b="b"/>
              <a:pathLst>
                <a:path w="9163" h="5512" extrusionOk="0">
                  <a:moveTo>
                    <a:pt x="4582" y="0"/>
                  </a:moveTo>
                  <a:lnTo>
                    <a:pt x="1" y="4581"/>
                  </a:lnTo>
                  <a:lnTo>
                    <a:pt x="930" y="5511"/>
                  </a:lnTo>
                  <a:lnTo>
                    <a:pt x="4582" y="1860"/>
                  </a:lnTo>
                  <a:lnTo>
                    <a:pt x="8232" y="5511"/>
                  </a:lnTo>
                  <a:lnTo>
                    <a:pt x="9162" y="4581"/>
                  </a:lnTo>
                  <a:lnTo>
                    <a:pt x="4582"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1"/>
            <p:cNvSpPr/>
            <p:nvPr/>
          </p:nvSpPr>
          <p:spPr>
            <a:xfrm>
              <a:off x="6963625" y="3125925"/>
              <a:ext cx="229075" cy="137775"/>
            </a:xfrm>
            <a:custGeom>
              <a:avLst/>
              <a:gdLst/>
              <a:ahLst/>
              <a:cxnLst/>
              <a:rect l="l" t="t" r="r" b="b"/>
              <a:pathLst>
                <a:path w="9163" h="5511" extrusionOk="0">
                  <a:moveTo>
                    <a:pt x="4582" y="0"/>
                  </a:moveTo>
                  <a:lnTo>
                    <a:pt x="1" y="4581"/>
                  </a:lnTo>
                  <a:lnTo>
                    <a:pt x="930" y="5510"/>
                  </a:lnTo>
                  <a:lnTo>
                    <a:pt x="4582" y="1860"/>
                  </a:lnTo>
                  <a:lnTo>
                    <a:pt x="8232" y="5510"/>
                  </a:lnTo>
                  <a:lnTo>
                    <a:pt x="9162" y="4581"/>
                  </a:lnTo>
                  <a:lnTo>
                    <a:pt x="4582"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1"/>
            <p:cNvSpPr/>
            <p:nvPr/>
          </p:nvSpPr>
          <p:spPr>
            <a:xfrm>
              <a:off x="6963625" y="3228800"/>
              <a:ext cx="229075" cy="137800"/>
            </a:xfrm>
            <a:custGeom>
              <a:avLst/>
              <a:gdLst/>
              <a:ahLst/>
              <a:cxnLst/>
              <a:rect l="l" t="t" r="r" b="b"/>
              <a:pathLst>
                <a:path w="9163" h="5512" extrusionOk="0">
                  <a:moveTo>
                    <a:pt x="4582" y="1"/>
                  </a:moveTo>
                  <a:lnTo>
                    <a:pt x="1" y="4581"/>
                  </a:lnTo>
                  <a:lnTo>
                    <a:pt x="930" y="5512"/>
                  </a:lnTo>
                  <a:lnTo>
                    <a:pt x="4582" y="1861"/>
                  </a:lnTo>
                  <a:lnTo>
                    <a:pt x="8232" y="5512"/>
                  </a:lnTo>
                  <a:lnTo>
                    <a:pt x="9162" y="4581"/>
                  </a:lnTo>
                  <a:lnTo>
                    <a:pt x="458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2" name="Google Shape;852;p21"/>
          <p:cNvSpPr/>
          <p:nvPr/>
        </p:nvSpPr>
        <p:spPr>
          <a:xfrm>
            <a:off x="0" y="0"/>
            <a:ext cx="1034061" cy="1034061"/>
          </a:xfrm>
          <a:custGeom>
            <a:avLst/>
            <a:gdLst/>
            <a:ahLst/>
            <a:cxnLst/>
            <a:rect l="l" t="t" r="r" b="b"/>
            <a:pathLst>
              <a:path w="19840" h="19840" extrusionOk="0">
                <a:moveTo>
                  <a:pt x="0" y="0"/>
                </a:moveTo>
                <a:lnTo>
                  <a:pt x="0" y="19840"/>
                </a:lnTo>
                <a:lnTo>
                  <a:pt x="19840" y="0"/>
                </a:lnTo>
                <a:close/>
              </a:path>
            </a:pathLst>
          </a:custGeom>
          <a:solidFill>
            <a:srgbClr val="FE524D">
              <a:alpha val="45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1"/>
          <p:cNvSpPr/>
          <p:nvPr/>
        </p:nvSpPr>
        <p:spPr>
          <a:xfrm>
            <a:off x="191050" y="231175"/>
            <a:ext cx="1034061" cy="1034061"/>
          </a:xfrm>
          <a:custGeom>
            <a:avLst/>
            <a:gdLst/>
            <a:ahLst/>
            <a:cxnLst/>
            <a:rect l="l" t="t" r="r" b="b"/>
            <a:pathLst>
              <a:path w="19840" h="19840" extrusionOk="0">
                <a:moveTo>
                  <a:pt x="0" y="0"/>
                </a:moveTo>
                <a:lnTo>
                  <a:pt x="0" y="19840"/>
                </a:lnTo>
                <a:lnTo>
                  <a:pt x="19840"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ítulo y cuerpo 1">
  <p:cSld name="TITLE_AND_BODY_2">
    <p:spTree>
      <p:nvGrpSpPr>
        <p:cNvPr id="1" name="Shape 854"/>
        <p:cNvGrpSpPr/>
        <p:nvPr/>
      </p:nvGrpSpPr>
      <p:grpSpPr>
        <a:xfrm>
          <a:off x="0" y="0"/>
          <a:ext cx="0" cy="0"/>
          <a:chOff x="0" y="0"/>
          <a:chExt cx="0" cy="0"/>
        </a:xfrm>
      </p:grpSpPr>
      <p:sp>
        <p:nvSpPr>
          <p:cNvPr id="855" name="Google Shape;855;p22"/>
          <p:cNvSpPr/>
          <p:nvPr/>
        </p:nvSpPr>
        <p:spPr>
          <a:xfrm>
            <a:off x="450" y="-42050"/>
            <a:ext cx="5860200" cy="5185500"/>
          </a:xfrm>
          <a:prstGeom prst="rtTriangle">
            <a:avLst/>
          </a:pr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2"/>
          <p:cNvSpPr/>
          <p:nvPr/>
        </p:nvSpPr>
        <p:spPr>
          <a:xfrm>
            <a:off x="-1034350" y="3669800"/>
            <a:ext cx="1885125" cy="1885125"/>
          </a:xfrm>
          <a:custGeom>
            <a:avLst/>
            <a:gdLst/>
            <a:ahLst/>
            <a:cxnLst/>
            <a:rect l="l" t="t" r="r" b="b"/>
            <a:pathLst>
              <a:path w="75405" h="75405" extrusionOk="0">
                <a:moveTo>
                  <a:pt x="37634" y="0"/>
                </a:moveTo>
                <a:cubicBezTo>
                  <a:pt x="37270" y="0"/>
                  <a:pt x="36976" y="295"/>
                  <a:pt x="36976" y="657"/>
                </a:cubicBezTo>
                <a:cubicBezTo>
                  <a:pt x="36976" y="1021"/>
                  <a:pt x="37270" y="1315"/>
                  <a:pt x="37634" y="1315"/>
                </a:cubicBezTo>
                <a:lnTo>
                  <a:pt x="37702" y="1315"/>
                </a:lnTo>
                <a:cubicBezTo>
                  <a:pt x="38544" y="1315"/>
                  <a:pt x="39394" y="1345"/>
                  <a:pt x="40230" y="1401"/>
                </a:cubicBezTo>
                <a:cubicBezTo>
                  <a:pt x="40245" y="1403"/>
                  <a:pt x="40260" y="1403"/>
                  <a:pt x="40276" y="1403"/>
                </a:cubicBezTo>
                <a:cubicBezTo>
                  <a:pt x="40629" y="1401"/>
                  <a:pt x="40919" y="1121"/>
                  <a:pt x="40931" y="767"/>
                </a:cubicBezTo>
                <a:cubicBezTo>
                  <a:pt x="40942" y="415"/>
                  <a:pt x="40672" y="114"/>
                  <a:pt x="40320" y="90"/>
                </a:cubicBezTo>
                <a:cubicBezTo>
                  <a:pt x="39454" y="30"/>
                  <a:pt x="38574" y="0"/>
                  <a:pt x="37702" y="0"/>
                </a:cubicBezTo>
                <a:close/>
                <a:moveTo>
                  <a:pt x="34992" y="98"/>
                </a:moveTo>
                <a:cubicBezTo>
                  <a:pt x="34976" y="98"/>
                  <a:pt x="34960" y="99"/>
                  <a:pt x="34943" y="100"/>
                </a:cubicBezTo>
                <a:cubicBezTo>
                  <a:pt x="34052" y="164"/>
                  <a:pt x="33152" y="262"/>
                  <a:pt x="32269" y="389"/>
                </a:cubicBezTo>
                <a:cubicBezTo>
                  <a:pt x="31928" y="438"/>
                  <a:pt x="31682" y="742"/>
                  <a:pt x="31706" y="1086"/>
                </a:cubicBezTo>
                <a:cubicBezTo>
                  <a:pt x="31730" y="1430"/>
                  <a:pt x="32018" y="1697"/>
                  <a:pt x="32362" y="1697"/>
                </a:cubicBezTo>
                <a:cubicBezTo>
                  <a:pt x="32393" y="1697"/>
                  <a:pt x="32426" y="1695"/>
                  <a:pt x="32457" y="1691"/>
                </a:cubicBezTo>
                <a:cubicBezTo>
                  <a:pt x="33309" y="1568"/>
                  <a:pt x="34177" y="1473"/>
                  <a:pt x="35039" y="1411"/>
                </a:cubicBezTo>
                <a:cubicBezTo>
                  <a:pt x="35401" y="1385"/>
                  <a:pt x="35673" y="1070"/>
                  <a:pt x="35647" y="707"/>
                </a:cubicBezTo>
                <a:cubicBezTo>
                  <a:pt x="35622" y="362"/>
                  <a:pt x="35334" y="98"/>
                  <a:pt x="34992" y="98"/>
                </a:cubicBezTo>
                <a:close/>
                <a:moveTo>
                  <a:pt x="42905" y="362"/>
                </a:moveTo>
                <a:cubicBezTo>
                  <a:pt x="42581" y="362"/>
                  <a:pt x="42299" y="599"/>
                  <a:pt x="42253" y="928"/>
                </a:cubicBezTo>
                <a:cubicBezTo>
                  <a:pt x="42202" y="1288"/>
                  <a:pt x="42453" y="1621"/>
                  <a:pt x="42813" y="1671"/>
                </a:cubicBezTo>
                <a:cubicBezTo>
                  <a:pt x="43667" y="1792"/>
                  <a:pt x="44528" y="1943"/>
                  <a:pt x="45370" y="2124"/>
                </a:cubicBezTo>
                <a:cubicBezTo>
                  <a:pt x="45415" y="2134"/>
                  <a:pt x="45462" y="2139"/>
                  <a:pt x="45508" y="2139"/>
                </a:cubicBezTo>
                <a:cubicBezTo>
                  <a:pt x="45844" y="2137"/>
                  <a:pt x="46126" y="1884"/>
                  <a:pt x="46161" y="1550"/>
                </a:cubicBezTo>
                <a:cubicBezTo>
                  <a:pt x="46195" y="1215"/>
                  <a:pt x="45974" y="908"/>
                  <a:pt x="45646" y="838"/>
                </a:cubicBezTo>
                <a:cubicBezTo>
                  <a:pt x="44773" y="651"/>
                  <a:pt x="43882" y="493"/>
                  <a:pt x="42996" y="368"/>
                </a:cubicBezTo>
                <a:cubicBezTo>
                  <a:pt x="42965" y="364"/>
                  <a:pt x="42935" y="362"/>
                  <a:pt x="42905" y="362"/>
                </a:cubicBezTo>
                <a:close/>
                <a:moveTo>
                  <a:pt x="29768" y="852"/>
                </a:moveTo>
                <a:cubicBezTo>
                  <a:pt x="29720" y="852"/>
                  <a:pt x="29671" y="857"/>
                  <a:pt x="29622" y="868"/>
                </a:cubicBezTo>
                <a:cubicBezTo>
                  <a:pt x="28747" y="1059"/>
                  <a:pt x="27870" y="1284"/>
                  <a:pt x="27016" y="1537"/>
                </a:cubicBezTo>
                <a:cubicBezTo>
                  <a:pt x="26701" y="1629"/>
                  <a:pt x="26502" y="1937"/>
                  <a:pt x="26549" y="2262"/>
                </a:cubicBezTo>
                <a:cubicBezTo>
                  <a:pt x="26595" y="2585"/>
                  <a:pt x="26874" y="2825"/>
                  <a:pt x="27201" y="2825"/>
                </a:cubicBezTo>
                <a:cubicBezTo>
                  <a:pt x="27264" y="2825"/>
                  <a:pt x="27327" y="2816"/>
                  <a:pt x="27387" y="2797"/>
                </a:cubicBezTo>
                <a:cubicBezTo>
                  <a:pt x="28213" y="2554"/>
                  <a:pt x="29059" y="2337"/>
                  <a:pt x="29902" y="2153"/>
                </a:cubicBezTo>
                <a:cubicBezTo>
                  <a:pt x="30259" y="2078"/>
                  <a:pt x="30487" y="1725"/>
                  <a:pt x="30408" y="1369"/>
                </a:cubicBezTo>
                <a:cubicBezTo>
                  <a:pt x="30341" y="1061"/>
                  <a:pt x="30070" y="852"/>
                  <a:pt x="29768" y="852"/>
                </a:cubicBezTo>
                <a:close/>
                <a:moveTo>
                  <a:pt x="48088" y="1475"/>
                </a:moveTo>
                <a:cubicBezTo>
                  <a:pt x="47802" y="1475"/>
                  <a:pt x="47541" y="1663"/>
                  <a:pt x="47457" y="1949"/>
                </a:cubicBezTo>
                <a:cubicBezTo>
                  <a:pt x="47357" y="2290"/>
                  <a:pt x="47548" y="2650"/>
                  <a:pt x="47886" y="2758"/>
                </a:cubicBezTo>
                <a:cubicBezTo>
                  <a:pt x="48713" y="2999"/>
                  <a:pt x="49542" y="3274"/>
                  <a:pt x="50352" y="3573"/>
                </a:cubicBezTo>
                <a:cubicBezTo>
                  <a:pt x="50425" y="3601"/>
                  <a:pt x="50502" y="3614"/>
                  <a:pt x="50581" y="3615"/>
                </a:cubicBezTo>
                <a:cubicBezTo>
                  <a:pt x="50582" y="3615"/>
                  <a:pt x="50583" y="3615"/>
                  <a:pt x="50583" y="3615"/>
                </a:cubicBezTo>
                <a:cubicBezTo>
                  <a:pt x="50901" y="3615"/>
                  <a:pt x="51173" y="3387"/>
                  <a:pt x="51230" y="3074"/>
                </a:cubicBezTo>
                <a:cubicBezTo>
                  <a:pt x="51285" y="2760"/>
                  <a:pt x="51109" y="2451"/>
                  <a:pt x="50809" y="2340"/>
                </a:cubicBezTo>
                <a:cubicBezTo>
                  <a:pt x="49970" y="2030"/>
                  <a:pt x="49111" y="1746"/>
                  <a:pt x="48254" y="1497"/>
                </a:cubicBezTo>
                <a:cubicBezTo>
                  <a:pt x="48199" y="1482"/>
                  <a:pt x="48143" y="1475"/>
                  <a:pt x="48088" y="1475"/>
                </a:cubicBezTo>
                <a:close/>
                <a:moveTo>
                  <a:pt x="24687" y="2351"/>
                </a:moveTo>
                <a:cubicBezTo>
                  <a:pt x="24612" y="2351"/>
                  <a:pt x="24537" y="2363"/>
                  <a:pt x="24462" y="2390"/>
                </a:cubicBezTo>
                <a:cubicBezTo>
                  <a:pt x="23628" y="2704"/>
                  <a:pt x="22793" y="3052"/>
                  <a:pt x="21983" y="3424"/>
                </a:cubicBezTo>
                <a:cubicBezTo>
                  <a:pt x="21701" y="3553"/>
                  <a:pt x="21548" y="3860"/>
                  <a:pt x="21614" y="4162"/>
                </a:cubicBezTo>
                <a:cubicBezTo>
                  <a:pt x="21681" y="4464"/>
                  <a:pt x="21948" y="4679"/>
                  <a:pt x="22257" y="4679"/>
                </a:cubicBezTo>
                <a:cubicBezTo>
                  <a:pt x="22352" y="4679"/>
                  <a:pt x="22445" y="4658"/>
                  <a:pt x="22530" y="4620"/>
                </a:cubicBezTo>
                <a:cubicBezTo>
                  <a:pt x="23313" y="4259"/>
                  <a:pt x="24119" y="3924"/>
                  <a:pt x="24925" y="3622"/>
                </a:cubicBezTo>
                <a:cubicBezTo>
                  <a:pt x="25261" y="3492"/>
                  <a:pt x="25430" y="3115"/>
                  <a:pt x="25304" y="2777"/>
                </a:cubicBezTo>
                <a:cubicBezTo>
                  <a:pt x="25204" y="2514"/>
                  <a:pt x="24954" y="2351"/>
                  <a:pt x="24687" y="2351"/>
                </a:cubicBezTo>
                <a:close/>
                <a:moveTo>
                  <a:pt x="53027" y="3309"/>
                </a:moveTo>
                <a:cubicBezTo>
                  <a:pt x="52778" y="3309"/>
                  <a:pt x="52538" y="3452"/>
                  <a:pt x="52428" y="3694"/>
                </a:cubicBezTo>
                <a:cubicBezTo>
                  <a:pt x="52278" y="4024"/>
                  <a:pt x="52425" y="4414"/>
                  <a:pt x="52755" y="4564"/>
                </a:cubicBezTo>
                <a:cubicBezTo>
                  <a:pt x="53539" y="4921"/>
                  <a:pt x="54322" y="5311"/>
                  <a:pt x="55080" y="5725"/>
                </a:cubicBezTo>
                <a:cubicBezTo>
                  <a:pt x="55176" y="5778"/>
                  <a:pt x="55285" y="5805"/>
                  <a:pt x="55395" y="5805"/>
                </a:cubicBezTo>
                <a:cubicBezTo>
                  <a:pt x="55695" y="5805"/>
                  <a:pt x="55958" y="5601"/>
                  <a:pt x="56032" y="5310"/>
                </a:cubicBezTo>
                <a:cubicBezTo>
                  <a:pt x="56106" y="5019"/>
                  <a:pt x="55973" y="4714"/>
                  <a:pt x="55708" y="4570"/>
                </a:cubicBezTo>
                <a:cubicBezTo>
                  <a:pt x="54922" y="4142"/>
                  <a:pt x="54112" y="3737"/>
                  <a:pt x="53299" y="3368"/>
                </a:cubicBezTo>
                <a:cubicBezTo>
                  <a:pt x="53211" y="3328"/>
                  <a:pt x="53118" y="3309"/>
                  <a:pt x="53027" y="3309"/>
                </a:cubicBezTo>
                <a:close/>
                <a:moveTo>
                  <a:pt x="19896" y="4552"/>
                </a:moveTo>
                <a:cubicBezTo>
                  <a:pt x="19790" y="4552"/>
                  <a:pt x="19681" y="4578"/>
                  <a:pt x="19581" y="4633"/>
                </a:cubicBezTo>
                <a:cubicBezTo>
                  <a:pt x="18800" y="5063"/>
                  <a:pt x="18023" y="5526"/>
                  <a:pt x="17272" y="6011"/>
                </a:cubicBezTo>
                <a:cubicBezTo>
                  <a:pt x="17027" y="6169"/>
                  <a:pt x="16916" y="6470"/>
                  <a:pt x="16998" y="6749"/>
                </a:cubicBezTo>
                <a:cubicBezTo>
                  <a:pt x="17080" y="7029"/>
                  <a:pt x="17337" y="7220"/>
                  <a:pt x="17629" y="7221"/>
                </a:cubicBezTo>
                <a:cubicBezTo>
                  <a:pt x="17755" y="7221"/>
                  <a:pt x="17880" y="7185"/>
                  <a:pt x="17986" y="7116"/>
                </a:cubicBezTo>
                <a:cubicBezTo>
                  <a:pt x="18710" y="6648"/>
                  <a:pt x="19459" y="6200"/>
                  <a:pt x="20214" y="5786"/>
                </a:cubicBezTo>
                <a:cubicBezTo>
                  <a:pt x="20532" y="5612"/>
                  <a:pt x="20649" y="5212"/>
                  <a:pt x="20474" y="4893"/>
                </a:cubicBezTo>
                <a:cubicBezTo>
                  <a:pt x="20354" y="4675"/>
                  <a:pt x="20129" y="4552"/>
                  <a:pt x="19896" y="4552"/>
                </a:cubicBezTo>
                <a:close/>
                <a:moveTo>
                  <a:pt x="57672" y="5837"/>
                </a:moveTo>
                <a:cubicBezTo>
                  <a:pt x="57456" y="5837"/>
                  <a:pt x="57244" y="5944"/>
                  <a:pt x="57119" y="6139"/>
                </a:cubicBezTo>
                <a:cubicBezTo>
                  <a:pt x="56922" y="6445"/>
                  <a:pt x="57011" y="6852"/>
                  <a:pt x="57316" y="7049"/>
                </a:cubicBezTo>
                <a:cubicBezTo>
                  <a:pt x="58043" y="7514"/>
                  <a:pt x="58761" y="8012"/>
                  <a:pt x="59452" y="8529"/>
                </a:cubicBezTo>
                <a:cubicBezTo>
                  <a:pt x="59564" y="8612"/>
                  <a:pt x="59701" y="8658"/>
                  <a:pt x="59841" y="8658"/>
                </a:cubicBezTo>
                <a:cubicBezTo>
                  <a:pt x="59842" y="8658"/>
                  <a:pt x="59844" y="8658"/>
                  <a:pt x="59846" y="8658"/>
                </a:cubicBezTo>
                <a:lnTo>
                  <a:pt x="59846" y="8659"/>
                </a:lnTo>
                <a:cubicBezTo>
                  <a:pt x="60129" y="8659"/>
                  <a:pt x="60381" y="8478"/>
                  <a:pt x="60470" y="8209"/>
                </a:cubicBezTo>
                <a:cubicBezTo>
                  <a:pt x="60560" y="7940"/>
                  <a:pt x="60466" y="7644"/>
                  <a:pt x="60240" y="7474"/>
                </a:cubicBezTo>
                <a:cubicBezTo>
                  <a:pt x="59524" y="6940"/>
                  <a:pt x="58779" y="6424"/>
                  <a:pt x="58028" y="5942"/>
                </a:cubicBezTo>
                <a:cubicBezTo>
                  <a:pt x="57917" y="5871"/>
                  <a:pt x="57794" y="5837"/>
                  <a:pt x="57672" y="5837"/>
                </a:cubicBezTo>
                <a:close/>
                <a:moveTo>
                  <a:pt x="15473" y="7408"/>
                </a:moveTo>
                <a:cubicBezTo>
                  <a:pt x="15330" y="7408"/>
                  <a:pt x="15187" y="7454"/>
                  <a:pt x="15066" y="7550"/>
                </a:cubicBezTo>
                <a:cubicBezTo>
                  <a:pt x="14352" y="8086"/>
                  <a:pt x="13648" y="8655"/>
                  <a:pt x="12974" y="9242"/>
                </a:cubicBezTo>
                <a:cubicBezTo>
                  <a:pt x="12767" y="9422"/>
                  <a:pt x="12694" y="9711"/>
                  <a:pt x="12790" y="9969"/>
                </a:cubicBezTo>
                <a:cubicBezTo>
                  <a:pt x="12886" y="10226"/>
                  <a:pt x="13131" y="10395"/>
                  <a:pt x="13406" y="10395"/>
                </a:cubicBezTo>
                <a:cubicBezTo>
                  <a:pt x="13564" y="10395"/>
                  <a:pt x="13717" y="10339"/>
                  <a:pt x="13837" y="10235"/>
                </a:cubicBezTo>
                <a:cubicBezTo>
                  <a:pt x="14487" y="9668"/>
                  <a:pt x="15167" y="9118"/>
                  <a:pt x="15855" y="8601"/>
                </a:cubicBezTo>
                <a:cubicBezTo>
                  <a:pt x="16156" y="8387"/>
                  <a:pt x="16221" y="7966"/>
                  <a:pt x="15998" y="7670"/>
                </a:cubicBezTo>
                <a:cubicBezTo>
                  <a:pt x="15869" y="7498"/>
                  <a:pt x="15672" y="7408"/>
                  <a:pt x="15473" y="7408"/>
                </a:cubicBezTo>
                <a:close/>
                <a:moveTo>
                  <a:pt x="61907" y="9000"/>
                </a:moveTo>
                <a:cubicBezTo>
                  <a:pt x="61722" y="9000"/>
                  <a:pt x="61539" y="9077"/>
                  <a:pt x="61409" y="9228"/>
                </a:cubicBezTo>
                <a:cubicBezTo>
                  <a:pt x="61172" y="9503"/>
                  <a:pt x="61203" y="9919"/>
                  <a:pt x="61478" y="10156"/>
                </a:cubicBezTo>
                <a:cubicBezTo>
                  <a:pt x="62129" y="10719"/>
                  <a:pt x="62770" y="11313"/>
                  <a:pt x="63382" y="11923"/>
                </a:cubicBezTo>
                <a:cubicBezTo>
                  <a:pt x="63505" y="12045"/>
                  <a:pt x="63671" y="12115"/>
                  <a:pt x="63846" y="12115"/>
                </a:cubicBezTo>
                <a:lnTo>
                  <a:pt x="63846" y="12114"/>
                </a:lnTo>
                <a:cubicBezTo>
                  <a:pt x="64112" y="12114"/>
                  <a:pt x="64351" y="11953"/>
                  <a:pt x="64453" y="11707"/>
                </a:cubicBezTo>
                <a:cubicBezTo>
                  <a:pt x="64554" y="11461"/>
                  <a:pt x="64497" y="11178"/>
                  <a:pt x="64309" y="10990"/>
                </a:cubicBezTo>
                <a:cubicBezTo>
                  <a:pt x="63675" y="10359"/>
                  <a:pt x="63012" y="9742"/>
                  <a:pt x="62337" y="9160"/>
                </a:cubicBezTo>
                <a:cubicBezTo>
                  <a:pt x="62212" y="9053"/>
                  <a:pt x="62059" y="9000"/>
                  <a:pt x="61907" y="9000"/>
                </a:cubicBezTo>
                <a:close/>
                <a:moveTo>
                  <a:pt x="11466" y="10893"/>
                </a:moveTo>
                <a:cubicBezTo>
                  <a:pt x="11301" y="10893"/>
                  <a:pt x="11136" y="10955"/>
                  <a:pt x="11008" y="11078"/>
                </a:cubicBezTo>
                <a:cubicBezTo>
                  <a:pt x="10377" y="11711"/>
                  <a:pt x="9760" y="12374"/>
                  <a:pt x="9176" y="13049"/>
                </a:cubicBezTo>
                <a:cubicBezTo>
                  <a:pt x="9009" y="13245"/>
                  <a:pt x="8969" y="13519"/>
                  <a:pt x="9076" y="13753"/>
                </a:cubicBezTo>
                <a:cubicBezTo>
                  <a:pt x="9183" y="13987"/>
                  <a:pt x="9417" y="14137"/>
                  <a:pt x="9674" y="14138"/>
                </a:cubicBezTo>
                <a:cubicBezTo>
                  <a:pt x="9864" y="14138"/>
                  <a:pt x="10046" y="14055"/>
                  <a:pt x="10171" y="13910"/>
                </a:cubicBezTo>
                <a:cubicBezTo>
                  <a:pt x="10735" y="13258"/>
                  <a:pt x="11329" y="12618"/>
                  <a:pt x="11939" y="12007"/>
                </a:cubicBezTo>
                <a:cubicBezTo>
                  <a:pt x="12188" y="11748"/>
                  <a:pt x="12184" y="11338"/>
                  <a:pt x="11930" y="11085"/>
                </a:cubicBezTo>
                <a:cubicBezTo>
                  <a:pt x="11802" y="10957"/>
                  <a:pt x="11634" y="10893"/>
                  <a:pt x="11466" y="10893"/>
                </a:cubicBezTo>
                <a:close/>
                <a:moveTo>
                  <a:pt x="65651" y="12730"/>
                </a:moveTo>
                <a:cubicBezTo>
                  <a:pt x="65498" y="12730"/>
                  <a:pt x="65344" y="12783"/>
                  <a:pt x="65219" y="12892"/>
                </a:cubicBezTo>
                <a:cubicBezTo>
                  <a:pt x="64945" y="13130"/>
                  <a:pt x="64916" y="13545"/>
                  <a:pt x="65155" y="13820"/>
                </a:cubicBezTo>
                <a:cubicBezTo>
                  <a:pt x="65721" y="14470"/>
                  <a:pt x="66271" y="15148"/>
                  <a:pt x="66790" y="15838"/>
                </a:cubicBezTo>
                <a:cubicBezTo>
                  <a:pt x="66914" y="16003"/>
                  <a:pt x="67109" y="16099"/>
                  <a:pt x="67315" y="16099"/>
                </a:cubicBezTo>
                <a:lnTo>
                  <a:pt x="67317" y="16099"/>
                </a:lnTo>
                <a:cubicBezTo>
                  <a:pt x="67565" y="16099"/>
                  <a:pt x="67793" y="15958"/>
                  <a:pt x="67904" y="15734"/>
                </a:cubicBezTo>
                <a:cubicBezTo>
                  <a:pt x="68016" y="15512"/>
                  <a:pt x="67991" y="15246"/>
                  <a:pt x="67841" y="15046"/>
                </a:cubicBezTo>
                <a:cubicBezTo>
                  <a:pt x="67303" y="14332"/>
                  <a:pt x="66733" y="13628"/>
                  <a:pt x="66148" y="12956"/>
                </a:cubicBezTo>
                <a:cubicBezTo>
                  <a:pt x="66018" y="12806"/>
                  <a:pt x="65835" y="12730"/>
                  <a:pt x="65651" y="12730"/>
                </a:cubicBezTo>
                <a:close/>
                <a:moveTo>
                  <a:pt x="8017" y="14883"/>
                </a:moveTo>
                <a:cubicBezTo>
                  <a:pt x="7816" y="14883"/>
                  <a:pt x="7619" y="14974"/>
                  <a:pt x="7490" y="15147"/>
                </a:cubicBezTo>
                <a:cubicBezTo>
                  <a:pt x="6954" y="15863"/>
                  <a:pt x="6438" y="16607"/>
                  <a:pt x="5955" y="17360"/>
                </a:cubicBezTo>
                <a:cubicBezTo>
                  <a:pt x="5675" y="17796"/>
                  <a:pt x="5988" y="18371"/>
                  <a:pt x="6508" y="18372"/>
                </a:cubicBezTo>
                <a:cubicBezTo>
                  <a:pt x="6731" y="18372"/>
                  <a:pt x="6941" y="18258"/>
                  <a:pt x="7062" y="18069"/>
                </a:cubicBezTo>
                <a:cubicBezTo>
                  <a:pt x="7527" y="17343"/>
                  <a:pt x="8026" y="16625"/>
                  <a:pt x="8543" y="15935"/>
                </a:cubicBezTo>
                <a:cubicBezTo>
                  <a:pt x="8760" y="15644"/>
                  <a:pt x="8700" y="15232"/>
                  <a:pt x="8410" y="15014"/>
                </a:cubicBezTo>
                <a:cubicBezTo>
                  <a:pt x="8292" y="14926"/>
                  <a:pt x="8154" y="14883"/>
                  <a:pt x="8017" y="14883"/>
                </a:cubicBezTo>
                <a:close/>
                <a:moveTo>
                  <a:pt x="68828" y="16948"/>
                </a:moveTo>
                <a:cubicBezTo>
                  <a:pt x="68705" y="16948"/>
                  <a:pt x="68582" y="16982"/>
                  <a:pt x="68472" y="17054"/>
                </a:cubicBezTo>
                <a:cubicBezTo>
                  <a:pt x="68166" y="17252"/>
                  <a:pt x="68079" y="17660"/>
                  <a:pt x="68278" y="17965"/>
                </a:cubicBezTo>
                <a:cubicBezTo>
                  <a:pt x="68744" y="18688"/>
                  <a:pt x="69192" y="19437"/>
                  <a:pt x="69608" y="20193"/>
                </a:cubicBezTo>
                <a:cubicBezTo>
                  <a:pt x="69723" y="20403"/>
                  <a:pt x="69945" y="20534"/>
                  <a:pt x="70184" y="20534"/>
                </a:cubicBezTo>
                <a:lnTo>
                  <a:pt x="70186" y="20534"/>
                </a:lnTo>
                <a:cubicBezTo>
                  <a:pt x="70686" y="20534"/>
                  <a:pt x="71002" y="19997"/>
                  <a:pt x="70761" y="19559"/>
                </a:cubicBezTo>
                <a:cubicBezTo>
                  <a:pt x="70330" y="18776"/>
                  <a:pt x="69866" y="17999"/>
                  <a:pt x="69382" y="17251"/>
                </a:cubicBezTo>
                <a:cubicBezTo>
                  <a:pt x="69256" y="17055"/>
                  <a:pt x="69044" y="16948"/>
                  <a:pt x="68828" y="16948"/>
                </a:cubicBezTo>
                <a:close/>
                <a:moveTo>
                  <a:pt x="5160" y="19332"/>
                </a:moveTo>
                <a:cubicBezTo>
                  <a:pt x="4927" y="19332"/>
                  <a:pt x="4701" y="19456"/>
                  <a:pt x="4582" y="19674"/>
                </a:cubicBezTo>
                <a:cubicBezTo>
                  <a:pt x="4154" y="20460"/>
                  <a:pt x="3748" y="21271"/>
                  <a:pt x="3378" y="22083"/>
                </a:cubicBezTo>
                <a:cubicBezTo>
                  <a:pt x="3180" y="22519"/>
                  <a:pt x="3498" y="23014"/>
                  <a:pt x="3976" y="23015"/>
                </a:cubicBezTo>
                <a:cubicBezTo>
                  <a:pt x="4234" y="23015"/>
                  <a:pt x="4468" y="22864"/>
                  <a:pt x="4574" y="22629"/>
                </a:cubicBezTo>
                <a:cubicBezTo>
                  <a:pt x="4932" y="21844"/>
                  <a:pt x="5324" y="21062"/>
                  <a:pt x="5737" y="20304"/>
                </a:cubicBezTo>
                <a:cubicBezTo>
                  <a:pt x="5910" y="19986"/>
                  <a:pt x="5793" y="19586"/>
                  <a:pt x="5474" y="19413"/>
                </a:cubicBezTo>
                <a:cubicBezTo>
                  <a:pt x="5374" y="19358"/>
                  <a:pt x="5266" y="19332"/>
                  <a:pt x="5160" y="19332"/>
                </a:cubicBezTo>
                <a:close/>
                <a:moveTo>
                  <a:pt x="71375" y="21582"/>
                </a:moveTo>
                <a:cubicBezTo>
                  <a:pt x="71283" y="21582"/>
                  <a:pt x="71189" y="21601"/>
                  <a:pt x="71100" y="21642"/>
                </a:cubicBezTo>
                <a:cubicBezTo>
                  <a:pt x="70772" y="21793"/>
                  <a:pt x="70628" y="22181"/>
                  <a:pt x="70775" y="22510"/>
                </a:cubicBezTo>
                <a:cubicBezTo>
                  <a:pt x="71137" y="23294"/>
                  <a:pt x="71473" y="24100"/>
                  <a:pt x="71774" y="24904"/>
                </a:cubicBezTo>
                <a:cubicBezTo>
                  <a:pt x="71872" y="25160"/>
                  <a:pt x="72117" y="25329"/>
                  <a:pt x="72391" y="25329"/>
                </a:cubicBezTo>
                <a:cubicBezTo>
                  <a:pt x="72850" y="25328"/>
                  <a:pt x="73167" y="24870"/>
                  <a:pt x="73006" y="24440"/>
                </a:cubicBezTo>
                <a:cubicBezTo>
                  <a:pt x="72692" y="23607"/>
                  <a:pt x="72345" y="22772"/>
                  <a:pt x="71970" y="21960"/>
                </a:cubicBezTo>
                <a:cubicBezTo>
                  <a:pt x="71859" y="21722"/>
                  <a:pt x="71622" y="21582"/>
                  <a:pt x="71375" y="21582"/>
                </a:cubicBezTo>
                <a:close/>
                <a:moveTo>
                  <a:pt x="2971" y="24130"/>
                </a:moveTo>
                <a:cubicBezTo>
                  <a:pt x="2699" y="24130"/>
                  <a:pt x="2444" y="24300"/>
                  <a:pt x="2349" y="24573"/>
                </a:cubicBezTo>
                <a:cubicBezTo>
                  <a:pt x="2039" y="25411"/>
                  <a:pt x="1754" y="26271"/>
                  <a:pt x="1504" y="27129"/>
                </a:cubicBezTo>
                <a:cubicBezTo>
                  <a:pt x="1381" y="27549"/>
                  <a:pt x="1697" y="27969"/>
                  <a:pt x="2135" y="27970"/>
                </a:cubicBezTo>
                <a:cubicBezTo>
                  <a:pt x="2428" y="27969"/>
                  <a:pt x="2684" y="27776"/>
                  <a:pt x="2766" y="27496"/>
                </a:cubicBezTo>
                <a:cubicBezTo>
                  <a:pt x="3007" y="26669"/>
                  <a:pt x="3282" y="25839"/>
                  <a:pt x="3582" y="25031"/>
                </a:cubicBezTo>
                <a:cubicBezTo>
                  <a:pt x="3718" y="24688"/>
                  <a:pt x="3545" y="24300"/>
                  <a:pt x="3199" y="24171"/>
                </a:cubicBezTo>
                <a:cubicBezTo>
                  <a:pt x="3124" y="24143"/>
                  <a:pt x="3047" y="24130"/>
                  <a:pt x="2971" y="24130"/>
                </a:cubicBezTo>
                <a:close/>
                <a:moveTo>
                  <a:pt x="73229" y="26514"/>
                </a:moveTo>
                <a:cubicBezTo>
                  <a:pt x="73167" y="26514"/>
                  <a:pt x="73104" y="26523"/>
                  <a:pt x="73042" y="26541"/>
                </a:cubicBezTo>
                <a:cubicBezTo>
                  <a:pt x="72691" y="26645"/>
                  <a:pt x="72493" y="27016"/>
                  <a:pt x="72600" y="27365"/>
                </a:cubicBezTo>
                <a:cubicBezTo>
                  <a:pt x="72845" y="28194"/>
                  <a:pt x="73062" y="29040"/>
                  <a:pt x="73245" y="29879"/>
                </a:cubicBezTo>
                <a:cubicBezTo>
                  <a:pt x="73312" y="30181"/>
                  <a:pt x="73579" y="30396"/>
                  <a:pt x="73887" y="30397"/>
                </a:cubicBezTo>
                <a:cubicBezTo>
                  <a:pt x="74307" y="30396"/>
                  <a:pt x="74619" y="30009"/>
                  <a:pt x="74530" y="29599"/>
                </a:cubicBezTo>
                <a:cubicBezTo>
                  <a:pt x="74341" y="28728"/>
                  <a:pt x="74114" y="27852"/>
                  <a:pt x="73861" y="26992"/>
                </a:cubicBezTo>
                <a:cubicBezTo>
                  <a:pt x="73779" y="26702"/>
                  <a:pt x="73515" y="26514"/>
                  <a:pt x="73229" y="26514"/>
                </a:cubicBezTo>
                <a:close/>
                <a:moveTo>
                  <a:pt x="1486" y="29218"/>
                </a:moveTo>
                <a:cubicBezTo>
                  <a:pt x="1183" y="29218"/>
                  <a:pt x="910" y="29428"/>
                  <a:pt x="844" y="29737"/>
                </a:cubicBezTo>
                <a:cubicBezTo>
                  <a:pt x="656" y="30609"/>
                  <a:pt x="498" y="31500"/>
                  <a:pt x="373" y="32386"/>
                </a:cubicBezTo>
                <a:cubicBezTo>
                  <a:pt x="317" y="32782"/>
                  <a:pt x="625" y="33135"/>
                  <a:pt x="1024" y="33135"/>
                </a:cubicBezTo>
                <a:cubicBezTo>
                  <a:pt x="1351" y="33135"/>
                  <a:pt x="1629" y="32893"/>
                  <a:pt x="1675" y="32570"/>
                </a:cubicBezTo>
                <a:cubicBezTo>
                  <a:pt x="1796" y="31715"/>
                  <a:pt x="1948" y="30855"/>
                  <a:pt x="2130" y="30014"/>
                </a:cubicBezTo>
                <a:cubicBezTo>
                  <a:pt x="2206" y="29659"/>
                  <a:pt x="1980" y="29309"/>
                  <a:pt x="1625" y="29233"/>
                </a:cubicBezTo>
                <a:cubicBezTo>
                  <a:pt x="1579" y="29223"/>
                  <a:pt x="1532" y="29218"/>
                  <a:pt x="1486" y="29218"/>
                </a:cubicBezTo>
                <a:close/>
                <a:moveTo>
                  <a:pt x="74362" y="31682"/>
                </a:moveTo>
                <a:cubicBezTo>
                  <a:pt x="74331" y="31682"/>
                  <a:pt x="74299" y="31684"/>
                  <a:pt x="74267" y="31688"/>
                </a:cubicBezTo>
                <a:cubicBezTo>
                  <a:pt x="73908" y="31741"/>
                  <a:pt x="73659" y="32074"/>
                  <a:pt x="73711" y="32433"/>
                </a:cubicBezTo>
                <a:cubicBezTo>
                  <a:pt x="73834" y="33283"/>
                  <a:pt x="73928" y="34152"/>
                  <a:pt x="73993" y="35015"/>
                </a:cubicBezTo>
                <a:cubicBezTo>
                  <a:pt x="74017" y="35359"/>
                  <a:pt x="74303" y="35624"/>
                  <a:pt x="74647" y="35625"/>
                </a:cubicBezTo>
                <a:cubicBezTo>
                  <a:pt x="74663" y="35625"/>
                  <a:pt x="74680" y="35624"/>
                  <a:pt x="74695" y="35623"/>
                </a:cubicBezTo>
                <a:cubicBezTo>
                  <a:pt x="75058" y="35597"/>
                  <a:pt x="75331" y="35281"/>
                  <a:pt x="75304" y="34920"/>
                </a:cubicBezTo>
                <a:cubicBezTo>
                  <a:pt x="75237" y="34024"/>
                  <a:pt x="75140" y="33125"/>
                  <a:pt x="75012" y="32245"/>
                </a:cubicBezTo>
                <a:cubicBezTo>
                  <a:pt x="74965" y="31918"/>
                  <a:pt x="74684" y="31682"/>
                  <a:pt x="74362" y="31682"/>
                </a:cubicBezTo>
                <a:close/>
                <a:moveTo>
                  <a:pt x="746" y="34455"/>
                </a:moveTo>
                <a:cubicBezTo>
                  <a:pt x="406" y="34455"/>
                  <a:pt x="119" y="34717"/>
                  <a:pt x="92" y="35062"/>
                </a:cubicBezTo>
                <a:cubicBezTo>
                  <a:pt x="31" y="35934"/>
                  <a:pt x="0" y="36823"/>
                  <a:pt x="0" y="37697"/>
                </a:cubicBezTo>
                <a:lnTo>
                  <a:pt x="0" y="37748"/>
                </a:lnTo>
                <a:cubicBezTo>
                  <a:pt x="0" y="38112"/>
                  <a:pt x="295" y="38405"/>
                  <a:pt x="659" y="38405"/>
                </a:cubicBezTo>
                <a:cubicBezTo>
                  <a:pt x="1021" y="38405"/>
                  <a:pt x="1316" y="38112"/>
                  <a:pt x="1316" y="37748"/>
                </a:cubicBezTo>
                <a:lnTo>
                  <a:pt x="1316" y="37702"/>
                </a:lnTo>
                <a:cubicBezTo>
                  <a:pt x="1316" y="36853"/>
                  <a:pt x="1345" y="35995"/>
                  <a:pt x="1404" y="35152"/>
                </a:cubicBezTo>
                <a:cubicBezTo>
                  <a:pt x="1425" y="34791"/>
                  <a:pt x="1153" y="34481"/>
                  <a:pt x="793" y="34457"/>
                </a:cubicBezTo>
                <a:cubicBezTo>
                  <a:pt x="777" y="34456"/>
                  <a:pt x="761" y="34455"/>
                  <a:pt x="746" y="34455"/>
                </a:cubicBezTo>
                <a:close/>
                <a:moveTo>
                  <a:pt x="74747" y="36952"/>
                </a:moveTo>
                <a:cubicBezTo>
                  <a:pt x="74384" y="36952"/>
                  <a:pt x="74089" y="37246"/>
                  <a:pt x="74089" y="37609"/>
                </a:cubicBezTo>
                <a:lnTo>
                  <a:pt x="74089" y="37703"/>
                </a:lnTo>
                <a:cubicBezTo>
                  <a:pt x="74089" y="38566"/>
                  <a:pt x="74059" y="39439"/>
                  <a:pt x="73998" y="40298"/>
                </a:cubicBezTo>
                <a:cubicBezTo>
                  <a:pt x="73973" y="40660"/>
                  <a:pt x="74245" y="40974"/>
                  <a:pt x="74608" y="41001"/>
                </a:cubicBezTo>
                <a:cubicBezTo>
                  <a:pt x="74624" y="41002"/>
                  <a:pt x="74639" y="41002"/>
                  <a:pt x="74655" y="41002"/>
                </a:cubicBezTo>
                <a:cubicBezTo>
                  <a:pt x="75000" y="41001"/>
                  <a:pt x="75285" y="40735"/>
                  <a:pt x="75311" y="40391"/>
                </a:cubicBezTo>
                <a:cubicBezTo>
                  <a:pt x="75373" y="39501"/>
                  <a:pt x="75405" y="38596"/>
                  <a:pt x="75405" y="37703"/>
                </a:cubicBezTo>
                <a:lnTo>
                  <a:pt x="75405" y="37609"/>
                </a:lnTo>
                <a:cubicBezTo>
                  <a:pt x="75405" y="37246"/>
                  <a:pt x="75110" y="36952"/>
                  <a:pt x="74747" y="36952"/>
                </a:cubicBezTo>
                <a:close/>
                <a:moveTo>
                  <a:pt x="754" y="39733"/>
                </a:moveTo>
                <a:cubicBezTo>
                  <a:pt x="739" y="39733"/>
                  <a:pt x="723" y="39734"/>
                  <a:pt x="707" y="39735"/>
                </a:cubicBezTo>
                <a:cubicBezTo>
                  <a:pt x="345" y="39760"/>
                  <a:pt x="72" y="40075"/>
                  <a:pt x="99" y="40438"/>
                </a:cubicBezTo>
                <a:cubicBezTo>
                  <a:pt x="163" y="41331"/>
                  <a:pt x="259" y="42230"/>
                  <a:pt x="386" y="43113"/>
                </a:cubicBezTo>
                <a:cubicBezTo>
                  <a:pt x="432" y="43435"/>
                  <a:pt x="710" y="43676"/>
                  <a:pt x="1035" y="43677"/>
                </a:cubicBezTo>
                <a:cubicBezTo>
                  <a:pt x="1068" y="43676"/>
                  <a:pt x="1099" y="43674"/>
                  <a:pt x="1130" y="43670"/>
                </a:cubicBezTo>
                <a:cubicBezTo>
                  <a:pt x="1489" y="43618"/>
                  <a:pt x="1738" y="43284"/>
                  <a:pt x="1687" y="42925"/>
                </a:cubicBezTo>
                <a:cubicBezTo>
                  <a:pt x="1565" y="42074"/>
                  <a:pt x="1472" y="41206"/>
                  <a:pt x="1410" y="40343"/>
                </a:cubicBezTo>
                <a:cubicBezTo>
                  <a:pt x="1385" y="39997"/>
                  <a:pt x="1096" y="39733"/>
                  <a:pt x="754" y="39733"/>
                </a:cubicBezTo>
                <a:close/>
                <a:moveTo>
                  <a:pt x="74373" y="42311"/>
                </a:moveTo>
                <a:cubicBezTo>
                  <a:pt x="74050" y="42311"/>
                  <a:pt x="73768" y="42550"/>
                  <a:pt x="73723" y="42880"/>
                </a:cubicBezTo>
                <a:cubicBezTo>
                  <a:pt x="73602" y="43736"/>
                  <a:pt x="73448" y="44595"/>
                  <a:pt x="73266" y="45435"/>
                </a:cubicBezTo>
                <a:cubicBezTo>
                  <a:pt x="73178" y="45845"/>
                  <a:pt x="73490" y="46232"/>
                  <a:pt x="73909" y="46232"/>
                </a:cubicBezTo>
                <a:cubicBezTo>
                  <a:pt x="74219" y="46231"/>
                  <a:pt x="74485" y="46015"/>
                  <a:pt x="74550" y="45713"/>
                </a:cubicBezTo>
                <a:cubicBezTo>
                  <a:pt x="74739" y="44843"/>
                  <a:pt x="74898" y="43952"/>
                  <a:pt x="75025" y="43065"/>
                </a:cubicBezTo>
                <a:cubicBezTo>
                  <a:pt x="75079" y="42705"/>
                  <a:pt x="74828" y="42369"/>
                  <a:pt x="74467" y="42318"/>
                </a:cubicBezTo>
                <a:cubicBezTo>
                  <a:pt x="74435" y="42313"/>
                  <a:pt x="74404" y="42311"/>
                  <a:pt x="74373" y="42311"/>
                </a:cubicBezTo>
                <a:close/>
                <a:moveTo>
                  <a:pt x="1505" y="44962"/>
                </a:moveTo>
                <a:cubicBezTo>
                  <a:pt x="1459" y="44962"/>
                  <a:pt x="1413" y="44967"/>
                  <a:pt x="1366" y="44977"/>
                </a:cubicBezTo>
                <a:cubicBezTo>
                  <a:pt x="1011" y="45055"/>
                  <a:pt x="786" y="45405"/>
                  <a:pt x="864" y="45760"/>
                </a:cubicBezTo>
                <a:cubicBezTo>
                  <a:pt x="1054" y="46634"/>
                  <a:pt x="1278" y="47510"/>
                  <a:pt x="1530" y="48367"/>
                </a:cubicBezTo>
                <a:cubicBezTo>
                  <a:pt x="1613" y="48647"/>
                  <a:pt x="1869" y="48839"/>
                  <a:pt x="2161" y="48840"/>
                </a:cubicBezTo>
                <a:cubicBezTo>
                  <a:pt x="2600" y="48839"/>
                  <a:pt x="2916" y="48417"/>
                  <a:pt x="2792" y="47996"/>
                </a:cubicBezTo>
                <a:cubicBezTo>
                  <a:pt x="2549" y="47169"/>
                  <a:pt x="2333" y="46323"/>
                  <a:pt x="2149" y="45481"/>
                </a:cubicBezTo>
                <a:cubicBezTo>
                  <a:pt x="2081" y="45173"/>
                  <a:pt x="1808" y="44962"/>
                  <a:pt x="1505" y="44962"/>
                </a:cubicBezTo>
                <a:close/>
                <a:moveTo>
                  <a:pt x="73256" y="47479"/>
                </a:moveTo>
                <a:cubicBezTo>
                  <a:pt x="72971" y="47479"/>
                  <a:pt x="72710" y="47665"/>
                  <a:pt x="72626" y="47953"/>
                </a:cubicBezTo>
                <a:cubicBezTo>
                  <a:pt x="72383" y="48779"/>
                  <a:pt x="72108" y="49608"/>
                  <a:pt x="71806" y="50416"/>
                </a:cubicBezTo>
                <a:cubicBezTo>
                  <a:pt x="71648" y="50846"/>
                  <a:pt x="71965" y="51302"/>
                  <a:pt x="72423" y="51303"/>
                </a:cubicBezTo>
                <a:cubicBezTo>
                  <a:pt x="72698" y="51303"/>
                  <a:pt x="72944" y="51132"/>
                  <a:pt x="73039" y="50875"/>
                </a:cubicBezTo>
                <a:cubicBezTo>
                  <a:pt x="73352" y="50037"/>
                  <a:pt x="73637" y="49178"/>
                  <a:pt x="73888" y="48322"/>
                </a:cubicBezTo>
                <a:cubicBezTo>
                  <a:pt x="73990" y="47973"/>
                  <a:pt x="73790" y="47607"/>
                  <a:pt x="73442" y="47506"/>
                </a:cubicBezTo>
                <a:cubicBezTo>
                  <a:pt x="73380" y="47488"/>
                  <a:pt x="73317" y="47479"/>
                  <a:pt x="73256" y="47479"/>
                </a:cubicBezTo>
                <a:close/>
                <a:moveTo>
                  <a:pt x="3000" y="50036"/>
                </a:moveTo>
                <a:cubicBezTo>
                  <a:pt x="2923" y="50036"/>
                  <a:pt x="2845" y="50050"/>
                  <a:pt x="2769" y="50078"/>
                </a:cubicBezTo>
                <a:cubicBezTo>
                  <a:pt x="2431" y="50205"/>
                  <a:pt x="2258" y="50580"/>
                  <a:pt x="2382" y="50919"/>
                </a:cubicBezTo>
                <a:cubicBezTo>
                  <a:pt x="2695" y="51755"/>
                  <a:pt x="3042" y="52590"/>
                  <a:pt x="3415" y="53402"/>
                </a:cubicBezTo>
                <a:cubicBezTo>
                  <a:pt x="3521" y="53636"/>
                  <a:pt x="3755" y="53785"/>
                  <a:pt x="4012" y="53785"/>
                </a:cubicBezTo>
                <a:cubicBezTo>
                  <a:pt x="4491" y="53784"/>
                  <a:pt x="4808" y="53289"/>
                  <a:pt x="4610" y="52854"/>
                </a:cubicBezTo>
                <a:cubicBezTo>
                  <a:pt x="4250" y="52070"/>
                  <a:pt x="3916" y="51265"/>
                  <a:pt x="3613" y="50458"/>
                </a:cubicBezTo>
                <a:cubicBezTo>
                  <a:pt x="3513" y="50197"/>
                  <a:pt x="3264" y="50036"/>
                  <a:pt x="3000" y="50036"/>
                </a:cubicBezTo>
                <a:close/>
                <a:moveTo>
                  <a:pt x="71409" y="52432"/>
                </a:moveTo>
                <a:cubicBezTo>
                  <a:pt x="71160" y="52432"/>
                  <a:pt x="70921" y="52575"/>
                  <a:pt x="70811" y="52816"/>
                </a:cubicBezTo>
                <a:cubicBezTo>
                  <a:pt x="70453" y="53601"/>
                  <a:pt x="70061" y="54383"/>
                  <a:pt x="69647" y="55140"/>
                </a:cubicBezTo>
                <a:cubicBezTo>
                  <a:pt x="69407" y="55578"/>
                  <a:pt x="69724" y="56113"/>
                  <a:pt x="70223" y="56113"/>
                </a:cubicBezTo>
                <a:cubicBezTo>
                  <a:pt x="70464" y="56113"/>
                  <a:pt x="70684" y="55982"/>
                  <a:pt x="70800" y="55771"/>
                </a:cubicBezTo>
                <a:cubicBezTo>
                  <a:pt x="71229" y="54986"/>
                  <a:pt x="71636" y="54177"/>
                  <a:pt x="72007" y="53364"/>
                </a:cubicBezTo>
                <a:cubicBezTo>
                  <a:pt x="72158" y="53034"/>
                  <a:pt x="72013" y="52643"/>
                  <a:pt x="71682" y="52493"/>
                </a:cubicBezTo>
                <a:cubicBezTo>
                  <a:pt x="71593" y="52452"/>
                  <a:pt x="71500" y="52432"/>
                  <a:pt x="71409" y="52432"/>
                </a:cubicBezTo>
                <a:close/>
                <a:moveTo>
                  <a:pt x="5193" y="54822"/>
                </a:moveTo>
                <a:cubicBezTo>
                  <a:pt x="5087" y="54822"/>
                  <a:pt x="4978" y="54848"/>
                  <a:pt x="4878" y="54903"/>
                </a:cubicBezTo>
                <a:cubicBezTo>
                  <a:pt x="4556" y="55079"/>
                  <a:pt x="4441" y="55485"/>
                  <a:pt x="4622" y="55803"/>
                </a:cubicBezTo>
                <a:cubicBezTo>
                  <a:pt x="5052" y="56587"/>
                  <a:pt x="5515" y="57364"/>
                  <a:pt x="5999" y="58113"/>
                </a:cubicBezTo>
                <a:cubicBezTo>
                  <a:pt x="6120" y="58302"/>
                  <a:pt x="6328" y="58415"/>
                  <a:pt x="6552" y="58415"/>
                </a:cubicBezTo>
                <a:cubicBezTo>
                  <a:pt x="7072" y="58414"/>
                  <a:pt x="7386" y="57838"/>
                  <a:pt x="7104" y="57400"/>
                </a:cubicBezTo>
                <a:cubicBezTo>
                  <a:pt x="6637" y="56678"/>
                  <a:pt x="6189" y="55927"/>
                  <a:pt x="5775" y="55171"/>
                </a:cubicBezTo>
                <a:cubicBezTo>
                  <a:pt x="5657" y="54948"/>
                  <a:pt x="5429" y="54822"/>
                  <a:pt x="5193" y="54822"/>
                </a:cubicBezTo>
                <a:close/>
                <a:moveTo>
                  <a:pt x="68877" y="57066"/>
                </a:moveTo>
                <a:cubicBezTo>
                  <a:pt x="68658" y="57066"/>
                  <a:pt x="68443" y="57175"/>
                  <a:pt x="68319" y="57375"/>
                </a:cubicBezTo>
                <a:cubicBezTo>
                  <a:pt x="67853" y="58099"/>
                  <a:pt x="67354" y="58816"/>
                  <a:pt x="66835" y="59508"/>
                </a:cubicBezTo>
                <a:cubicBezTo>
                  <a:pt x="66687" y="59706"/>
                  <a:pt x="66662" y="59973"/>
                  <a:pt x="66773" y="60196"/>
                </a:cubicBezTo>
                <a:cubicBezTo>
                  <a:pt x="66885" y="60418"/>
                  <a:pt x="67113" y="60559"/>
                  <a:pt x="67361" y="60560"/>
                </a:cubicBezTo>
                <a:lnTo>
                  <a:pt x="67361" y="60559"/>
                </a:lnTo>
                <a:cubicBezTo>
                  <a:pt x="67568" y="60559"/>
                  <a:pt x="67763" y="60462"/>
                  <a:pt x="67887" y="60296"/>
                </a:cubicBezTo>
                <a:cubicBezTo>
                  <a:pt x="68424" y="59580"/>
                  <a:pt x="68942" y="58837"/>
                  <a:pt x="69425" y="58087"/>
                </a:cubicBezTo>
                <a:cubicBezTo>
                  <a:pt x="69627" y="57781"/>
                  <a:pt x="69539" y="57369"/>
                  <a:pt x="69232" y="57171"/>
                </a:cubicBezTo>
                <a:cubicBezTo>
                  <a:pt x="69122" y="57100"/>
                  <a:pt x="68999" y="57066"/>
                  <a:pt x="68877" y="57066"/>
                </a:cubicBezTo>
                <a:close/>
                <a:moveTo>
                  <a:pt x="8062" y="59268"/>
                </a:moveTo>
                <a:cubicBezTo>
                  <a:pt x="7924" y="59268"/>
                  <a:pt x="7786" y="59311"/>
                  <a:pt x="7667" y="59400"/>
                </a:cubicBezTo>
                <a:cubicBezTo>
                  <a:pt x="7377" y="59619"/>
                  <a:pt x="7318" y="60030"/>
                  <a:pt x="7536" y="60320"/>
                </a:cubicBezTo>
                <a:cubicBezTo>
                  <a:pt x="8072" y="61034"/>
                  <a:pt x="8640" y="61738"/>
                  <a:pt x="9227" y="62413"/>
                </a:cubicBezTo>
                <a:cubicBezTo>
                  <a:pt x="9352" y="62558"/>
                  <a:pt x="9533" y="62640"/>
                  <a:pt x="9724" y="62640"/>
                </a:cubicBezTo>
                <a:cubicBezTo>
                  <a:pt x="9981" y="62640"/>
                  <a:pt x="10215" y="62489"/>
                  <a:pt x="10322" y="62254"/>
                </a:cubicBezTo>
                <a:cubicBezTo>
                  <a:pt x="10429" y="62020"/>
                  <a:pt x="10389" y="61745"/>
                  <a:pt x="10220" y="61550"/>
                </a:cubicBezTo>
                <a:cubicBezTo>
                  <a:pt x="9654" y="60899"/>
                  <a:pt x="9105" y="60220"/>
                  <a:pt x="8588" y="59531"/>
                </a:cubicBezTo>
                <a:cubicBezTo>
                  <a:pt x="8459" y="59359"/>
                  <a:pt x="8262" y="59268"/>
                  <a:pt x="8062" y="59268"/>
                </a:cubicBezTo>
                <a:close/>
                <a:moveTo>
                  <a:pt x="65701" y="61302"/>
                </a:moveTo>
                <a:cubicBezTo>
                  <a:pt x="65517" y="61302"/>
                  <a:pt x="65334" y="61379"/>
                  <a:pt x="65205" y="61529"/>
                </a:cubicBezTo>
                <a:cubicBezTo>
                  <a:pt x="64639" y="62181"/>
                  <a:pt x="64044" y="62820"/>
                  <a:pt x="63434" y="63430"/>
                </a:cubicBezTo>
                <a:cubicBezTo>
                  <a:pt x="63246" y="63617"/>
                  <a:pt x="63190" y="63900"/>
                  <a:pt x="63291" y="64146"/>
                </a:cubicBezTo>
                <a:cubicBezTo>
                  <a:pt x="63393" y="64391"/>
                  <a:pt x="63633" y="64552"/>
                  <a:pt x="63899" y="64552"/>
                </a:cubicBezTo>
                <a:cubicBezTo>
                  <a:pt x="64074" y="64552"/>
                  <a:pt x="64241" y="64483"/>
                  <a:pt x="64364" y="64359"/>
                </a:cubicBezTo>
                <a:cubicBezTo>
                  <a:pt x="64995" y="63728"/>
                  <a:pt x="65613" y="63065"/>
                  <a:pt x="66198" y="62390"/>
                </a:cubicBezTo>
                <a:cubicBezTo>
                  <a:pt x="66435" y="62115"/>
                  <a:pt x="66406" y="61701"/>
                  <a:pt x="66131" y="61462"/>
                </a:cubicBezTo>
                <a:cubicBezTo>
                  <a:pt x="66007" y="61355"/>
                  <a:pt x="65854" y="61302"/>
                  <a:pt x="65701" y="61302"/>
                </a:cubicBezTo>
                <a:close/>
                <a:moveTo>
                  <a:pt x="11538" y="63268"/>
                </a:moveTo>
                <a:cubicBezTo>
                  <a:pt x="11369" y="63268"/>
                  <a:pt x="11201" y="63333"/>
                  <a:pt x="11073" y="63461"/>
                </a:cubicBezTo>
                <a:cubicBezTo>
                  <a:pt x="10820" y="63714"/>
                  <a:pt x="10816" y="64122"/>
                  <a:pt x="11063" y="64380"/>
                </a:cubicBezTo>
                <a:cubicBezTo>
                  <a:pt x="11696" y="65012"/>
                  <a:pt x="12359" y="65628"/>
                  <a:pt x="13033" y="66213"/>
                </a:cubicBezTo>
                <a:cubicBezTo>
                  <a:pt x="13153" y="66316"/>
                  <a:pt x="13304" y="66373"/>
                  <a:pt x="13463" y="66373"/>
                </a:cubicBezTo>
                <a:cubicBezTo>
                  <a:pt x="13737" y="66373"/>
                  <a:pt x="13983" y="66203"/>
                  <a:pt x="14078" y="65945"/>
                </a:cubicBezTo>
                <a:cubicBezTo>
                  <a:pt x="14175" y="65688"/>
                  <a:pt x="14100" y="65398"/>
                  <a:pt x="13893" y="65218"/>
                </a:cubicBezTo>
                <a:cubicBezTo>
                  <a:pt x="13242" y="64655"/>
                  <a:pt x="12603" y="64059"/>
                  <a:pt x="11991" y="63449"/>
                </a:cubicBezTo>
                <a:cubicBezTo>
                  <a:pt x="11864" y="63328"/>
                  <a:pt x="11701" y="63268"/>
                  <a:pt x="11538" y="63268"/>
                </a:cubicBezTo>
                <a:close/>
                <a:moveTo>
                  <a:pt x="61971" y="65034"/>
                </a:moveTo>
                <a:cubicBezTo>
                  <a:pt x="61815" y="65034"/>
                  <a:pt x="61659" y="65089"/>
                  <a:pt x="61533" y="65201"/>
                </a:cubicBezTo>
                <a:cubicBezTo>
                  <a:pt x="60882" y="65765"/>
                  <a:pt x="60203" y="66314"/>
                  <a:pt x="59513" y="66831"/>
                </a:cubicBezTo>
                <a:cubicBezTo>
                  <a:pt x="59286" y="67001"/>
                  <a:pt x="59194" y="67297"/>
                  <a:pt x="59284" y="67565"/>
                </a:cubicBezTo>
                <a:cubicBezTo>
                  <a:pt x="59373" y="67833"/>
                  <a:pt x="59624" y="68014"/>
                  <a:pt x="59905" y="68014"/>
                </a:cubicBezTo>
                <a:cubicBezTo>
                  <a:pt x="59906" y="68014"/>
                  <a:pt x="59907" y="68014"/>
                  <a:pt x="59908" y="68014"/>
                </a:cubicBezTo>
                <a:cubicBezTo>
                  <a:pt x="60050" y="68014"/>
                  <a:pt x="60188" y="67969"/>
                  <a:pt x="60302" y="67883"/>
                </a:cubicBezTo>
                <a:cubicBezTo>
                  <a:pt x="61016" y="67347"/>
                  <a:pt x="61720" y="66778"/>
                  <a:pt x="62395" y="66194"/>
                </a:cubicBezTo>
                <a:cubicBezTo>
                  <a:pt x="62675" y="65957"/>
                  <a:pt x="62708" y="65536"/>
                  <a:pt x="62468" y="65260"/>
                </a:cubicBezTo>
                <a:cubicBezTo>
                  <a:pt x="62337" y="65110"/>
                  <a:pt x="62154" y="65034"/>
                  <a:pt x="61971" y="65034"/>
                </a:cubicBezTo>
                <a:close/>
                <a:moveTo>
                  <a:pt x="15524" y="66717"/>
                </a:moveTo>
                <a:cubicBezTo>
                  <a:pt x="15324" y="66717"/>
                  <a:pt x="15126" y="66808"/>
                  <a:pt x="14997" y="66981"/>
                </a:cubicBezTo>
                <a:cubicBezTo>
                  <a:pt x="14780" y="67271"/>
                  <a:pt x="14839" y="67684"/>
                  <a:pt x="15130" y="67901"/>
                </a:cubicBezTo>
                <a:cubicBezTo>
                  <a:pt x="15846" y="68438"/>
                  <a:pt x="16589" y="68954"/>
                  <a:pt x="17341" y="69436"/>
                </a:cubicBezTo>
                <a:cubicBezTo>
                  <a:pt x="17446" y="69505"/>
                  <a:pt x="17570" y="69542"/>
                  <a:pt x="17696" y="69542"/>
                </a:cubicBezTo>
                <a:cubicBezTo>
                  <a:pt x="17987" y="69542"/>
                  <a:pt x="18244" y="69349"/>
                  <a:pt x="18327" y="69070"/>
                </a:cubicBezTo>
                <a:cubicBezTo>
                  <a:pt x="18409" y="68789"/>
                  <a:pt x="18298" y="68489"/>
                  <a:pt x="18053" y="68331"/>
                </a:cubicBezTo>
                <a:cubicBezTo>
                  <a:pt x="17328" y="67864"/>
                  <a:pt x="16609" y="67366"/>
                  <a:pt x="15918" y="66848"/>
                </a:cubicBezTo>
                <a:cubicBezTo>
                  <a:pt x="15800" y="66760"/>
                  <a:pt x="15661" y="66717"/>
                  <a:pt x="15524" y="66717"/>
                </a:cubicBezTo>
                <a:close/>
                <a:moveTo>
                  <a:pt x="57739" y="68209"/>
                </a:moveTo>
                <a:cubicBezTo>
                  <a:pt x="57617" y="68209"/>
                  <a:pt x="57494" y="68243"/>
                  <a:pt x="57383" y="68313"/>
                </a:cubicBezTo>
                <a:cubicBezTo>
                  <a:pt x="56658" y="68781"/>
                  <a:pt x="55908" y="69227"/>
                  <a:pt x="55153" y="69640"/>
                </a:cubicBezTo>
                <a:cubicBezTo>
                  <a:pt x="54889" y="69785"/>
                  <a:pt x="54757" y="70088"/>
                  <a:pt x="54831" y="70380"/>
                </a:cubicBezTo>
                <a:cubicBezTo>
                  <a:pt x="54907" y="70671"/>
                  <a:pt x="55168" y="70874"/>
                  <a:pt x="55469" y="70874"/>
                </a:cubicBezTo>
                <a:lnTo>
                  <a:pt x="55469" y="70874"/>
                </a:lnTo>
                <a:cubicBezTo>
                  <a:pt x="55579" y="70874"/>
                  <a:pt x="55688" y="70846"/>
                  <a:pt x="55785" y="70793"/>
                </a:cubicBezTo>
                <a:cubicBezTo>
                  <a:pt x="56566" y="70366"/>
                  <a:pt x="57345" y="69903"/>
                  <a:pt x="58095" y="69419"/>
                </a:cubicBezTo>
                <a:cubicBezTo>
                  <a:pt x="58401" y="69223"/>
                  <a:pt x="58489" y="68816"/>
                  <a:pt x="58293" y="68510"/>
                </a:cubicBezTo>
                <a:cubicBezTo>
                  <a:pt x="58166" y="68315"/>
                  <a:pt x="57955" y="68209"/>
                  <a:pt x="57739" y="68209"/>
                </a:cubicBezTo>
                <a:close/>
                <a:moveTo>
                  <a:pt x="55469" y="70874"/>
                </a:moveTo>
                <a:cubicBezTo>
                  <a:pt x="55469" y="70874"/>
                  <a:pt x="55468" y="70874"/>
                  <a:pt x="55468" y="70874"/>
                </a:cubicBezTo>
                <a:lnTo>
                  <a:pt x="55470" y="70874"/>
                </a:lnTo>
                <a:cubicBezTo>
                  <a:pt x="55470" y="70874"/>
                  <a:pt x="55469" y="70874"/>
                  <a:pt x="55469" y="70874"/>
                </a:cubicBezTo>
                <a:close/>
                <a:moveTo>
                  <a:pt x="19975" y="69578"/>
                </a:moveTo>
                <a:cubicBezTo>
                  <a:pt x="19742" y="69578"/>
                  <a:pt x="19516" y="69703"/>
                  <a:pt x="19397" y="69921"/>
                </a:cubicBezTo>
                <a:cubicBezTo>
                  <a:pt x="19223" y="70238"/>
                  <a:pt x="19340" y="70636"/>
                  <a:pt x="19656" y="70811"/>
                </a:cubicBezTo>
                <a:cubicBezTo>
                  <a:pt x="20442" y="71241"/>
                  <a:pt x="21252" y="71646"/>
                  <a:pt x="22063" y="72017"/>
                </a:cubicBezTo>
                <a:cubicBezTo>
                  <a:pt x="22149" y="72056"/>
                  <a:pt x="22242" y="72076"/>
                  <a:pt x="22336" y="72076"/>
                </a:cubicBezTo>
                <a:cubicBezTo>
                  <a:pt x="22645" y="72076"/>
                  <a:pt x="22913" y="71861"/>
                  <a:pt x="22979" y="71558"/>
                </a:cubicBezTo>
                <a:cubicBezTo>
                  <a:pt x="23045" y="71256"/>
                  <a:pt x="22890" y="70949"/>
                  <a:pt x="22610" y="70820"/>
                </a:cubicBezTo>
                <a:cubicBezTo>
                  <a:pt x="21826" y="70463"/>
                  <a:pt x="21045" y="70072"/>
                  <a:pt x="20285" y="69657"/>
                </a:cubicBezTo>
                <a:cubicBezTo>
                  <a:pt x="20186" y="69604"/>
                  <a:pt x="20080" y="69578"/>
                  <a:pt x="19975" y="69578"/>
                </a:cubicBezTo>
                <a:close/>
                <a:moveTo>
                  <a:pt x="53103" y="70746"/>
                </a:moveTo>
                <a:cubicBezTo>
                  <a:pt x="53013" y="70746"/>
                  <a:pt x="52921" y="70765"/>
                  <a:pt x="52834" y="70805"/>
                </a:cubicBezTo>
                <a:cubicBezTo>
                  <a:pt x="52050" y="71163"/>
                  <a:pt x="51244" y="71497"/>
                  <a:pt x="50438" y="71799"/>
                </a:cubicBezTo>
                <a:cubicBezTo>
                  <a:pt x="50141" y="71910"/>
                  <a:pt x="49965" y="72218"/>
                  <a:pt x="50021" y="72532"/>
                </a:cubicBezTo>
                <a:cubicBezTo>
                  <a:pt x="50079" y="72844"/>
                  <a:pt x="50350" y="73072"/>
                  <a:pt x="50668" y="73073"/>
                </a:cubicBezTo>
                <a:lnTo>
                  <a:pt x="50668" y="73073"/>
                </a:lnTo>
                <a:cubicBezTo>
                  <a:pt x="50747" y="73073"/>
                  <a:pt x="50825" y="73058"/>
                  <a:pt x="50899" y="73031"/>
                </a:cubicBezTo>
                <a:cubicBezTo>
                  <a:pt x="51734" y="72719"/>
                  <a:pt x="52569" y="72372"/>
                  <a:pt x="53381" y="72000"/>
                </a:cubicBezTo>
                <a:cubicBezTo>
                  <a:pt x="53708" y="71847"/>
                  <a:pt x="53851" y="71459"/>
                  <a:pt x="53701" y="71130"/>
                </a:cubicBezTo>
                <a:cubicBezTo>
                  <a:pt x="53591" y="70889"/>
                  <a:pt x="53353" y="70746"/>
                  <a:pt x="53103" y="70746"/>
                </a:cubicBezTo>
                <a:close/>
                <a:moveTo>
                  <a:pt x="50668" y="73073"/>
                </a:moveTo>
                <a:cubicBezTo>
                  <a:pt x="50668" y="73073"/>
                  <a:pt x="50668" y="73073"/>
                  <a:pt x="50668" y="73073"/>
                </a:cubicBezTo>
                <a:lnTo>
                  <a:pt x="50669" y="73073"/>
                </a:lnTo>
                <a:cubicBezTo>
                  <a:pt x="50669" y="73073"/>
                  <a:pt x="50669" y="73073"/>
                  <a:pt x="50668" y="73073"/>
                </a:cubicBezTo>
                <a:close/>
                <a:moveTo>
                  <a:pt x="24782" y="71773"/>
                </a:moveTo>
                <a:cubicBezTo>
                  <a:pt x="24515" y="71773"/>
                  <a:pt x="24264" y="71937"/>
                  <a:pt x="24165" y="72201"/>
                </a:cubicBezTo>
                <a:cubicBezTo>
                  <a:pt x="24039" y="72542"/>
                  <a:pt x="24212" y="72921"/>
                  <a:pt x="24552" y="73047"/>
                </a:cubicBezTo>
                <a:cubicBezTo>
                  <a:pt x="25390" y="73359"/>
                  <a:pt x="26250" y="73644"/>
                  <a:pt x="27106" y="73894"/>
                </a:cubicBezTo>
                <a:cubicBezTo>
                  <a:pt x="27166" y="73912"/>
                  <a:pt x="27228" y="73921"/>
                  <a:pt x="27292" y="73921"/>
                </a:cubicBezTo>
                <a:cubicBezTo>
                  <a:pt x="27618" y="73921"/>
                  <a:pt x="27895" y="73680"/>
                  <a:pt x="27941" y="73357"/>
                </a:cubicBezTo>
                <a:cubicBezTo>
                  <a:pt x="27988" y="73033"/>
                  <a:pt x="27789" y="72725"/>
                  <a:pt x="27476" y="72633"/>
                </a:cubicBezTo>
                <a:cubicBezTo>
                  <a:pt x="26649" y="72391"/>
                  <a:pt x="25819" y="72116"/>
                  <a:pt x="25011" y="71814"/>
                </a:cubicBezTo>
                <a:cubicBezTo>
                  <a:pt x="24936" y="71786"/>
                  <a:pt x="24858" y="71773"/>
                  <a:pt x="24782" y="71773"/>
                </a:cubicBezTo>
                <a:close/>
                <a:moveTo>
                  <a:pt x="48180" y="72586"/>
                </a:moveTo>
                <a:cubicBezTo>
                  <a:pt x="48112" y="72586"/>
                  <a:pt x="48043" y="72597"/>
                  <a:pt x="47975" y="72619"/>
                </a:cubicBezTo>
                <a:cubicBezTo>
                  <a:pt x="47149" y="72862"/>
                  <a:pt x="46302" y="73078"/>
                  <a:pt x="45459" y="73261"/>
                </a:cubicBezTo>
                <a:cubicBezTo>
                  <a:pt x="45131" y="73332"/>
                  <a:pt x="44909" y="73639"/>
                  <a:pt x="44945" y="73973"/>
                </a:cubicBezTo>
                <a:cubicBezTo>
                  <a:pt x="44980" y="74307"/>
                  <a:pt x="45262" y="74560"/>
                  <a:pt x="45598" y="74562"/>
                </a:cubicBezTo>
                <a:cubicBezTo>
                  <a:pt x="45644" y="74560"/>
                  <a:pt x="45692" y="74556"/>
                  <a:pt x="45738" y="74546"/>
                </a:cubicBezTo>
                <a:cubicBezTo>
                  <a:pt x="46612" y="74355"/>
                  <a:pt x="47489" y="74133"/>
                  <a:pt x="48345" y="73881"/>
                </a:cubicBezTo>
                <a:cubicBezTo>
                  <a:pt x="48704" y="73787"/>
                  <a:pt x="48915" y="73414"/>
                  <a:pt x="48810" y="73058"/>
                </a:cubicBezTo>
                <a:cubicBezTo>
                  <a:pt x="48725" y="72771"/>
                  <a:pt x="48463" y="72586"/>
                  <a:pt x="48180" y="72586"/>
                </a:cubicBezTo>
                <a:close/>
                <a:moveTo>
                  <a:pt x="29845" y="73254"/>
                </a:moveTo>
                <a:cubicBezTo>
                  <a:pt x="29542" y="73254"/>
                  <a:pt x="29269" y="73463"/>
                  <a:pt x="29202" y="73772"/>
                </a:cubicBezTo>
                <a:cubicBezTo>
                  <a:pt x="29125" y="74130"/>
                  <a:pt x="29355" y="74483"/>
                  <a:pt x="29714" y="74556"/>
                </a:cubicBezTo>
                <a:cubicBezTo>
                  <a:pt x="30585" y="74743"/>
                  <a:pt x="31477" y="74903"/>
                  <a:pt x="32363" y="75028"/>
                </a:cubicBezTo>
                <a:cubicBezTo>
                  <a:pt x="32393" y="75033"/>
                  <a:pt x="32425" y="75035"/>
                  <a:pt x="32456" y="75035"/>
                </a:cubicBezTo>
                <a:lnTo>
                  <a:pt x="32456" y="75035"/>
                </a:lnTo>
                <a:cubicBezTo>
                  <a:pt x="32802" y="75035"/>
                  <a:pt x="33087" y="74768"/>
                  <a:pt x="33111" y="74423"/>
                </a:cubicBezTo>
                <a:cubicBezTo>
                  <a:pt x="33135" y="74079"/>
                  <a:pt x="32889" y="73774"/>
                  <a:pt x="32547" y="73727"/>
                </a:cubicBezTo>
                <a:cubicBezTo>
                  <a:pt x="31692" y="73605"/>
                  <a:pt x="30831" y="73452"/>
                  <a:pt x="29991" y="73270"/>
                </a:cubicBezTo>
                <a:cubicBezTo>
                  <a:pt x="29942" y="73259"/>
                  <a:pt x="29893" y="73254"/>
                  <a:pt x="29845" y="73254"/>
                </a:cubicBezTo>
                <a:close/>
                <a:moveTo>
                  <a:pt x="32456" y="75035"/>
                </a:moveTo>
                <a:cubicBezTo>
                  <a:pt x="32456" y="75035"/>
                  <a:pt x="32456" y="75035"/>
                  <a:pt x="32455" y="75035"/>
                </a:cubicBezTo>
                <a:lnTo>
                  <a:pt x="32457" y="75035"/>
                </a:lnTo>
                <a:cubicBezTo>
                  <a:pt x="32456" y="75035"/>
                  <a:pt x="32456" y="75035"/>
                  <a:pt x="32456" y="75035"/>
                </a:cubicBezTo>
                <a:close/>
                <a:moveTo>
                  <a:pt x="42996" y="73714"/>
                </a:moveTo>
                <a:cubicBezTo>
                  <a:pt x="42965" y="73714"/>
                  <a:pt x="42934" y="73716"/>
                  <a:pt x="42903" y="73720"/>
                </a:cubicBezTo>
                <a:cubicBezTo>
                  <a:pt x="42052" y="73842"/>
                  <a:pt x="41182" y="73935"/>
                  <a:pt x="40321" y="73996"/>
                </a:cubicBezTo>
                <a:cubicBezTo>
                  <a:pt x="39968" y="74023"/>
                  <a:pt x="39700" y="74322"/>
                  <a:pt x="39712" y="74675"/>
                </a:cubicBezTo>
                <a:cubicBezTo>
                  <a:pt x="39725" y="75028"/>
                  <a:pt x="40014" y="75309"/>
                  <a:pt x="40368" y="75310"/>
                </a:cubicBezTo>
                <a:cubicBezTo>
                  <a:pt x="40383" y="75310"/>
                  <a:pt x="40399" y="75309"/>
                  <a:pt x="40415" y="75309"/>
                </a:cubicBezTo>
                <a:cubicBezTo>
                  <a:pt x="41308" y="75244"/>
                  <a:pt x="42207" y="75148"/>
                  <a:pt x="43089" y="75022"/>
                </a:cubicBezTo>
                <a:cubicBezTo>
                  <a:pt x="43449" y="74971"/>
                  <a:pt x="43699" y="74637"/>
                  <a:pt x="43647" y="74278"/>
                </a:cubicBezTo>
                <a:cubicBezTo>
                  <a:pt x="43600" y="73950"/>
                  <a:pt x="43318" y="73714"/>
                  <a:pt x="42996" y="73714"/>
                </a:cubicBezTo>
                <a:close/>
                <a:moveTo>
                  <a:pt x="35081" y="73998"/>
                </a:moveTo>
                <a:cubicBezTo>
                  <a:pt x="34739" y="73998"/>
                  <a:pt x="34451" y="74263"/>
                  <a:pt x="34427" y="74609"/>
                </a:cubicBezTo>
                <a:cubicBezTo>
                  <a:pt x="34401" y="74972"/>
                  <a:pt x="34676" y="75287"/>
                  <a:pt x="35039" y="75311"/>
                </a:cubicBezTo>
                <a:cubicBezTo>
                  <a:pt x="35921" y="75373"/>
                  <a:pt x="36818" y="75404"/>
                  <a:pt x="37702" y="75404"/>
                </a:cubicBezTo>
                <a:lnTo>
                  <a:pt x="37726" y="75404"/>
                </a:lnTo>
                <a:cubicBezTo>
                  <a:pt x="38089" y="75404"/>
                  <a:pt x="38372" y="75109"/>
                  <a:pt x="38372" y="74747"/>
                </a:cubicBezTo>
                <a:cubicBezTo>
                  <a:pt x="38372" y="74383"/>
                  <a:pt x="38066" y="74089"/>
                  <a:pt x="37702" y="74089"/>
                </a:cubicBezTo>
                <a:cubicBezTo>
                  <a:pt x="36848" y="74089"/>
                  <a:pt x="35982" y="74059"/>
                  <a:pt x="35129" y="74000"/>
                </a:cubicBezTo>
                <a:cubicBezTo>
                  <a:pt x="35113" y="73998"/>
                  <a:pt x="35097" y="73998"/>
                  <a:pt x="35081" y="73998"/>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7" name="Google Shape;857;p22"/>
          <p:cNvGrpSpPr/>
          <p:nvPr/>
        </p:nvGrpSpPr>
        <p:grpSpPr>
          <a:xfrm>
            <a:off x="8127911" y="138841"/>
            <a:ext cx="870735" cy="750197"/>
            <a:chOff x="7278350" y="4476150"/>
            <a:chExt cx="397850" cy="342775"/>
          </a:xfrm>
        </p:grpSpPr>
        <p:sp>
          <p:nvSpPr>
            <p:cNvPr id="858" name="Google Shape;858;p22"/>
            <p:cNvSpPr/>
            <p:nvPr/>
          </p:nvSpPr>
          <p:spPr>
            <a:xfrm>
              <a:off x="7278350" y="4476150"/>
              <a:ext cx="52500" cy="52525"/>
            </a:xfrm>
            <a:custGeom>
              <a:avLst/>
              <a:gdLst/>
              <a:ahLst/>
              <a:cxnLst/>
              <a:rect l="l" t="t" r="r" b="b"/>
              <a:pathLst>
                <a:path w="2100" h="2101" extrusionOk="0">
                  <a:moveTo>
                    <a:pt x="708" y="1"/>
                  </a:moveTo>
                  <a:lnTo>
                    <a:pt x="708" y="709"/>
                  </a:lnTo>
                  <a:lnTo>
                    <a:pt x="0" y="709"/>
                  </a:lnTo>
                  <a:lnTo>
                    <a:pt x="0" y="1392"/>
                  </a:lnTo>
                  <a:lnTo>
                    <a:pt x="708" y="1392"/>
                  </a:lnTo>
                  <a:lnTo>
                    <a:pt x="708" y="2100"/>
                  </a:lnTo>
                  <a:lnTo>
                    <a:pt x="1392" y="2100"/>
                  </a:lnTo>
                  <a:lnTo>
                    <a:pt x="1391" y="1392"/>
                  </a:lnTo>
                  <a:lnTo>
                    <a:pt x="2100" y="1392"/>
                  </a:lnTo>
                  <a:lnTo>
                    <a:pt x="2100" y="709"/>
                  </a:lnTo>
                  <a:lnTo>
                    <a:pt x="1391" y="709"/>
                  </a:lnTo>
                  <a:lnTo>
                    <a:pt x="1391"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2"/>
            <p:cNvSpPr/>
            <p:nvPr/>
          </p:nvSpPr>
          <p:spPr>
            <a:xfrm>
              <a:off x="7364675" y="4476150"/>
              <a:ext cx="52550" cy="52525"/>
            </a:xfrm>
            <a:custGeom>
              <a:avLst/>
              <a:gdLst/>
              <a:ahLst/>
              <a:cxnLst/>
              <a:rect l="l" t="t" r="r" b="b"/>
              <a:pathLst>
                <a:path w="2102" h="2101" extrusionOk="0">
                  <a:moveTo>
                    <a:pt x="709" y="1"/>
                  </a:moveTo>
                  <a:lnTo>
                    <a:pt x="709" y="709"/>
                  </a:lnTo>
                  <a:lnTo>
                    <a:pt x="0" y="709"/>
                  </a:lnTo>
                  <a:lnTo>
                    <a:pt x="1" y="1392"/>
                  </a:lnTo>
                  <a:lnTo>
                    <a:pt x="709" y="1392"/>
                  </a:lnTo>
                  <a:lnTo>
                    <a:pt x="709" y="2100"/>
                  </a:lnTo>
                  <a:lnTo>
                    <a:pt x="1393" y="2100"/>
                  </a:lnTo>
                  <a:lnTo>
                    <a:pt x="1392" y="1392"/>
                  </a:lnTo>
                  <a:lnTo>
                    <a:pt x="2101" y="1392"/>
                  </a:lnTo>
                  <a:lnTo>
                    <a:pt x="2101" y="709"/>
                  </a:lnTo>
                  <a:lnTo>
                    <a:pt x="1393" y="709"/>
                  </a:lnTo>
                  <a:lnTo>
                    <a:pt x="1393"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2"/>
            <p:cNvSpPr/>
            <p:nvPr/>
          </p:nvSpPr>
          <p:spPr>
            <a:xfrm>
              <a:off x="7451000" y="4476150"/>
              <a:ext cx="52550" cy="52525"/>
            </a:xfrm>
            <a:custGeom>
              <a:avLst/>
              <a:gdLst/>
              <a:ahLst/>
              <a:cxnLst/>
              <a:rect l="l" t="t" r="r" b="b"/>
              <a:pathLst>
                <a:path w="2102" h="2101" extrusionOk="0">
                  <a:moveTo>
                    <a:pt x="709" y="1"/>
                  </a:moveTo>
                  <a:lnTo>
                    <a:pt x="709" y="709"/>
                  </a:lnTo>
                  <a:lnTo>
                    <a:pt x="1" y="709"/>
                  </a:lnTo>
                  <a:lnTo>
                    <a:pt x="1" y="1392"/>
                  </a:lnTo>
                  <a:lnTo>
                    <a:pt x="709" y="1392"/>
                  </a:lnTo>
                  <a:lnTo>
                    <a:pt x="709" y="2100"/>
                  </a:lnTo>
                  <a:lnTo>
                    <a:pt x="1393" y="2100"/>
                  </a:lnTo>
                  <a:lnTo>
                    <a:pt x="1393" y="1392"/>
                  </a:lnTo>
                  <a:lnTo>
                    <a:pt x="2101" y="1392"/>
                  </a:lnTo>
                  <a:lnTo>
                    <a:pt x="2101" y="709"/>
                  </a:lnTo>
                  <a:lnTo>
                    <a:pt x="1393" y="709"/>
                  </a:lnTo>
                  <a:lnTo>
                    <a:pt x="1393"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2"/>
            <p:cNvSpPr/>
            <p:nvPr/>
          </p:nvSpPr>
          <p:spPr>
            <a:xfrm>
              <a:off x="7537375" y="4476150"/>
              <a:ext cx="52525" cy="52550"/>
            </a:xfrm>
            <a:custGeom>
              <a:avLst/>
              <a:gdLst/>
              <a:ahLst/>
              <a:cxnLst/>
              <a:rect l="l" t="t" r="r" b="b"/>
              <a:pathLst>
                <a:path w="2101" h="2102" extrusionOk="0">
                  <a:moveTo>
                    <a:pt x="708" y="1"/>
                  </a:moveTo>
                  <a:lnTo>
                    <a:pt x="708" y="709"/>
                  </a:lnTo>
                  <a:lnTo>
                    <a:pt x="0" y="709"/>
                  </a:lnTo>
                  <a:lnTo>
                    <a:pt x="0" y="1392"/>
                  </a:lnTo>
                  <a:lnTo>
                    <a:pt x="707" y="1392"/>
                  </a:lnTo>
                  <a:lnTo>
                    <a:pt x="708" y="2100"/>
                  </a:lnTo>
                  <a:lnTo>
                    <a:pt x="1391" y="2101"/>
                  </a:lnTo>
                  <a:lnTo>
                    <a:pt x="1391" y="1392"/>
                  </a:lnTo>
                  <a:lnTo>
                    <a:pt x="2101" y="1392"/>
                  </a:lnTo>
                  <a:lnTo>
                    <a:pt x="2100" y="709"/>
                  </a:lnTo>
                  <a:lnTo>
                    <a:pt x="1392" y="709"/>
                  </a:lnTo>
                  <a:lnTo>
                    <a:pt x="1391"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2"/>
            <p:cNvSpPr/>
            <p:nvPr/>
          </p:nvSpPr>
          <p:spPr>
            <a:xfrm>
              <a:off x="7623700" y="4476150"/>
              <a:ext cx="52500" cy="52525"/>
            </a:xfrm>
            <a:custGeom>
              <a:avLst/>
              <a:gdLst/>
              <a:ahLst/>
              <a:cxnLst/>
              <a:rect l="l" t="t" r="r" b="b"/>
              <a:pathLst>
                <a:path w="2100" h="2101" extrusionOk="0">
                  <a:moveTo>
                    <a:pt x="709" y="1"/>
                  </a:moveTo>
                  <a:lnTo>
                    <a:pt x="709" y="709"/>
                  </a:lnTo>
                  <a:lnTo>
                    <a:pt x="0" y="709"/>
                  </a:lnTo>
                  <a:lnTo>
                    <a:pt x="0" y="1392"/>
                  </a:lnTo>
                  <a:lnTo>
                    <a:pt x="709" y="1392"/>
                  </a:lnTo>
                  <a:lnTo>
                    <a:pt x="709" y="2100"/>
                  </a:lnTo>
                  <a:lnTo>
                    <a:pt x="1392" y="2100"/>
                  </a:lnTo>
                  <a:lnTo>
                    <a:pt x="1392" y="1392"/>
                  </a:lnTo>
                  <a:lnTo>
                    <a:pt x="2100" y="1392"/>
                  </a:lnTo>
                  <a:lnTo>
                    <a:pt x="2100" y="709"/>
                  </a:lnTo>
                  <a:lnTo>
                    <a:pt x="1392" y="709"/>
                  </a:lnTo>
                  <a:lnTo>
                    <a:pt x="1392"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2"/>
            <p:cNvSpPr/>
            <p:nvPr/>
          </p:nvSpPr>
          <p:spPr>
            <a:xfrm>
              <a:off x="7278350" y="4572900"/>
              <a:ext cx="52500" cy="52525"/>
            </a:xfrm>
            <a:custGeom>
              <a:avLst/>
              <a:gdLst/>
              <a:ahLst/>
              <a:cxnLst/>
              <a:rect l="l" t="t" r="r" b="b"/>
              <a:pathLst>
                <a:path w="2100" h="2101" extrusionOk="0">
                  <a:moveTo>
                    <a:pt x="708" y="1"/>
                  </a:moveTo>
                  <a:lnTo>
                    <a:pt x="708" y="709"/>
                  </a:lnTo>
                  <a:lnTo>
                    <a:pt x="0" y="709"/>
                  </a:lnTo>
                  <a:lnTo>
                    <a:pt x="0" y="1392"/>
                  </a:lnTo>
                  <a:lnTo>
                    <a:pt x="708" y="1392"/>
                  </a:lnTo>
                  <a:lnTo>
                    <a:pt x="708" y="2100"/>
                  </a:lnTo>
                  <a:lnTo>
                    <a:pt x="1391" y="2100"/>
                  </a:lnTo>
                  <a:lnTo>
                    <a:pt x="1391" y="1393"/>
                  </a:lnTo>
                  <a:lnTo>
                    <a:pt x="2100" y="1392"/>
                  </a:lnTo>
                  <a:lnTo>
                    <a:pt x="2100" y="709"/>
                  </a:lnTo>
                  <a:lnTo>
                    <a:pt x="1391" y="709"/>
                  </a:lnTo>
                  <a:lnTo>
                    <a:pt x="1392"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2"/>
            <p:cNvSpPr/>
            <p:nvPr/>
          </p:nvSpPr>
          <p:spPr>
            <a:xfrm>
              <a:off x="7364675" y="4572900"/>
              <a:ext cx="52550" cy="52525"/>
            </a:xfrm>
            <a:custGeom>
              <a:avLst/>
              <a:gdLst/>
              <a:ahLst/>
              <a:cxnLst/>
              <a:rect l="l" t="t" r="r" b="b"/>
              <a:pathLst>
                <a:path w="2102" h="2101" extrusionOk="0">
                  <a:moveTo>
                    <a:pt x="709" y="1"/>
                  </a:moveTo>
                  <a:lnTo>
                    <a:pt x="709" y="709"/>
                  </a:lnTo>
                  <a:lnTo>
                    <a:pt x="0" y="709"/>
                  </a:lnTo>
                  <a:lnTo>
                    <a:pt x="1" y="1392"/>
                  </a:lnTo>
                  <a:lnTo>
                    <a:pt x="709" y="1393"/>
                  </a:lnTo>
                  <a:lnTo>
                    <a:pt x="709" y="2100"/>
                  </a:lnTo>
                  <a:lnTo>
                    <a:pt x="1393" y="2100"/>
                  </a:lnTo>
                  <a:lnTo>
                    <a:pt x="1393" y="1392"/>
                  </a:lnTo>
                  <a:lnTo>
                    <a:pt x="2101" y="1392"/>
                  </a:lnTo>
                  <a:lnTo>
                    <a:pt x="2101" y="709"/>
                  </a:lnTo>
                  <a:lnTo>
                    <a:pt x="1393" y="709"/>
                  </a:lnTo>
                  <a:lnTo>
                    <a:pt x="1393"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2"/>
            <p:cNvSpPr/>
            <p:nvPr/>
          </p:nvSpPr>
          <p:spPr>
            <a:xfrm>
              <a:off x="7451000" y="4572900"/>
              <a:ext cx="52550" cy="52525"/>
            </a:xfrm>
            <a:custGeom>
              <a:avLst/>
              <a:gdLst/>
              <a:ahLst/>
              <a:cxnLst/>
              <a:rect l="l" t="t" r="r" b="b"/>
              <a:pathLst>
                <a:path w="2102" h="2101" extrusionOk="0">
                  <a:moveTo>
                    <a:pt x="709" y="1"/>
                  </a:moveTo>
                  <a:lnTo>
                    <a:pt x="709" y="709"/>
                  </a:lnTo>
                  <a:lnTo>
                    <a:pt x="1" y="709"/>
                  </a:lnTo>
                  <a:lnTo>
                    <a:pt x="1" y="1392"/>
                  </a:lnTo>
                  <a:lnTo>
                    <a:pt x="709" y="1392"/>
                  </a:lnTo>
                  <a:lnTo>
                    <a:pt x="709" y="2100"/>
                  </a:lnTo>
                  <a:lnTo>
                    <a:pt x="1393" y="2100"/>
                  </a:lnTo>
                  <a:lnTo>
                    <a:pt x="1393" y="1392"/>
                  </a:lnTo>
                  <a:lnTo>
                    <a:pt x="2101" y="1392"/>
                  </a:lnTo>
                  <a:lnTo>
                    <a:pt x="2101" y="709"/>
                  </a:lnTo>
                  <a:lnTo>
                    <a:pt x="1393" y="709"/>
                  </a:lnTo>
                  <a:lnTo>
                    <a:pt x="1393"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2"/>
            <p:cNvSpPr/>
            <p:nvPr/>
          </p:nvSpPr>
          <p:spPr>
            <a:xfrm>
              <a:off x="7537375" y="4572900"/>
              <a:ext cx="52500" cy="52525"/>
            </a:xfrm>
            <a:custGeom>
              <a:avLst/>
              <a:gdLst/>
              <a:ahLst/>
              <a:cxnLst/>
              <a:rect l="l" t="t" r="r" b="b"/>
              <a:pathLst>
                <a:path w="2100" h="2101" extrusionOk="0">
                  <a:moveTo>
                    <a:pt x="708" y="1"/>
                  </a:moveTo>
                  <a:lnTo>
                    <a:pt x="708" y="709"/>
                  </a:lnTo>
                  <a:lnTo>
                    <a:pt x="0" y="709"/>
                  </a:lnTo>
                  <a:lnTo>
                    <a:pt x="0" y="1393"/>
                  </a:lnTo>
                  <a:lnTo>
                    <a:pt x="708" y="1392"/>
                  </a:lnTo>
                  <a:lnTo>
                    <a:pt x="708" y="1392"/>
                  </a:lnTo>
                  <a:lnTo>
                    <a:pt x="707" y="2100"/>
                  </a:lnTo>
                  <a:lnTo>
                    <a:pt x="1391" y="2100"/>
                  </a:lnTo>
                  <a:lnTo>
                    <a:pt x="1391" y="1392"/>
                  </a:lnTo>
                  <a:lnTo>
                    <a:pt x="2100" y="1392"/>
                  </a:lnTo>
                  <a:lnTo>
                    <a:pt x="2100" y="709"/>
                  </a:lnTo>
                  <a:lnTo>
                    <a:pt x="1391" y="709"/>
                  </a:lnTo>
                  <a:lnTo>
                    <a:pt x="1391"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2"/>
            <p:cNvSpPr/>
            <p:nvPr/>
          </p:nvSpPr>
          <p:spPr>
            <a:xfrm>
              <a:off x="7623700" y="4572900"/>
              <a:ext cx="52500" cy="52525"/>
            </a:xfrm>
            <a:custGeom>
              <a:avLst/>
              <a:gdLst/>
              <a:ahLst/>
              <a:cxnLst/>
              <a:rect l="l" t="t" r="r" b="b"/>
              <a:pathLst>
                <a:path w="2100" h="2101" extrusionOk="0">
                  <a:moveTo>
                    <a:pt x="709" y="1"/>
                  </a:moveTo>
                  <a:lnTo>
                    <a:pt x="709" y="709"/>
                  </a:lnTo>
                  <a:lnTo>
                    <a:pt x="0" y="709"/>
                  </a:lnTo>
                  <a:lnTo>
                    <a:pt x="0" y="1392"/>
                  </a:lnTo>
                  <a:lnTo>
                    <a:pt x="709" y="1392"/>
                  </a:lnTo>
                  <a:lnTo>
                    <a:pt x="709" y="2100"/>
                  </a:lnTo>
                  <a:lnTo>
                    <a:pt x="1393" y="2100"/>
                  </a:lnTo>
                  <a:lnTo>
                    <a:pt x="1392" y="1392"/>
                  </a:lnTo>
                  <a:lnTo>
                    <a:pt x="1392" y="1392"/>
                  </a:lnTo>
                  <a:lnTo>
                    <a:pt x="2100" y="1393"/>
                  </a:lnTo>
                  <a:lnTo>
                    <a:pt x="2100" y="709"/>
                  </a:lnTo>
                  <a:lnTo>
                    <a:pt x="1392" y="709"/>
                  </a:lnTo>
                  <a:lnTo>
                    <a:pt x="1392"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2"/>
            <p:cNvSpPr/>
            <p:nvPr/>
          </p:nvSpPr>
          <p:spPr>
            <a:xfrm>
              <a:off x="7278350" y="4669650"/>
              <a:ext cx="52500" cy="52525"/>
            </a:xfrm>
            <a:custGeom>
              <a:avLst/>
              <a:gdLst/>
              <a:ahLst/>
              <a:cxnLst/>
              <a:rect l="l" t="t" r="r" b="b"/>
              <a:pathLst>
                <a:path w="2100" h="2101" extrusionOk="0">
                  <a:moveTo>
                    <a:pt x="708" y="1"/>
                  </a:moveTo>
                  <a:lnTo>
                    <a:pt x="708" y="709"/>
                  </a:lnTo>
                  <a:lnTo>
                    <a:pt x="0" y="709"/>
                  </a:lnTo>
                  <a:lnTo>
                    <a:pt x="0" y="1392"/>
                  </a:lnTo>
                  <a:lnTo>
                    <a:pt x="708" y="1392"/>
                  </a:lnTo>
                  <a:lnTo>
                    <a:pt x="708" y="2101"/>
                  </a:lnTo>
                  <a:lnTo>
                    <a:pt x="1391" y="2101"/>
                  </a:lnTo>
                  <a:lnTo>
                    <a:pt x="1391" y="1392"/>
                  </a:lnTo>
                  <a:lnTo>
                    <a:pt x="2100" y="1392"/>
                  </a:lnTo>
                  <a:lnTo>
                    <a:pt x="2100" y="709"/>
                  </a:lnTo>
                  <a:lnTo>
                    <a:pt x="1392" y="709"/>
                  </a:lnTo>
                  <a:lnTo>
                    <a:pt x="1391"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2"/>
            <p:cNvSpPr/>
            <p:nvPr/>
          </p:nvSpPr>
          <p:spPr>
            <a:xfrm>
              <a:off x="7364675" y="4669650"/>
              <a:ext cx="52550" cy="52525"/>
            </a:xfrm>
            <a:custGeom>
              <a:avLst/>
              <a:gdLst/>
              <a:ahLst/>
              <a:cxnLst/>
              <a:rect l="l" t="t" r="r" b="b"/>
              <a:pathLst>
                <a:path w="2102" h="2101" extrusionOk="0">
                  <a:moveTo>
                    <a:pt x="709" y="1"/>
                  </a:moveTo>
                  <a:lnTo>
                    <a:pt x="709" y="709"/>
                  </a:lnTo>
                  <a:lnTo>
                    <a:pt x="0" y="709"/>
                  </a:lnTo>
                  <a:lnTo>
                    <a:pt x="0" y="1393"/>
                  </a:lnTo>
                  <a:lnTo>
                    <a:pt x="709" y="1392"/>
                  </a:lnTo>
                  <a:lnTo>
                    <a:pt x="709" y="2101"/>
                  </a:lnTo>
                  <a:lnTo>
                    <a:pt x="1393" y="2101"/>
                  </a:lnTo>
                  <a:lnTo>
                    <a:pt x="1393" y="1392"/>
                  </a:lnTo>
                  <a:lnTo>
                    <a:pt x="2101" y="1392"/>
                  </a:lnTo>
                  <a:lnTo>
                    <a:pt x="2101" y="709"/>
                  </a:lnTo>
                  <a:lnTo>
                    <a:pt x="1393" y="709"/>
                  </a:lnTo>
                  <a:lnTo>
                    <a:pt x="1393"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2"/>
            <p:cNvSpPr/>
            <p:nvPr/>
          </p:nvSpPr>
          <p:spPr>
            <a:xfrm>
              <a:off x="7451000" y="4669650"/>
              <a:ext cx="52550" cy="52525"/>
            </a:xfrm>
            <a:custGeom>
              <a:avLst/>
              <a:gdLst/>
              <a:ahLst/>
              <a:cxnLst/>
              <a:rect l="l" t="t" r="r" b="b"/>
              <a:pathLst>
                <a:path w="2102" h="2101" extrusionOk="0">
                  <a:moveTo>
                    <a:pt x="709" y="1"/>
                  </a:moveTo>
                  <a:lnTo>
                    <a:pt x="709" y="709"/>
                  </a:lnTo>
                  <a:lnTo>
                    <a:pt x="1" y="709"/>
                  </a:lnTo>
                  <a:lnTo>
                    <a:pt x="1" y="1393"/>
                  </a:lnTo>
                  <a:lnTo>
                    <a:pt x="709" y="1392"/>
                  </a:lnTo>
                  <a:lnTo>
                    <a:pt x="709" y="2101"/>
                  </a:lnTo>
                  <a:lnTo>
                    <a:pt x="1393" y="2101"/>
                  </a:lnTo>
                  <a:lnTo>
                    <a:pt x="1393" y="1392"/>
                  </a:lnTo>
                  <a:lnTo>
                    <a:pt x="2101" y="1393"/>
                  </a:lnTo>
                  <a:lnTo>
                    <a:pt x="2101" y="709"/>
                  </a:lnTo>
                  <a:lnTo>
                    <a:pt x="1393" y="709"/>
                  </a:lnTo>
                  <a:lnTo>
                    <a:pt x="1393"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2"/>
            <p:cNvSpPr/>
            <p:nvPr/>
          </p:nvSpPr>
          <p:spPr>
            <a:xfrm>
              <a:off x="7537375" y="4669650"/>
              <a:ext cx="52500" cy="52525"/>
            </a:xfrm>
            <a:custGeom>
              <a:avLst/>
              <a:gdLst/>
              <a:ahLst/>
              <a:cxnLst/>
              <a:rect l="l" t="t" r="r" b="b"/>
              <a:pathLst>
                <a:path w="2100" h="2101" extrusionOk="0">
                  <a:moveTo>
                    <a:pt x="708" y="1"/>
                  </a:moveTo>
                  <a:lnTo>
                    <a:pt x="707" y="709"/>
                  </a:lnTo>
                  <a:lnTo>
                    <a:pt x="0" y="709"/>
                  </a:lnTo>
                  <a:lnTo>
                    <a:pt x="0" y="1392"/>
                  </a:lnTo>
                  <a:lnTo>
                    <a:pt x="708" y="1392"/>
                  </a:lnTo>
                  <a:lnTo>
                    <a:pt x="708" y="2101"/>
                  </a:lnTo>
                  <a:lnTo>
                    <a:pt x="1391" y="2101"/>
                  </a:lnTo>
                  <a:lnTo>
                    <a:pt x="1391" y="1393"/>
                  </a:lnTo>
                  <a:lnTo>
                    <a:pt x="2100" y="1393"/>
                  </a:lnTo>
                  <a:lnTo>
                    <a:pt x="2100" y="709"/>
                  </a:lnTo>
                  <a:lnTo>
                    <a:pt x="1391" y="709"/>
                  </a:lnTo>
                  <a:lnTo>
                    <a:pt x="1391"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2"/>
            <p:cNvSpPr/>
            <p:nvPr/>
          </p:nvSpPr>
          <p:spPr>
            <a:xfrm>
              <a:off x="7623700" y="4669650"/>
              <a:ext cx="52500" cy="52525"/>
            </a:xfrm>
            <a:custGeom>
              <a:avLst/>
              <a:gdLst/>
              <a:ahLst/>
              <a:cxnLst/>
              <a:rect l="l" t="t" r="r" b="b"/>
              <a:pathLst>
                <a:path w="2100" h="2101" extrusionOk="0">
                  <a:moveTo>
                    <a:pt x="709" y="1"/>
                  </a:moveTo>
                  <a:lnTo>
                    <a:pt x="709" y="709"/>
                  </a:lnTo>
                  <a:lnTo>
                    <a:pt x="0" y="709"/>
                  </a:lnTo>
                  <a:lnTo>
                    <a:pt x="0" y="1392"/>
                  </a:lnTo>
                  <a:lnTo>
                    <a:pt x="709" y="1392"/>
                  </a:lnTo>
                  <a:lnTo>
                    <a:pt x="709" y="2101"/>
                  </a:lnTo>
                  <a:lnTo>
                    <a:pt x="1392" y="2101"/>
                  </a:lnTo>
                  <a:lnTo>
                    <a:pt x="1392" y="1393"/>
                  </a:lnTo>
                  <a:lnTo>
                    <a:pt x="2100" y="1392"/>
                  </a:lnTo>
                  <a:lnTo>
                    <a:pt x="2100" y="709"/>
                  </a:lnTo>
                  <a:lnTo>
                    <a:pt x="1393" y="709"/>
                  </a:lnTo>
                  <a:lnTo>
                    <a:pt x="1392"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2"/>
            <p:cNvSpPr/>
            <p:nvPr/>
          </p:nvSpPr>
          <p:spPr>
            <a:xfrm>
              <a:off x="7278350" y="4766425"/>
              <a:ext cx="52500" cy="52500"/>
            </a:xfrm>
            <a:custGeom>
              <a:avLst/>
              <a:gdLst/>
              <a:ahLst/>
              <a:cxnLst/>
              <a:rect l="l" t="t" r="r" b="b"/>
              <a:pathLst>
                <a:path w="2100" h="2100" extrusionOk="0">
                  <a:moveTo>
                    <a:pt x="708" y="0"/>
                  </a:moveTo>
                  <a:lnTo>
                    <a:pt x="708" y="708"/>
                  </a:lnTo>
                  <a:lnTo>
                    <a:pt x="0" y="708"/>
                  </a:lnTo>
                  <a:lnTo>
                    <a:pt x="0" y="1391"/>
                  </a:lnTo>
                  <a:lnTo>
                    <a:pt x="708" y="1391"/>
                  </a:lnTo>
                  <a:lnTo>
                    <a:pt x="708" y="2100"/>
                  </a:lnTo>
                  <a:lnTo>
                    <a:pt x="1391" y="2100"/>
                  </a:lnTo>
                  <a:lnTo>
                    <a:pt x="1391" y="1391"/>
                  </a:lnTo>
                  <a:lnTo>
                    <a:pt x="2100" y="1391"/>
                  </a:lnTo>
                  <a:lnTo>
                    <a:pt x="2100" y="708"/>
                  </a:lnTo>
                  <a:lnTo>
                    <a:pt x="1391" y="708"/>
                  </a:lnTo>
                  <a:lnTo>
                    <a:pt x="1391" y="0"/>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2"/>
            <p:cNvSpPr/>
            <p:nvPr/>
          </p:nvSpPr>
          <p:spPr>
            <a:xfrm>
              <a:off x="7364700" y="4766425"/>
              <a:ext cx="52525" cy="52500"/>
            </a:xfrm>
            <a:custGeom>
              <a:avLst/>
              <a:gdLst/>
              <a:ahLst/>
              <a:cxnLst/>
              <a:rect l="l" t="t" r="r" b="b"/>
              <a:pathLst>
                <a:path w="2101" h="2100" extrusionOk="0">
                  <a:moveTo>
                    <a:pt x="708" y="0"/>
                  </a:moveTo>
                  <a:lnTo>
                    <a:pt x="708" y="708"/>
                  </a:lnTo>
                  <a:lnTo>
                    <a:pt x="0" y="708"/>
                  </a:lnTo>
                  <a:lnTo>
                    <a:pt x="0" y="1391"/>
                  </a:lnTo>
                  <a:lnTo>
                    <a:pt x="708" y="1391"/>
                  </a:lnTo>
                  <a:lnTo>
                    <a:pt x="708" y="2100"/>
                  </a:lnTo>
                  <a:lnTo>
                    <a:pt x="1392" y="2100"/>
                  </a:lnTo>
                  <a:lnTo>
                    <a:pt x="1391" y="1391"/>
                  </a:lnTo>
                  <a:lnTo>
                    <a:pt x="2100" y="1391"/>
                  </a:lnTo>
                  <a:lnTo>
                    <a:pt x="2100" y="708"/>
                  </a:lnTo>
                  <a:lnTo>
                    <a:pt x="1392" y="708"/>
                  </a:lnTo>
                  <a:lnTo>
                    <a:pt x="1392" y="0"/>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2"/>
            <p:cNvSpPr/>
            <p:nvPr/>
          </p:nvSpPr>
          <p:spPr>
            <a:xfrm>
              <a:off x="7451000" y="4766425"/>
              <a:ext cx="52550" cy="52500"/>
            </a:xfrm>
            <a:custGeom>
              <a:avLst/>
              <a:gdLst/>
              <a:ahLst/>
              <a:cxnLst/>
              <a:rect l="l" t="t" r="r" b="b"/>
              <a:pathLst>
                <a:path w="2102" h="2100" extrusionOk="0">
                  <a:moveTo>
                    <a:pt x="709" y="0"/>
                  </a:moveTo>
                  <a:lnTo>
                    <a:pt x="709" y="708"/>
                  </a:lnTo>
                  <a:lnTo>
                    <a:pt x="1" y="708"/>
                  </a:lnTo>
                  <a:lnTo>
                    <a:pt x="1" y="1391"/>
                  </a:lnTo>
                  <a:lnTo>
                    <a:pt x="709" y="1391"/>
                  </a:lnTo>
                  <a:lnTo>
                    <a:pt x="709" y="2100"/>
                  </a:lnTo>
                  <a:lnTo>
                    <a:pt x="1393" y="2100"/>
                  </a:lnTo>
                  <a:lnTo>
                    <a:pt x="1393" y="1391"/>
                  </a:lnTo>
                  <a:lnTo>
                    <a:pt x="2101" y="1391"/>
                  </a:lnTo>
                  <a:lnTo>
                    <a:pt x="2101" y="708"/>
                  </a:lnTo>
                  <a:lnTo>
                    <a:pt x="1393" y="708"/>
                  </a:lnTo>
                  <a:lnTo>
                    <a:pt x="1393" y="0"/>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2"/>
            <p:cNvSpPr/>
            <p:nvPr/>
          </p:nvSpPr>
          <p:spPr>
            <a:xfrm>
              <a:off x="7537375" y="4766425"/>
              <a:ext cx="52500" cy="52500"/>
            </a:xfrm>
            <a:custGeom>
              <a:avLst/>
              <a:gdLst/>
              <a:ahLst/>
              <a:cxnLst/>
              <a:rect l="l" t="t" r="r" b="b"/>
              <a:pathLst>
                <a:path w="2100" h="2100" extrusionOk="0">
                  <a:moveTo>
                    <a:pt x="708" y="0"/>
                  </a:moveTo>
                  <a:lnTo>
                    <a:pt x="708" y="708"/>
                  </a:lnTo>
                  <a:lnTo>
                    <a:pt x="0" y="708"/>
                  </a:lnTo>
                  <a:lnTo>
                    <a:pt x="0" y="1391"/>
                  </a:lnTo>
                  <a:lnTo>
                    <a:pt x="707" y="1391"/>
                  </a:lnTo>
                  <a:lnTo>
                    <a:pt x="708" y="2100"/>
                  </a:lnTo>
                  <a:lnTo>
                    <a:pt x="1391" y="2100"/>
                  </a:lnTo>
                  <a:lnTo>
                    <a:pt x="1391" y="1391"/>
                  </a:lnTo>
                  <a:lnTo>
                    <a:pt x="2100" y="1391"/>
                  </a:lnTo>
                  <a:lnTo>
                    <a:pt x="2100" y="708"/>
                  </a:lnTo>
                  <a:lnTo>
                    <a:pt x="1392" y="708"/>
                  </a:lnTo>
                  <a:lnTo>
                    <a:pt x="1391" y="0"/>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2"/>
            <p:cNvSpPr/>
            <p:nvPr/>
          </p:nvSpPr>
          <p:spPr>
            <a:xfrm>
              <a:off x="7623700" y="4766425"/>
              <a:ext cx="52500" cy="52500"/>
            </a:xfrm>
            <a:custGeom>
              <a:avLst/>
              <a:gdLst/>
              <a:ahLst/>
              <a:cxnLst/>
              <a:rect l="l" t="t" r="r" b="b"/>
              <a:pathLst>
                <a:path w="2100" h="2100" extrusionOk="0">
                  <a:moveTo>
                    <a:pt x="709" y="0"/>
                  </a:moveTo>
                  <a:lnTo>
                    <a:pt x="709" y="708"/>
                  </a:lnTo>
                  <a:lnTo>
                    <a:pt x="0" y="708"/>
                  </a:lnTo>
                  <a:lnTo>
                    <a:pt x="0" y="1391"/>
                  </a:lnTo>
                  <a:lnTo>
                    <a:pt x="709" y="1391"/>
                  </a:lnTo>
                  <a:lnTo>
                    <a:pt x="709" y="2100"/>
                  </a:lnTo>
                  <a:lnTo>
                    <a:pt x="1392" y="2100"/>
                  </a:lnTo>
                  <a:lnTo>
                    <a:pt x="1392" y="1391"/>
                  </a:lnTo>
                  <a:lnTo>
                    <a:pt x="2100" y="1391"/>
                  </a:lnTo>
                  <a:lnTo>
                    <a:pt x="2100" y="708"/>
                  </a:lnTo>
                  <a:lnTo>
                    <a:pt x="1392" y="708"/>
                  </a:lnTo>
                  <a:lnTo>
                    <a:pt x="1392" y="0"/>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2">
  <p:cSld name="TITLE_AND_BODY_1_3_1">
    <p:spTree>
      <p:nvGrpSpPr>
        <p:cNvPr id="1" name="Shape 878"/>
        <p:cNvGrpSpPr/>
        <p:nvPr/>
      </p:nvGrpSpPr>
      <p:grpSpPr>
        <a:xfrm>
          <a:off x="0" y="0"/>
          <a:ext cx="0" cy="0"/>
          <a:chOff x="0" y="0"/>
          <a:chExt cx="0" cy="0"/>
        </a:xfrm>
      </p:grpSpPr>
      <p:sp>
        <p:nvSpPr>
          <p:cNvPr id="879" name="Google Shape;879;p23"/>
          <p:cNvSpPr/>
          <p:nvPr/>
        </p:nvSpPr>
        <p:spPr>
          <a:xfrm>
            <a:off x="0" y="0"/>
            <a:ext cx="1034061" cy="1034061"/>
          </a:xfrm>
          <a:custGeom>
            <a:avLst/>
            <a:gdLst/>
            <a:ahLst/>
            <a:cxnLst/>
            <a:rect l="l" t="t" r="r" b="b"/>
            <a:pathLst>
              <a:path w="19840" h="19840" extrusionOk="0">
                <a:moveTo>
                  <a:pt x="0" y="0"/>
                </a:moveTo>
                <a:lnTo>
                  <a:pt x="0" y="19840"/>
                </a:lnTo>
                <a:lnTo>
                  <a:pt x="19840" y="0"/>
                </a:lnTo>
                <a:close/>
              </a:path>
            </a:pathLst>
          </a:custGeom>
          <a:solidFill>
            <a:srgbClr val="FE524D">
              <a:alpha val="45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3"/>
          <p:cNvSpPr/>
          <p:nvPr/>
        </p:nvSpPr>
        <p:spPr>
          <a:xfrm>
            <a:off x="191050" y="231175"/>
            <a:ext cx="1034061" cy="1034061"/>
          </a:xfrm>
          <a:custGeom>
            <a:avLst/>
            <a:gdLst/>
            <a:ahLst/>
            <a:cxnLst/>
            <a:rect l="l" t="t" r="r" b="b"/>
            <a:pathLst>
              <a:path w="19840" h="19840" extrusionOk="0">
                <a:moveTo>
                  <a:pt x="0" y="0"/>
                </a:moveTo>
                <a:lnTo>
                  <a:pt x="0" y="19840"/>
                </a:lnTo>
                <a:lnTo>
                  <a:pt x="19840"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3"/>
          <p:cNvSpPr/>
          <p:nvPr/>
        </p:nvSpPr>
        <p:spPr>
          <a:xfrm>
            <a:off x="5118915" y="4467196"/>
            <a:ext cx="2276462" cy="2276462"/>
          </a:xfrm>
          <a:custGeom>
            <a:avLst/>
            <a:gdLst/>
            <a:ahLst/>
            <a:cxnLst/>
            <a:rect l="l" t="t" r="r" b="b"/>
            <a:pathLst>
              <a:path w="51399" h="51399" extrusionOk="0">
                <a:moveTo>
                  <a:pt x="25699" y="1"/>
                </a:moveTo>
                <a:cubicBezTo>
                  <a:pt x="18883" y="1"/>
                  <a:pt x="12347" y="2708"/>
                  <a:pt x="7527" y="7528"/>
                </a:cubicBezTo>
                <a:cubicBezTo>
                  <a:pt x="2708" y="12347"/>
                  <a:pt x="1" y="18883"/>
                  <a:pt x="1" y="25700"/>
                </a:cubicBezTo>
                <a:cubicBezTo>
                  <a:pt x="1" y="32516"/>
                  <a:pt x="2708" y="39052"/>
                  <a:pt x="7527" y="43873"/>
                </a:cubicBezTo>
                <a:cubicBezTo>
                  <a:pt x="12347" y="48692"/>
                  <a:pt x="18883" y="51399"/>
                  <a:pt x="25699" y="51399"/>
                </a:cubicBezTo>
                <a:cubicBezTo>
                  <a:pt x="32516" y="51399"/>
                  <a:pt x="39052" y="48692"/>
                  <a:pt x="43871" y="43873"/>
                </a:cubicBezTo>
                <a:cubicBezTo>
                  <a:pt x="48692" y="39052"/>
                  <a:pt x="51399" y="32516"/>
                  <a:pt x="51399" y="25700"/>
                </a:cubicBezTo>
                <a:cubicBezTo>
                  <a:pt x="51399" y="18883"/>
                  <a:pt x="48692" y="12347"/>
                  <a:pt x="43871" y="7528"/>
                </a:cubicBezTo>
                <a:cubicBezTo>
                  <a:pt x="39052" y="2708"/>
                  <a:pt x="32516" y="1"/>
                  <a:pt x="25699" y="1"/>
                </a:cubicBez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3"/>
          <p:cNvSpPr/>
          <p:nvPr/>
        </p:nvSpPr>
        <p:spPr>
          <a:xfrm>
            <a:off x="1733200" y="-1343075"/>
            <a:ext cx="1885125" cy="1885125"/>
          </a:xfrm>
          <a:custGeom>
            <a:avLst/>
            <a:gdLst/>
            <a:ahLst/>
            <a:cxnLst/>
            <a:rect l="l" t="t" r="r" b="b"/>
            <a:pathLst>
              <a:path w="75405" h="75405" extrusionOk="0">
                <a:moveTo>
                  <a:pt x="37634" y="0"/>
                </a:moveTo>
                <a:cubicBezTo>
                  <a:pt x="37270" y="0"/>
                  <a:pt x="36976" y="295"/>
                  <a:pt x="36976" y="657"/>
                </a:cubicBezTo>
                <a:cubicBezTo>
                  <a:pt x="36976" y="1021"/>
                  <a:pt x="37270" y="1315"/>
                  <a:pt x="37634" y="1315"/>
                </a:cubicBezTo>
                <a:lnTo>
                  <a:pt x="37702" y="1315"/>
                </a:lnTo>
                <a:cubicBezTo>
                  <a:pt x="38544" y="1315"/>
                  <a:pt x="39394" y="1345"/>
                  <a:pt x="40230" y="1401"/>
                </a:cubicBezTo>
                <a:cubicBezTo>
                  <a:pt x="40245" y="1403"/>
                  <a:pt x="40260" y="1403"/>
                  <a:pt x="40276" y="1403"/>
                </a:cubicBezTo>
                <a:cubicBezTo>
                  <a:pt x="40629" y="1401"/>
                  <a:pt x="40919" y="1121"/>
                  <a:pt x="40931" y="767"/>
                </a:cubicBezTo>
                <a:cubicBezTo>
                  <a:pt x="40942" y="415"/>
                  <a:pt x="40672" y="114"/>
                  <a:pt x="40320" y="90"/>
                </a:cubicBezTo>
                <a:cubicBezTo>
                  <a:pt x="39454" y="30"/>
                  <a:pt x="38574" y="0"/>
                  <a:pt x="37702" y="0"/>
                </a:cubicBezTo>
                <a:close/>
                <a:moveTo>
                  <a:pt x="34992" y="98"/>
                </a:moveTo>
                <a:cubicBezTo>
                  <a:pt x="34976" y="98"/>
                  <a:pt x="34960" y="99"/>
                  <a:pt x="34943" y="100"/>
                </a:cubicBezTo>
                <a:cubicBezTo>
                  <a:pt x="34052" y="164"/>
                  <a:pt x="33152" y="262"/>
                  <a:pt x="32269" y="389"/>
                </a:cubicBezTo>
                <a:cubicBezTo>
                  <a:pt x="31928" y="438"/>
                  <a:pt x="31682" y="742"/>
                  <a:pt x="31706" y="1086"/>
                </a:cubicBezTo>
                <a:cubicBezTo>
                  <a:pt x="31730" y="1430"/>
                  <a:pt x="32018" y="1697"/>
                  <a:pt x="32362" y="1697"/>
                </a:cubicBezTo>
                <a:cubicBezTo>
                  <a:pt x="32393" y="1697"/>
                  <a:pt x="32426" y="1695"/>
                  <a:pt x="32457" y="1691"/>
                </a:cubicBezTo>
                <a:cubicBezTo>
                  <a:pt x="33309" y="1568"/>
                  <a:pt x="34177" y="1473"/>
                  <a:pt x="35039" y="1411"/>
                </a:cubicBezTo>
                <a:cubicBezTo>
                  <a:pt x="35401" y="1385"/>
                  <a:pt x="35673" y="1070"/>
                  <a:pt x="35647" y="707"/>
                </a:cubicBezTo>
                <a:cubicBezTo>
                  <a:pt x="35622" y="362"/>
                  <a:pt x="35334" y="98"/>
                  <a:pt x="34992" y="98"/>
                </a:cubicBezTo>
                <a:close/>
                <a:moveTo>
                  <a:pt x="42905" y="362"/>
                </a:moveTo>
                <a:cubicBezTo>
                  <a:pt x="42581" y="362"/>
                  <a:pt x="42299" y="599"/>
                  <a:pt x="42253" y="928"/>
                </a:cubicBezTo>
                <a:cubicBezTo>
                  <a:pt x="42202" y="1288"/>
                  <a:pt x="42453" y="1621"/>
                  <a:pt x="42813" y="1671"/>
                </a:cubicBezTo>
                <a:cubicBezTo>
                  <a:pt x="43667" y="1792"/>
                  <a:pt x="44528" y="1943"/>
                  <a:pt x="45370" y="2124"/>
                </a:cubicBezTo>
                <a:cubicBezTo>
                  <a:pt x="45415" y="2134"/>
                  <a:pt x="45462" y="2139"/>
                  <a:pt x="45508" y="2139"/>
                </a:cubicBezTo>
                <a:cubicBezTo>
                  <a:pt x="45844" y="2137"/>
                  <a:pt x="46126" y="1884"/>
                  <a:pt x="46161" y="1550"/>
                </a:cubicBezTo>
                <a:cubicBezTo>
                  <a:pt x="46195" y="1215"/>
                  <a:pt x="45974" y="908"/>
                  <a:pt x="45646" y="838"/>
                </a:cubicBezTo>
                <a:cubicBezTo>
                  <a:pt x="44773" y="651"/>
                  <a:pt x="43882" y="493"/>
                  <a:pt x="42996" y="368"/>
                </a:cubicBezTo>
                <a:cubicBezTo>
                  <a:pt x="42965" y="364"/>
                  <a:pt x="42935" y="362"/>
                  <a:pt x="42905" y="362"/>
                </a:cubicBezTo>
                <a:close/>
                <a:moveTo>
                  <a:pt x="29768" y="852"/>
                </a:moveTo>
                <a:cubicBezTo>
                  <a:pt x="29720" y="852"/>
                  <a:pt x="29671" y="857"/>
                  <a:pt x="29622" y="868"/>
                </a:cubicBezTo>
                <a:cubicBezTo>
                  <a:pt x="28747" y="1059"/>
                  <a:pt x="27870" y="1284"/>
                  <a:pt x="27016" y="1537"/>
                </a:cubicBezTo>
                <a:cubicBezTo>
                  <a:pt x="26701" y="1629"/>
                  <a:pt x="26502" y="1937"/>
                  <a:pt x="26549" y="2262"/>
                </a:cubicBezTo>
                <a:cubicBezTo>
                  <a:pt x="26595" y="2585"/>
                  <a:pt x="26874" y="2825"/>
                  <a:pt x="27201" y="2825"/>
                </a:cubicBezTo>
                <a:cubicBezTo>
                  <a:pt x="27264" y="2825"/>
                  <a:pt x="27327" y="2816"/>
                  <a:pt x="27387" y="2797"/>
                </a:cubicBezTo>
                <a:cubicBezTo>
                  <a:pt x="28213" y="2554"/>
                  <a:pt x="29059" y="2337"/>
                  <a:pt x="29902" y="2153"/>
                </a:cubicBezTo>
                <a:cubicBezTo>
                  <a:pt x="30259" y="2078"/>
                  <a:pt x="30487" y="1725"/>
                  <a:pt x="30408" y="1369"/>
                </a:cubicBezTo>
                <a:cubicBezTo>
                  <a:pt x="30341" y="1061"/>
                  <a:pt x="30070" y="852"/>
                  <a:pt x="29768" y="852"/>
                </a:cubicBezTo>
                <a:close/>
                <a:moveTo>
                  <a:pt x="48088" y="1475"/>
                </a:moveTo>
                <a:cubicBezTo>
                  <a:pt x="47802" y="1475"/>
                  <a:pt x="47541" y="1663"/>
                  <a:pt x="47457" y="1949"/>
                </a:cubicBezTo>
                <a:cubicBezTo>
                  <a:pt x="47357" y="2290"/>
                  <a:pt x="47548" y="2650"/>
                  <a:pt x="47886" y="2758"/>
                </a:cubicBezTo>
                <a:cubicBezTo>
                  <a:pt x="48713" y="2999"/>
                  <a:pt x="49542" y="3274"/>
                  <a:pt x="50352" y="3573"/>
                </a:cubicBezTo>
                <a:cubicBezTo>
                  <a:pt x="50425" y="3601"/>
                  <a:pt x="50502" y="3614"/>
                  <a:pt x="50581" y="3615"/>
                </a:cubicBezTo>
                <a:cubicBezTo>
                  <a:pt x="50582" y="3615"/>
                  <a:pt x="50583" y="3615"/>
                  <a:pt x="50583" y="3615"/>
                </a:cubicBezTo>
                <a:cubicBezTo>
                  <a:pt x="50901" y="3615"/>
                  <a:pt x="51173" y="3387"/>
                  <a:pt x="51230" y="3074"/>
                </a:cubicBezTo>
                <a:cubicBezTo>
                  <a:pt x="51285" y="2760"/>
                  <a:pt x="51109" y="2451"/>
                  <a:pt x="50809" y="2340"/>
                </a:cubicBezTo>
                <a:cubicBezTo>
                  <a:pt x="49970" y="2030"/>
                  <a:pt x="49111" y="1746"/>
                  <a:pt x="48254" y="1497"/>
                </a:cubicBezTo>
                <a:cubicBezTo>
                  <a:pt x="48199" y="1482"/>
                  <a:pt x="48143" y="1475"/>
                  <a:pt x="48088" y="1475"/>
                </a:cubicBezTo>
                <a:close/>
                <a:moveTo>
                  <a:pt x="24687" y="2351"/>
                </a:moveTo>
                <a:cubicBezTo>
                  <a:pt x="24612" y="2351"/>
                  <a:pt x="24537" y="2363"/>
                  <a:pt x="24462" y="2390"/>
                </a:cubicBezTo>
                <a:cubicBezTo>
                  <a:pt x="23628" y="2704"/>
                  <a:pt x="22793" y="3052"/>
                  <a:pt x="21983" y="3424"/>
                </a:cubicBezTo>
                <a:cubicBezTo>
                  <a:pt x="21701" y="3553"/>
                  <a:pt x="21548" y="3860"/>
                  <a:pt x="21614" y="4162"/>
                </a:cubicBezTo>
                <a:cubicBezTo>
                  <a:pt x="21681" y="4464"/>
                  <a:pt x="21948" y="4679"/>
                  <a:pt x="22257" y="4679"/>
                </a:cubicBezTo>
                <a:cubicBezTo>
                  <a:pt x="22352" y="4679"/>
                  <a:pt x="22445" y="4658"/>
                  <a:pt x="22530" y="4620"/>
                </a:cubicBezTo>
                <a:cubicBezTo>
                  <a:pt x="23313" y="4259"/>
                  <a:pt x="24119" y="3924"/>
                  <a:pt x="24925" y="3622"/>
                </a:cubicBezTo>
                <a:cubicBezTo>
                  <a:pt x="25261" y="3492"/>
                  <a:pt x="25430" y="3115"/>
                  <a:pt x="25304" y="2777"/>
                </a:cubicBezTo>
                <a:cubicBezTo>
                  <a:pt x="25204" y="2514"/>
                  <a:pt x="24954" y="2351"/>
                  <a:pt x="24687" y="2351"/>
                </a:cubicBezTo>
                <a:close/>
                <a:moveTo>
                  <a:pt x="53027" y="3309"/>
                </a:moveTo>
                <a:cubicBezTo>
                  <a:pt x="52778" y="3309"/>
                  <a:pt x="52538" y="3452"/>
                  <a:pt x="52428" y="3694"/>
                </a:cubicBezTo>
                <a:cubicBezTo>
                  <a:pt x="52278" y="4024"/>
                  <a:pt x="52425" y="4414"/>
                  <a:pt x="52755" y="4564"/>
                </a:cubicBezTo>
                <a:cubicBezTo>
                  <a:pt x="53539" y="4921"/>
                  <a:pt x="54322" y="5311"/>
                  <a:pt x="55080" y="5725"/>
                </a:cubicBezTo>
                <a:cubicBezTo>
                  <a:pt x="55176" y="5778"/>
                  <a:pt x="55285" y="5805"/>
                  <a:pt x="55395" y="5805"/>
                </a:cubicBezTo>
                <a:cubicBezTo>
                  <a:pt x="55695" y="5805"/>
                  <a:pt x="55958" y="5601"/>
                  <a:pt x="56032" y="5310"/>
                </a:cubicBezTo>
                <a:cubicBezTo>
                  <a:pt x="56106" y="5019"/>
                  <a:pt x="55973" y="4714"/>
                  <a:pt x="55708" y="4570"/>
                </a:cubicBezTo>
                <a:cubicBezTo>
                  <a:pt x="54922" y="4142"/>
                  <a:pt x="54112" y="3737"/>
                  <a:pt x="53299" y="3368"/>
                </a:cubicBezTo>
                <a:cubicBezTo>
                  <a:pt x="53211" y="3328"/>
                  <a:pt x="53118" y="3309"/>
                  <a:pt x="53027" y="3309"/>
                </a:cubicBezTo>
                <a:close/>
                <a:moveTo>
                  <a:pt x="19896" y="4552"/>
                </a:moveTo>
                <a:cubicBezTo>
                  <a:pt x="19790" y="4552"/>
                  <a:pt x="19681" y="4578"/>
                  <a:pt x="19581" y="4633"/>
                </a:cubicBezTo>
                <a:cubicBezTo>
                  <a:pt x="18800" y="5063"/>
                  <a:pt x="18023" y="5526"/>
                  <a:pt x="17272" y="6011"/>
                </a:cubicBezTo>
                <a:cubicBezTo>
                  <a:pt x="17027" y="6169"/>
                  <a:pt x="16916" y="6470"/>
                  <a:pt x="16998" y="6749"/>
                </a:cubicBezTo>
                <a:cubicBezTo>
                  <a:pt x="17080" y="7029"/>
                  <a:pt x="17337" y="7220"/>
                  <a:pt x="17629" y="7221"/>
                </a:cubicBezTo>
                <a:cubicBezTo>
                  <a:pt x="17755" y="7221"/>
                  <a:pt x="17880" y="7185"/>
                  <a:pt x="17986" y="7116"/>
                </a:cubicBezTo>
                <a:cubicBezTo>
                  <a:pt x="18710" y="6648"/>
                  <a:pt x="19459" y="6200"/>
                  <a:pt x="20214" y="5786"/>
                </a:cubicBezTo>
                <a:cubicBezTo>
                  <a:pt x="20532" y="5612"/>
                  <a:pt x="20649" y="5212"/>
                  <a:pt x="20474" y="4893"/>
                </a:cubicBezTo>
                <a:cubicBezTo>
                  <a:pt x="20354" y="4675"/>
                  <a:pt x="20129" y="4552"/>
                  <a:pt x="19896" y="4552"/>
                </a:cubicBezTo>
                <a:close/>
                <a:moveTo>
                  <a:pt x="57672" y="5837"/>
                </a:moveTo>
                <a:cubicBezTo>
                  <a:pt x="57456" y="5837"/>
                  <a:pt x="57244" y="5944"/>
                  <a:pt x="57119" y="6139"/>
                </a:cubicBezTo>
                <a:cubicBezTo>
                  <a:pt x="56922" y="6445"/>
                  <a:pt x="57011" y="6852"/>
                  <a:pt x="57316" y="7049"/>
                </a:cubicBezTo>
                <a:cubicBezTo>
                  <a:pt x="58043" y="7514"/>
                  <a:pt x="58761" y="8012"/>
                  <a:pt x="59452" y="8529"/>
                </a:cubicBezTo>
                <a:cubicBezTo>
                  <a:pt x="59564" y="8612"/>
                  <a:pt x="59701" y="8658"/>
                  <a:pt x="59841" y="8658"/>
                </a:cubicBezTo>
                <a:cubicBezTo>
                  <a:pt x="59842" y="8658"/>
                  <a:pt x="59844" y="8658"/>
                  <a:pt x="59846" y="8658"/>
                </a:cubicBezTo>
                <a:lnTo>
                  <a:pt x="59846" y="8659"/>
                </a:lnTo>
                <a:cubicBezTo>
                  <a:pt x="60129" y="8659"/>
                  <a:pt x="60381" y="8478"/>
                  <a:pt x="60470" y="8209"/>
                </a:cubicBezTo>
                <a:cubicBezTo>
                  <a:pt x="60560" y="7940"/>
                  <a:pt x="60466" y="7644"/>
                  <a:pt x="60240" y="7474"/>
                </a:cubicBezTo>
                <a:cubicBezTo>
                  <a:pt x="59524" y="6940"/>
                  <a:pt x="58779" y="6424"/>
                  <a:pt x="58028" y="5942"/>
                </a:cubicBezTo>
                <a:cubicBezTo>
                  <a:pt x="57917" y="5871"/>
                  <a:pt x="57794" y="5837"/>
                  <a:pt x="57672" y="5837"/>
                </a:cubicBezTo>
                <a:close/>
                <a:moveTo>
                  <a:pt x="15473" y="7408"/>
                </a:moveTo>
                <a:cubicBezTo>
                  <a:pt x="15330" y="7408"/>
                  <a:pt x="15187" y="7454"/>
                  <a:pt x="15066" y="7550"/>
                </a:cubicBezTo>
                <a:cubicBezTo>
                  <a:pt x="14352" y="8086"/>
                  <a:pt x="13648" y="8655"/>
                  <a:pt x="12974" y="9242"/>
                </a:cubicBezTo>
                <a:cubicBezTo>
                  <a:pt x="12767" y="9422"/>
                  <a:pt x="12694" y="9711"/>
                  <a:pt x="12790" y="9969"/>
                </a:cubicBezTo>
                <a:cubicBezTo>
                  <a:pt x="12886" y="10226"/>
                  <a:pt x="13131" y="10395"/>
                  <a:pt x="13406" y="10395"/>
                </a:cubicBezTo>
                <a:cubicBezTo>
                  <a:pt x="13564" y="10395"/>
                  <a:pt x="13717" y="10339"/>
                  <a:pt x="13837" y="10235"/>
                </a:cubicBezTo>
                <a:cubicBezTo>
                  <a:pt x="14487" y="9668"/>
                  <a:pt x="15167" y="9118"/>
                  <a:pt x="15855" y="8601"/>
                </a:cubicBezTo>
                <a:cubicBezTo>
                  <a:pt x="16156" y="8387"/>
                  <a:pt x="16221" y="7966"/>
                  <a:pt x="15998" y="7670"/>
                </a:cubicBezTo>
                <a:cubicBezTo>
                  <a:pt x="15869" y="7498"/>
                  <a:pt x="15672" y="7408"/>
                  <a:pt x="15473" y="7408"/>
                </a:cubicBezTo>
                <a:close/>
                <a:moveTo>
                  <a:pt x="61907" y="9000"/>
                </a:moveTo>
                <a:cubicBezTo>
                  <a:pt x="61722" y="9000"/>
                  <a:pt x="61539" y="9077"/>
                  <a:pt x="61409" y="9228"/>
                </a:cubicBezTo>
                <a:cubicBezTo>
                  <a:pt x="61172" y="9503"/>
                  <a:pt x="61203" y="9919"/>
                  <a:pt x="61478" y="10156"/>
                </a:cubicBezTo>
                <a:cubicBezTo>
                  <a:pt x="62129" y="10719"/>
                  <a:pt x="62770" y="11313"/>
                  <a:pt x="63382" y="11923"/>
                </a:cubicBezTo>
                <a:cubicBezTo>
                  <a:pt x="63505" y="12045"/>
                  <a:pt x="63671" y="12115"/>
                  <a:pt x="63846" y="12115"/>
                </a:cubicBezTo>
                <a:lnTo>
                  <a:pt x="63846" y="12114"/>
                </a:lnTo>
                <a:cubicBezTo>
                  <a:pt x="64112" y="12114"/>
                  <a:pt x="64351" y="11953"/>
                  <a:pt x="64453" y="11707"/>
                </a:cubicBezTo>
                <a:cubicBezTo>
                  <a:pt x="64554" y="11461"/>
                  <a:pt x="64497" y="11178"/>
                  <a:pt x="64309" y="10990"/>
                </a:cubicBezTo>
                <a:cubicBezTo>
                  <a:pt x="63675" y="10359"/>
                  <a:pt x="63012" y="9742"/>
                  <a:pt x="62337" y="9160"/>
                </a:cubicBezTo>
                <a:cubicBezTo>
                  <a:pt x="62212" y="9053"/>
                  <a:pt x="62059" y="9000"/>
                  <a:pt x="61907" y="9000"/>
                </a:cubicBezTo>
                <a:close/>
                <a:moveTo>
                  <a:pt x="11466" y="10893"/>
                </a:moveTo>
                <a:cubicBezTo>
                  <a:pt x="11301" y="10893"/>
                  <a:pt x="11136" y="10955"/>
                  <a:pt x="11008" y="11078"/>
                </a:cubicBezTo>
                <a:cubicBezTo>
                  <a:pt x="10377" y="11711"/>
                  <a:pt x="9760" y="12374"/>
                  <a:pt x="9176" y="13049"/>
                </a:cubicBezTo>
                <a:cubicBezTo>
                  <a:pt x="9009" y="13245"/>
                  <a:pt x="8969" y="13519"/>
                  <a:pt x="9076" y="13753"/>
                </a:cubicBezTo>
                <a:cubicBezTo>
                  <a:pt x="9183" y="13987"/>
                  <a:pt x="9417" y="14137"/>
                  <a:pt x="9674" y="14138"/>
                </a:cubicBezTo>
                <a:cubicBezTo>
                  <a:pt x="9864" y="14138"/>
                  <a:pt x="10046" y="14055"/>
                  <a:pt x="10171" y="13910"/>
                </a:cubicBezTo>
                <a:cubicBezTo>
                  <a:pt x="10735" y="13258"/>
                  <a:pt x="11329" y="12618"/>
                  <a:pt x="11939" y="12007"/>
                </a:cubicBezTo>
                <a:cubicBezTo>
                  <a:pt x="12188" y="11748"/>
                  <a:pt x="12184" y="11338"/>
                  <a:pt x="11930" y="11085"/>
                </a:cubicBezTo>
                <a:cubicBezTo>
                  <a:pt x="11802" y="10957"/>
                  <a:pt x="11634" y="10893"/>
                  <a:pt x="11466" y="10893"/>
                </a:cubicBezTo>
                <a:close/>
                <a:moveTo>
                  <a:pt x="65651" y="12730"/>
                </a:moveTo>
                <a:cubicBezTo>
                  <a:pt x="65498" y="12730"/>
                  <a:pt x="65344" y="12783"/>
                  <a:pt x="65219" y="12892"/>
                </a:cubicBezTo>
                <a:cubicBezTo>
                  <a:pt x="64945" y="13130"/>
                  <a:pt x="64916" y="13545"/>
                  <a:pt x="65155" y="13820"/>
                </a:cubicBezTo>
                <a:cubicBezTo>
                  <a:pt x="65721" y="14470"/>
                  <a:pt x="66271" y="15148"/>
                  <a:pt x="66790" y="15838"/>
                </a:cubicBezTo>
                <a:cubicBezTo>
                  <a:pt x="66914" y="16003"/>
                  <a:pt x="67109" y="16099"/>
                  <a:pt x="67315" y="16099"/>
                </a:cubicBezTo>
                <a:lnTo>
                  <a:pt x="67317" y="16099"/>
                </a:lnTo>
                <a:cubicBezTo>
                  <a:pt x="67565" y="16099"/>
                  <a:pt x="67793" y="15958"/>
                  <a:pt x="67904" y="15734"/>
                </a:cubicBezTo>
                <a:cubicBezTo>
                  <a:pt x="68016" y="15512"/>
                  <a:pt x="67991" y="15246"/>
                  <a:pt x="67841" y="15046"/>
                </a:cubicBezTo>
                <a:cubicBezTo>
                  <a:pt x="67303" y="14332"/>
                  <a:pt x="66733" y="13628"/>
                  <a:pt x="66148" y="12956"/>
                </a:cubicBezTo>
                <a:cubicBezTo>
                  <a:pt x="66018" y="12806"/>
                  <a:pt x="65835" y="12730"/>
                  <a:pt x="65651" y="12730"/>
                </a:cubicBezTo>
                <a:close/>
                <a:moveTo>
                  <a:pt x="8017" y="14883"/>
                </a:moveTo>
                <a:cubicBezTo>
                  <a:pt x="7816" y="14883"/>
                  <a:pt x="7619" y="14974"/>
                  <a:pt x="7490" y="15147"/>
                </a:cubicBezTo>
                <a:cubicBezTo>
                  <a:pt x="6954" y="15863"/>
                  <a:pt x="6438" y="16607"/>
                  <a:pt x="5955" y="17360"/>
                </a:cubicBezTo>
                <a:cubicBezTo>
                  <a:pt x="5675" y="17796"/>
                  <a:pt x="5988" y="18371"/>
                  <a:pt x="6508" y="18372"/>
                </a:cubicBezTo>
                <a:cubicBezTo>
                  <a:pt x="6731" y="18372"/>
                  <a:pt x="6941" y="18258"/>
                  <a:pt x="7062" y="18069"/>
                </a:cubicBezTo>
                <a:cubicBezTo>
                  <a:pt x="7527" y="17343"/>
                  <a:pt x="8026" y="16625"/>
                  <a:pt x="8543" y="15935"/>
                </a:cubicBezTo>
                <a:cubicBezTo>
                  <a:pt x="8760" y="15644"/>
                  <a:pt x="8700" y="15232"/>
                  <a:pt x="8410" y="15014"/>
                </a:cubicBezTo>
                <a:cubicBezTo>
                  <a:pt x="8292" y="14926"/>
                  <a:pt x="8154" y="14883"/>
                  <a:pt x="8017" y="14883"/>
                </a:cubicBezTo>
                <a:close/>
                <a:moveTo>
                  <a:pt x="68828" y="16948"/>
                </a:moveTo>
                <a:cubicBezTo>
                  <a:pt x="68705" y="16948"/>
                  <a:pt x="68582" y="16982"/>
                  <a:pt x="68472" y="17054"/>
                </a:cubicBezTo>
                <a:cubicBezTo>
                  <a:pt x="68166" y="17252"/>
                  <a:pt x="68079" y="17660"/>
                  <a:pt x="68278" y="17965"/>
                </a:cubicBezTo>
                <a:cubicBezTo>
                  <a:pt x="68744" y="18688"/>
                  <a:pt x="69192" y="19437"/>
                  <a:pt x="69608" y="20193"/>
                </a:cubicBezTo>
                <a:cubicBezTo>
                  <a:pt x="69723" y="20403"/>
                  <a:pt x="69945" y="20534"/>
                  <a:pt x="70184" y="20534"/>
                </a:cubicBezTo>
                <a:lnTo>
                  <a:pt x="70186" y="20534"/>
                </a:lnTo>
                <a:cubicBezTo>
                  <a:pt x="70686" y="20534"/>
                  <a:pt x="71002" y="19997"/>
                  <a:pt x="70761" y="19559"/>
                </a:cubicBezTo>
                <a:cubicBezTo>
                  <a:pt x="70330" y="18776"/>
                  <a:pt x="69866" y="17999"/>
                  <a:pt x="69382" y="17251"/>
                </a:cubicBezTo>
                <a:cubicBezTo>
                  <a:pt x="69256" y="17055"/>
                  <a:pt x="69044" y="16948"/>
                  <a:pt x="68828" y="16948"/>
                </a:cubicBezTo>
                <a:close/>
                <a:moveTo>
                  <a:pt x="5160" y="19332"/>
                </a:moveTo>
                <a:cubicBezTo>
                  <a:pt x="4927" y="19332"/>
                  <a:pt x="4701" y="19456"/>
                  <a:pt x="4582" y="19674"/>
                </a:cubicBezTo>
                <a:cubicBezTo>
                  <a:pt x="4154" y="20460"/>
                  <a:pt x="3748" y="21271"/>
                  <a:pt x="3378" y="22083"/>
                </a:cubicBezTo>
                <a:cubicBezTo>
                  <a:pt x="3180" y="22519"/>
                  <a:pt x="3498" y="23014"/>
                  <a:pt x="3976" y="23015"/>
                </a:cubicBezTo>
                <a:cubicBezTo>
                  <a:pt x="4234" y="23015"/>
                  <a:pt x="4468" y="22864"/>
                  <a:pt x="4574" y="22629"/>
                </a:cubicBezTo>
                <a:cubicBezTo>
                  <a:pt x="4932" y="21844"/>
                  <a:pt x="5324" y="21062"/>
                  <a:pt x="5737" y="20304"/>
                </a:cubicBezTo>
                <a:cubicBezTo>
                  <a:pt x="5910" y="19986"/>
                  <a:pt x="5793" y="19586"/>
                  <a:pt x="5474" y="19413"/>
                </a:cubicBezTo>
                <a:cubicBezTo>
                  <a:pt x="5374" y="19358"/>
                  <a:pt x="5266" y="19332"/>
                  <a:pt x="5160" y="19332"/>
                </a:cubicBezTo>
                <a:close/>
                <a:moveTo>
                  <a:pt x="71375" y="21582"/>
                </a:moveTo>
                <a:cubicBezTo>
                  <a:pt x="71283" y="21582"/>
                  <a:pt x="71189" y="21601"/>
                  <a:pt x="71100" y="21642"/>
                </a:cubicBezTo>
                <a:cubicBezTo>
                  <a:pt x="70772" y="21793"/>
                  <a:pt x="70628" y="22181"/>
                  <a:pt x="70775" y="22510"/>
                </a:cubicBezTo>
                <a:cubicBezTo>
                  <a:pt x="71137" y="23294"/>
                  <a:pt x="71473" y="24100"/>
                  <a:pt x="71774" y="24904"/>
                </a:cubicBezTo>
                <a:cubicBezTo>
                  <a:pt x="71872" y="25160"/>
                  <a:pt x="72117" y="25329"/>
                  <a:pt x="72391" y="25329"/>
                </a:cubicBezTo>
                <a:cubicBezTo>
                  <a:pt x="72850" y="25328"/>
                  <a:pt x="73167" y="24870"/>
                  <a:pt x="73006" y="24440"/>
                </a:cubicBezTo>
                <a:cubicBezTo>
                  <a:pt x="72692" y="23607"/>
                  <a:pt x="72345" y="22772"/>
                  <a:pt x="71970" y="21960"/>
                </a:cubicBezTo>
                <a:cubicBezTo>
                  <a:pt x="71859" y="21722"/>
                  <a:pt x="71622" y="21582"/>
                  <a:pt x="71375" y="21582"/>
                </a:cubicBezTo>
                <a:close/>
                <a:moveTo>
                  <a:pt x="2971" y="24130"/>
                </a:moveTo>
                <a:cubicBezTo>
                  <a:pt x="2699" y="24130"/>
                  <a:pt x="2444" y="24300"/>
                  <a:pt x="2349" y="24573"/>
                </a:cubicBezTo>
                <a:cubicBezTo>
                  <a:pt x="2039" y="25411"/>
                  <a:pt x="1754" y="26271"/>
                  <a:pt x="1504" y="27129"/>
                </a:cubicBezTo>
                <a:cubicBezTo>
                  <a:pt x="1381" y="27549"/>
                  <a:pt x="1697" y="27969"/>
                  <a:pt x="2135" y="27970"/>
                </a:cubicBezTo>
                <a:cubicBezTo>
                  <a:pt x="2428" y="27969"/>
                  <a:pt x="2684" y="27776"/>
                  <a:pt x="2766" y="27496"/>
                </a:cubicBezTo>
                <a:cubicBezTo>
                  <a:pt x="3007" y="26669"/>
                  <a:pt x="3282" y="25839"/>
                  <a:pt x="3582" y="25031"/>
                </a:cubicBezTo>
                <a:cubicBezTo>
                  <a:pt x="3718" y="24688"/>
                  <a:pt x="3545" y="24300"/>
                  <a:pt x="3199" y="24171"/>
                </a:cubicBezTo>
                <a:cubicBezTo>
                  <a:pt x="3124" y="24143"/>
                  <a:pt x="3047" y="24130"/>
                  <a:pt x="2971" y="24130"/>
                </a:cubicBezTo>
                <a:close/>
                <a:moveTo>
                  <a:pt x="73229" y="26514"/>
                </a:moveTo>
                <a:cubicBezTo>
                  <a:pt x="73167" y="26514"/>
                  <a:pt x="73104" y="26523"/>
                  <a:pt x="73042" y="26541"/>
                </a:cubicBezTo>
                <a:cubicBezTo>
                  <a:pt x="72691" y="26645"/>
                  <a:pt x="72493" y="27016"/>
                  <a:pt x="72600" y="27365"/>
                </a:cubicBezTo>
                <a:cubicBezTo>
                  <a:pt x="72845" y="28194"/>
                  <a:pt x="73062" y="29040"/>
                  <a:pt x="73245" y="29879"/>
                </a:cubicBezTo>
                <a:cubicBezTo>
                  <a:pt x="73312" y="30181"/>
                  <a:pt x="73579" y="30396"/>
                  <a:pt x="73887" y="30397"/>
                </a:cubicBezTo>
                <a:cubicBezTo>
                  <a:pt x="74307" y="30396"/>
                  <a:pt x="74619" y="30009"/>
                  <a:pt x="74530" y="29599"/>
                </a:cubicBezTo>
                <a:cubicBezTo>
                  <a:pt x="74341" y="28728"/>
                  <a:pt x="74114" y="27852"/>
                  <a:pt x="73861" y="26992"/>
                </a:cubicBezTo>
                <a:cubicBezTo>
                  <a:pt x="73779" y="26702"/>
                  <a:pt x="73515" y="26514"/>
                  <a:pt x="73229" y="26514"/>
                </a:cubicBezTo>
                <a:close/>
                <a:moveTo>
                  <a:pt x="1486" y="29218"/>
                </a:moveTo>
                <a:cubicBezTo>
                  <a:pt x="1183" y="29218"/>
                  <a:pt x="910" y="29428"/>
                  <a:pt x="844" y="29737"/>
                </a:cubicBezTo>
                <a:cubicBezTo>
                  <a:pt x="656" y="30609"/>
                  <a:pt x="498" y="31500"/>
                  <a:pt x="373" y="32386"/>
                </a:cubicBezTo>
                <a:cubicBezTo>
                  <a:pt x="317" y="32782"/>
                  <a:pt x="625" y="33135"/>
                  <a:pt x="1024" y="33135"/>
                </a:cubicBezTo>
                <a:cubicBezTo>
                  <a:pt x="1351" y="33135"/>
                  <a:pt x="1629" y="32893"/>
                  <a:pt x="1675" y="32570"/>
                </a:cubicBezTo>
                <a:cubicBezTo>
                  <a:pt x="1796" y="31715"/>
                  <a:pt x="1948" y="30855"/>
                  <a:pt x="2130" y="30014"/>
                </a:cubicBezTo>
                <a:cubicBezTo>
                  <a:pt x="2206" y="29659"/>
                  <a:pt x="1980" y="29309"/>
                  <a:pt x="1625" y="29233"/>
                </a:cubicBezTo>
                <a:cubicBezTo>
                  <a:pt x="1579" y="29223"/>
                  <a:pt x="1532" y="29218"/>
                  <a:pt x="1486" y="29218"/>
                </a:cubicBezTo>
                <a:close/>
                <a:moveTo>
                  <a:pt x="74362" y="31682"/>
                </a:moveTo>
                <a:cubicBezTo>
                  <a:pt x="74331" y="31682"/>
                  <a:pt x="74299" y="31684"/>
                  <a:pt x="74267" y="31688"/>
                </a:cubicBezTo>
                <a:cubicBezTo>
                  <a:pt x="73908" y="31741"/>
                  <a:pt x="73659" y="32074"/>
                  <a:pt x="73711" y="32433"/>
                </a:cubicBezTo>
                <a:cubicBezTo>
                  <a:pt x="73834" y="33283"/>
                  <a:pt x="73928" y="34152"/>
                  <a:pt x="73993" y="35015"/>
                </a:cubicBezTo>
                <a:cubicBezTo>
                  <a:pt x="74017" y="35359"/>
                  <a:pt x="74303" y="35624"/>
                  <a:pt x="74647" y="35625"/>
                </a:cubicBezTo>
                <a:cubicBezTo>
                  <a:pt x="74663" y="35625"/>
                  <a:pt x="74680" y="35624"/>
                  <a:pt x="74695" y="35623"/>
                </a:cubicBezTo>
                <a:cubicBezTo>
                  <a:pt x="75058" y="35597"/>
                  <a:pt x="75331" y="35281"/>
                  <a:pt x="75304" y="34920"/>
                </a:cubicBezTo>
                <a:cubicBezTo>
                  <a:pt x="75237" y="34024"/>
                  <a:pt x="75140" y="33125"/>
                  <a:pt x="75012" y="32245"/>
                </a:cubicBezTo>
                <a:cubicBezTo>
                  <a:pt x="74965" y="31918"/>
                  <a:pt x="74684" y="31682"/>
                  <a:pt x="74362" y="31682"/>
                </a:cubicBezTo>
                <a:close/>
                <a:moveTo>
                  <a:pt x="746" y="34455"/>
                </a:moveTo>
                <a:cubicBezTo>
                  <a:pt x="406" y="34455"/>
                  <a:pt x="119" y="34717"/>
                  <a:pt x="92" y="35062"/>
                </a:cubicBezTo>
                <a:cubicBezTo>
                  <a:pt x="31" y="35934"/>
                  <a:pt x="0" y="36823"/>
                  <a:pt x="0" y="37697"/>
                </a:cubicBezTo>
                <a:lnTo>
                  <a:pt x="0" y="37748"/>
                </a:lnTo>
                <a:cubicBezTo>
                  <a:pt x="0" y="38112"/>
                  <a:pt x="295" y="38405"/>
                  <a:pt x="659" y="38405"/>
                </a:cubicBezTo>
                <a:cubicBezTo>
                  <a:pt x="1021" y="38405"/>
                  <a:pt x="1316" y="38112"/>
                  <a:pt x="1316" y="37748"/>
                </a:cubicBezTo>
                <a:lnTo>
                  <a:pt x="1316" y="37702"/>
                </a:lnTo>
                <a:cubicBezTo>
                  <a:pt x="1316" y="36853"/>
                  <a:pt x="1345" y="35995"/>
                  <a:pt x="1404" y="35152"/>
                </a:cubicBezTo>
                <a:cubicBezTo>
                  <a:pt x="1425" y="34791"/>
                  <a:pt x="1153" y="34481"/>
                  <a:pt x="793" y="34457"/>
                </a:cubicBezTo>
                <a:cubicBezTo>
                  <a:pt x="777" y="34456"/>
                  <a:pt x="761" y="34455"/>
                  <a:pt x="746" y="34455"/>
                </a:cubicBezTo>
                <a:close/>
                <a:moveTo>
                  <a:pt x="74747" y="36952"/>
                </a:moveTo>
                <a:cubicBezTo>
                  <a:pt x="74384" y="36952"/>
                  <a:pt x="74089" y="37246"/>
                  <a:pt x="74089" y="37609"/>
                </a:cubicBezTo>
                <a:lnTo>
                  <a:pt x="74089" y="37703"/>
                </a:lnTo>
                <a:cubicBezTo>
                  <a:pt x="74089" y="38566"/>
                  <a:pt x="74059" y="39439"/>
                  <a:pt x="73998" y="40298"/>
                </a:cubicBezTo>
                <a:cubicBezTo>
                  <a:pt x="73973" y="40660"/>
                  <a:pt x="74245" y="40974"/>
                  <a:pt x="74608" y="41001"/>
                </a:cubicBezTo>
                <a:cubicBezTo>
                  <a:pt x="74624" y="41002"/>
                  <a:pt x="74639" y="41002"/>
                  <a:pt x="74655" y="41002"/>
                </a:cubicBezTo>
                <a:cubicBezTo>
                  <a:pt x="75000" y="41001"/>
                  <a:pt x="75285" y="40735"/>
                  <a:pt x="75311" y="40391"/>
                </a:cubicBezTo>
                <a:cubicBezTo>
                  <a:pt x="75373" y="39501"/>
                  <a:pt x="75405" y="38596"/>
                  <a:pt x="75405" y="37703"/>
                </a:cubicBezTo>
                <a:lnTo>
                  <a:pt x="75405" y="37609"/>
                </a:lnTo>
                <a:cubicBezTo>
                  <a:pt x="75405" y="37246"/>
                  <a:pt x="75110" y="36952"/>
                  <a:pt x="74747" y="36952"/>
                </a:cubicBezTo>
                <a:close/>
                <a:moveTo>
                  <a:pt x="754" y="39733"/>
                </a:moveTo>
                <a:cubicBezTo>
                  <a:pt x="739" y="39733"/>
                  <a:pt x="723" y="39734"/>
                  <a:pt x="707" y="39735"/>
                </a:cubicBezTo>
                <a:cubicBezTo>
                  <a:pt x="345" y="39760"/>
                  <a:pt x="72" y="40075"/>
                  <a:pt x="99" y="40438"/>
                </a:cubicBezTo>
                <a:cubicBezTo>
                  <a:pt x="163" y="41331"/>
                  <a:pt x="259" y="42230"/>
                  <a:pt x="386" y="43113"/>
                </a:cubicBezTo>
                <a:cubicBezTo>
                  <a:pt x="432" y="43435"/>
                  <a:pt x="710" y="43676"/>
                  <a:pt x="1035" y="43677"/>
                </a:cubicBezTo>
                <a:cubicBezTo>
                  <a:pt x="1068" y="43676"/>
                  <a:pt x="1099" y="43674"/>
                  <a:pt x="1130" y="43670"/>
                </a:cubicBezTo>
                <a:cubicBezTo>
                  <a:pt x="1489" y="43618"/>
                  <a:pt x="1738" y="43284"/>
                  <a:pt x="1687" y="42925"/>
                </a:cubicBezTo>
                <a:cubicBezTo>
                  <a:pt x="1565" y="42074"/>
                  <a:pt x="1472" y="41206"/>
                  <a:pt x="1410" y="40343"/>
                </a:cubicBezTo>
                <a:cubicBezTo>
                  <a:pt x="1385" y="39997"/>
                  <a:pt x="1096" y="39733"/>
                  <a:pt x="754" y="39733"/>
                </a:cubicBezTo>
                <a:close/>
                <a:moveTo>
                  <a:pt x="74373" y="42311"/>
                </a:moveTo>
                <a:cubicBezTo>
                  <a:pt x="74050" y="42311"/>
                  <a:pt x="73768" y="42550"/>
                  <a:pt x="73723" y="42880"/>
                </a:cubicBezTo>
                <a:cubicBezTo>
                  <a:pt x="73602" y="43736"/>
                  <a:pt x="73448" y="44595"/>
                  <a:pt x="73266" y="45435"/>
                </a:cubicBezTo>
                <a:cubicBezTo>
                  <a:pt x="73178" y="45845"/>
                  <a:pt x="73490" y="46232"/>
                  <a:pt x="73909" y="46232"/>
                </a:cubicBezTo>
                <a:cubicBezTo>
                  <a:pt x="74219" y="46231"/>
                  <a:pt x="74485" y="46015"/>
                  <a:pt x="74550" y="45713"/>
                </a:cubicBezTo>
                <a:cubicBezTo>
                  <a:pt x="74739" y="44843"/>
                  <a:pt x="74898" y="43952"/>
                  <a:pt x="75025" y="43065"/>
                </a:cubicBezTo>
                <a:cubicBezTo>
                  <a:pt x="75079" y="42705"/>
                  <a:pt x="74828" y="42369"/>
                  <a:pt x="74467" y="42318"/>
                </a:cubicBezTo>
                <a:cubicBezTo>
                  <a:pt x="74435" y="42313"/>
                  <a:pt x="74404" y="42311"/>
                  <a:pt x="74373" y="42311"/>
                </a:cubicBezTo>
                <a:close/>
                <a:moveTo>
                  <a:pt x="1505" y="44962"/>
                </a:moveTo>
                <a:cubicBezTo>
                  <a:pt x="1459" y="44962"/>
                  <a:pt x="1413" y="44967"/>
                  <a:pt x="1366" y="44977"/>
                </a:cubicBezTo>
                <a:cubicBezTo>
                  <a:pt x="1011" y="45055"/>
                  <a:pt x="786" y="45405"/>
                  <a:pt x="864" y="45760"/>
                </a:cubicBezTo>
                <a:cubicBezTo>
                  <a:pt x="1054" y="46634"/>
                  <a:pt x="1278" y="47510"/>
                  <a:pt x="1530" y="48367"/>
                </a:cubicBezTo>
                <a:cubicBezTo>
                  <a:pt x="1613" y="48647"/>
                  <a:pt x="1869" y="48839"/>
                  <a:pt x="2161" y="48840"/>
                </a:cubicBezTo>
                <a:cubicBezTo>
                  <a:pt x="2600" y="48839"/>
                  <a:pt x="2916" y="48417"/>
                  <a:pt x="2792" y="47996"/>
                </a:cubicBezTo>
                <a:cubicBezTo>
                  <a:pt x="2549" y="47169"/>
                  <a:pt x="2333" y="46323"/>
                  <a:pt x="2149" y="45481"/>
                </a:cubicBezTo>
                <a:cubicBezTo>
                  <a:pt x="2081" y="45173"/>
                  <a:pt x="1808" y="44962"/>
                  <a:pt x="1505" y="44962"/>
                </a:cubicBezTo>
                <a:close/>
                <a:moveTo>
                  <a:pt x="73256" y="47479"/>
                </a:moveTo>
                <a:cubicBezTo>
                  <a:pt x="72971" y="47479"/>
                  <a:pt x="72710" y="47665"/>
                  <a:pt x="72626" y="47953"/>
                </a:cubicBezTo>
                <a:cubicBezTo>
                  <a:pt x="72383" y="48779"/>
                  <a:pt x="72108" y="49608"/>
                  <a:pt x="71806" y="50416"/>
                </a:cubicBezTo>
                <a:cubicBezTo>
                  <a:pt x="71648" y="50846"/>
                  <a:pt x="71965" y="51302"/>
                  <a:pt x="72423" y="51303"/>
                </a:cubicBezTo>
                <a:cubicBezTo>
                  <a:pt x="72698" y="51303"/>
                  <a:pt x="72944" y="51132"/>
                  <a:pt x="73039" y="50875"/>
                </a:cubicBezTo>
                <a:cubicBezTo>
                  <a:pt x="73352" y="50037"/>
                  <a:pt x="73637" y="49178"/>
                  <a:pt x="73888" y="48322"/>
                </a:cubicBezTo>
                <a:cubicBezTo>
                  <a:pt x="73990" y="47973"/>
                  <a:pt x="73790" y="47607"/>
                  <a:pt x="73442" y="47506"/>
                </a:cubicBezTo>
                <a:cubicBezTo>
                  <a:pt x="73380" y="47488"/>
                  <a:pt x="73317" y="47479"/>
                  <a:pt x="73256" y="47479"/>
                </a:cubicBezTo>
                <a:close/>
                <a:moveTo>
                  <a:pt x="3000" y="50036"/>
                </a:moveTo>
                <a:cubicBezTo>
                  <a:pt x="2923" y="50036"/>
                  <a:pt x="2845" y="50050"/>
                  <a:pt x="2769" y="50078"/>
                </a:cubicBezTo>
                <a:cubicBezTo>
                  <a:pt x="2431" y="50205"/>
                  <a:pt x="2258" y="50580"/>
                  <a:pt x="2382" y="50919"/>
                </a:cubicBezTo>
                <a:cubicBezTo>
                  <a:pt x="2695" y="51755"/>
                  <a:pt x="3042" y="52590"/>
                  <a:pt x="3415" y="53402"/>
                </a:cubicBezTo>
                <a:cubicBezTo>
                  <a:pt x="3521" y="53636"/>
                  <a:pt x="3755" y="53785"/>
                  <a:pt x="4012" y="53785"/>
                </a:cubicBezTo>
                <a:cubicBezTo>
                  <a:pt x="4491" y="53784"/>
                  <a:pt x="4808" y="53289"/>
                  <a:pt x="4610" y="52854"/>
                </a:cubicBezTo>
                <a:cubicBezTo>
                  <a:pt x="4250" y="52070"/>
                  <a:pt x="3916" y="51265"/>
                  <a:pt x="3613" y="50458"/>
                </a:cubicBezTo>
                <a:cubicBezTo>
                  <a:pt x="3513" y="50197"/>
                  <a:pt x="3264" y="50036"/>
                  <a:pt x="3000" y="50036"/>
                </a:cubicBezTo>
                <a:close/>
                <a:moveTo>
                  <a:pt x="71409" y="52432"/>
                </a:moveTo>
                <a:cubicBezTo>
                  <a:pt x="71160" y="52432"/>
                  <a:pt x="70921" y="52575"/>
                  <a:pt x="70811" y="52816"/>
                </a:cubicBezTo>
                <a:cubicBezTo>
                  <a:pt x="70453" y="53601"/>
                  <a:pt x="70061" y="54383"/>
                  <a:pt x="69647" y="55140"/>
                </a:cubicBezTo>
                <a:cubicBezTo>
                  <a:pt x="69407" y="55578"/>
                  <a:pt x="69724" y="56113"/>
                  <a:pt x="70223" y="56113"/>
                </a:cubicBezTo>
                <a:cubicBezTo>
                  <a:pt x="70464" y="56113"/>
                  <a:pt x="70684" y="55982"/>
                  <a:pt x="70800" y="55771"/>
                </a:cubicBezTo>
                <a:cubicBezTo>
                  <a:pt x="71229" y="54986"/>
                  <a:pt x="71636" y="54177"/>
                  <a:pt x="72007" y="53364"/>
                </a:cubicBezTo>
                <a:cubicBezTo>
                  <a:pt x="72158" y="53034"/>
                  <a:pt x="72013" y="52643"/>
                  <a:pt x="71682" y="52493"/>
                </a:cubicBezTo>
                <a:cubicBezTo>
                  <a:pt x="71593" y="52452"/>
                  <a:pt x="71500" y="52432"/>
                  <a:pt x="71409" y="52432"/>
                </a:cubicBezTo>
                <a:close/>
                <a:moveTo>
                  <a:pt x="5193" y="54822"/>
                </a:moveTo>
                <a:cubicBezTo>
                  <a:pt x="5087" y="54822"/>
                  <a:pt x="4978" y="54848"/>
                  <a:pt x="4878" y="54903"/>
                </a:cubicBezTo>
                <a:cubicBezTo>
                  <a:pt x="4556" y="55079"/>
                  <a:pt x="4441" y="55485"/>
                  <a:pt x="4622" y="55803"/>
                </a:cubicBezTo>
                <a:cubicBezTo>
                  <a:pt x="5052" y="56587"/>
                  <a:pt x="5515" y="57364"/>
                  <a:pt x="5999" y="58113"/>
                </a:cubicBezTo>
                <a:cubicBezTo>
                  <a:pt x="6120" y="58302"/>
                  <a:pt x="6328" y="58415"/>
                  <a:pt x="6552" y="58415"/>
                </a:cubicBezTo>
                <a:cubicBezTo>
                  <a:pt x="7072" y="58414"/>
                  <a:pt x="7386" y="57838"/>
                  <a:pt x="7104" y="57400"/>
                </a:cubicBezTo>
                <a:cubicBezTo>
                  <a:pt x="6637" y="56678"/>
                  <a:pt x="6189" y="55927"/>
                  <a:pt x="5775" y="55171"/>
                </a:cubicBezTo>
                <a:cubicBezTo>
                  <a:pt x="5657" y="54948"/>
                  <a:pt x="5429" y="54822"/>
                  <a:pt x="5193" y="54822"/>
                </a:cubicBezTo>
                <a:close/>
                <a:moveTo>
                  <a:pt x="68877" y="57066"/>
                </a:moveTo>
                <a:cubicBezTo>
                  <a:pt x="68658" y="57066"/>
                  <a:pt x="68443" y="57175"/>
                  <a:pt x="68319" y="57375"/>
                </a:cubicBezTo>
                <a:cubicBezTo>
                  <a:pt x="67853" y="58099"/>
                  <a:pt x="67354" y="58816"/>
                  <a:pt x="66835" y="59508"/>
                </a:cubicBezTo>
                <a:cubicBezTo>
                  <a:pt x="66687" y="59706"/>
                  <a:pt x="66662" y="59973"/>
                  <a:pt x="66773" y="60196"/>
                </a:cubicBezTo>
                <a:cubicBezTo>
                  <a:pt x="66885" y="60418"/>
                  <a:pt x="67113" y="60559"/>
                  <a:pt x="67361" y="60560"/>
                </a:cubicBezTo>
                <a:lnTo>
                  <a:pt x="67361" y="60559"/>
                </a:lnTo>
                <a:cubicBezTo>
                  <a:pt x="67568" y="60559"/>
                  <a:pt x="67763" y="60462"/>
                  <a:pt x="67887" y="60296"/>
                </a:cubicBezTo>
                <a:cubicBezTo>
                  <a:pt x="68424" y="59580"/>
                  <a:pt x="68942" y="58837"/>
                  <a:pt x="69425" y="58087"/>
                </a:cubicBezTo>
                <a:cubicBezTo>
                  <a:pt x="69627" y="57781"/>
                  <a:pt x="69539" y="57369"/>
                  <a:pt x="69232" y="57171"/>
                </a:cubicBezTo>
                <a:cubicBezTo>
                  <a:pt x="69122" y="57100"/>
                  <a:pt x="68999" y="57066"/>
                  <a:pt x="68877" y="57066"/>
                </a:cubicBezTo>
                <a:close/>
                <a:moveTo>
                  <a:pt x="8062" y="59268"/>
                </a:moveTo>
                <a:cubicBezTo>
                  <a:pt x="7924" y="59268"/>
                  <a:pt x="7786" y="59311"/>
                  <a:pt x="7667" y="59400"/>
                </a:cubicBezTo>
                <a:cubicBezTo>
                  <a:pt x="7377" y="59619"/>
                  <a:pt x="7318" y="60030"/>
                  <a:pt x="7536" y="60320"/>
                </a:cubicBezTo>
                <a:cubicBezTo>
                  <a:pt x="8072" y="61034"/>
                  <a:pt x="8640" y="61738"/>
                  <a:pt x="9227" y="62413"/>
                </a:cubicBezTo>
                <a:cubicBezTo>
                  <a:pt x="9352" y="62558"/>
                  <a:pt x="9533" y="62640"/>
                  <a:pt x="9724" y="62640"/>
                </a:cubicBezTo>
                <a:cubicBezTo>
                  <a:pt x="9981" y="62640"/>
                  <a:pt x="10215" y="62489"/>
                  <a:pt x="10322" y="62254"/>
                </a:cubicBezTo>
                <a:cubicBezTo>
                  <a:pt x="10429" y="62020"/>
                  <a:pt x="10389" y="61745"/>
                  <a:pt x="10220" y="61550"/>
                </a:cubicBezTo>
                <a:cubicBezTo>
                  <a:pt x="9654" y="60899"/>
                  <a:pt x="9105" y="60220"/>
                  <a:pt x="8588" y="59531"/>
                </a:cubicBezTo>
                <a:cubicBezTo>
                  <a:pt x="8459" y="59359"/>
                  <a:pt x="8262" y="59268"/>
                  <a:pt x="8062" y="59268"/>
                </a:cubicBezTo>
                <a:close/>
                <a:moveTo>
                  <a:pt x="65701" y="61302"/>
                </a:moveTo>
                <a:cubicBezTo>
                  <a:pt x="65517" y="61302"/>
                  <a:pt x="65334" y="61379"/>
                  <a:pt x="65205" y="61529"/>
                </a:cubicBezTo>
                <a:cubicBezTo>
                  <a:pt x="64639" y="62181"/>
                  <a:pt x="64044" y="62820"/>
                  <a:pt x="63434" y="63430"/>
                </a:cubicBezTo>
                <a:cubicBezTo>
                  <a:pt x="63246" y="63617"/>
                  <a:pt x="63190" y="63900"/>
                  <a:pt x="63291" y="64146"/>
                </a:cubicBezTo>
                <a:cubicBezTo>
                  <a:pt x="63393" y="64391"/>
                  <a:pt x="63633" y="64552"/>
                  <a:pt x="63899" y="64552"/>
                </a:cubicBezTo>
                <a:cubicBezTo>
                  <a:pt x="64074" y="64552"/>
                  <a:pt x="64241" y="64483"/>
                  <a:pt x="64364" y="64359"/>
                </a:cubicBezTo>
                <a:cubicBezTo>
                  <a:pt x="64995" y="63728"/>
                  <a:pt x="65613" y="63065"/>
                  <a:pt x="66198" y="62390"/>
                </a:cubicBezTo>
                <a:cubicBezTo>
                  <a:pt x="66435" y="62115"/>
                  <a:pt x="66406" y="61701"/>
                  <a:pt x="66131" y="61462"/>
                </a:cubicBezTo>
                <a:cubicBezTo>
                  <a:pt x="66007" y="61355"/>
                  <a:pt x="65854" y="61302"/>
                  <a:pt x="65701" y="61302"/>
                </a:cubicBezTo>
                <a:close/>
                <a:moveTo>
                  <a:pt x="11538" y="63268"/>
                </a:moveTo>
                <a:cubicBezTo>
                  <a:pt x="11369" y="63268"/>
                  <a:pt x="11201" y="63333"/>
                  <a:pt x="11073" y="63461"/>
                </a:cubicBezTo>
                <a:cubicBezTo>
                  <a:pt x="10820" y="63714"/>
                  <a:pt x="10816" y="64122"/>
                  <a:pt x="11063" y="64380"/>
                </a:cubicBezTo>
                <a:cubicBezTo>
                  <a:pt x="11696" y="65012"/>
                  <a:pt x="12359" y="65628"/>
                  <a:pt x="13033" y="66213"/>
                </a:cubicBezTo>
                <a:cubicBezTo>
                  <a:pt x="13153" y="66316"/>
                  <a:pt x="13304" y="66373"/>
                  <a:pt x="13463" y="66373"/>
                </a:cubicBezTo>
                <a:cubicBezTo>
                  <a:pt x="13737" y="66373"/>
                  <a:pt x="13983" y="66203"/>
                  <a:pt x="14078" y="65945"/>
                </a:cubicBezTo>
                <a:cubicBezTo>
                  <a:pt x="14175" y="65688"/>
                  <a:pt x="14100" y="65398"/>
                  <a:pt x="13893" y="65218"/>
                </a:cubicBezTo>
                <a:cubicBezTo>
                  <a:pt x="13242" y="64655"/>
                  <a:pt x="12603" y="64059"/>
                  <a:pt x="11991" y="63449"/>
                </a:cubicBezTo>
                <a:cubicBezTo>
                  <a:pt x="11864" y="63328"/>
                  <a:pt x="11701" y="63268"/>
                  <a:pt x="11538" y="63268"/>
                </a:cubicBezTo>
                <a:close/>
                <a:moveTo>
                  <a:pt x="61971" y="65034"/>
                </a:moveTo>
                <a:cubicBezTo>
                  <a:pt x="61815" y="65034"/>
                  <a:pt x="61659" y="65089"/>
                  <a:pt x="61533" y="65201"/>
                </a:cubicBezTo>
                <a:cubicBezTo>
                  <a:pt x="60882" y="65765"/>
                  <a:pt x="60203" y="66314"/>
                  <a:pt x="59513" y="66831"/>
                </a:cubicBezTo>
                <a:cubicBezTo>
                  <a:pt x="59286" y="67001"/>
                  <a:pt x="59194" y="67297"/>
                  <a:pt x="59284" y="67565"/>
                </a:cubicBezTo>
                <a:cubicBezTo>
                  <a:pt x="59373" y="67833"/>
                  <a:pt x="59624" y="68014"/>
                  <a:pt x="59905" y="68014"/>
                </a:cubicBezTo>
                <a:cubicBezTo>
                  <a:pt x="59906" y="68014"/>
                  <a:pt x="59907" y="68014"/>
                  <a:pt x="59908" y="68014"/>
                </a:cubicBezTo>
                <a:cubicBezTo>
                  <a:pt x="60050" y="68014"/>
                  <a:pt x="60188" y="67969"/>
                  <a:pt x="60302" y="67883"/>
                </a:cubicBezTo>
                <a:cubicBezTo>
                  <a:pt x="61016" y="67347"/>
                  <a:pt x="61720" y="66778"/>
                  <a:pt x="62395" y="66194"/>
                </a:cubicBezTo>
                <a:cubicBezTo>
                  <a:pt x="62675" y="65957"/>
                  <a:pt x="62708" y="65536"/>
                  <a:pt x="62468" y="65260"/>
                </a:cubicBezTo>
                <a:cubicBezTo>
                  <a:pt x="62337" y="65110"/>
                  <a:pt x="62154" y="65034"/>
                  <a:pt x="61971" y="65034"/>
                </a:cubicBezTo>
                <a:close/>
                <a:moveTo>
                  <a:pt x="15524" y="66717"/>
                </a:moveTo>
                <a:cubicBezTo>
                  <a:pt x="15324" y="66717"/>
                  <a:pt x="15126" y="66808"/>
                  <a:pt x="14997" y="66981"/>
                </a:cubicBezTo>
                <a:cubicBezTo>
                  <a:pt x="14780" y="67271"/>
                  <a:pt x="14839" y="67684"/>
                  <a:pt x="15130" y="67901"/>
                </a:cubicBezTo>
                <a:cubicBezTo>
                  <a:pt x="15846" y="68438"/>
                  <a:pt x="16589" y="68954"/>
                  <a:pt x="17341" y="69436"/>
                </a:cubicBezTo>
                <a:cubicBezTo>
                  <a:pt x="17446" y="69505"/>
                  <a:pt x="17570" y="69542"/>
                  <a:pt x="17696" y="69542"/>
                </a:cubicBezTo>
                <a:cubicBezTo>
                  <a:pt x="17987" y="69542"/>
                  <a:pt x="18244" y="69349"/>
                  <a:pt x="18327" y="69070"/>
                </a:cubicBezTo>
                <a:cubicBezTo>
                  <a:pt x="18409" y="68789"/>
                  <a:pt x="18298" y="68489"/>
                  <a:pt x="18053" y="68331"/>
                </a:cubicBezTo>
                <a:cubicBezTo>
                  <a:pt x="17328" y="67864"/>
                  <a:pt x="16609" y="67366"/>
                  <a:pt x="15918" y="66848"/>
                </a:cubicBezTo>
                <a:cubicBezTo>
                  <a:pt x="15800" y="66760"/>
                  <a:pt x="15661" y="66717"/>
                  <a:pt x="15524" y="66717"/>
                </a:cubicBezTo>
                <a:close/>
                <a:moveTo>
                  <a:pt x="57739" y="68209"/>
                </a:moveTo>
                <a:cubicBezTo>
                  <a:pt x="57617" y="68209"/>
                  <a:pt x="57494" y="68243"/>
                  <a:pt x="57383" y="68313"/>
                </a:cubicBezTo>
                <a:cubicBezTo>
                  <a:pt x="56658" y="68781"/>
                  <a:pt x="55908" y="69227"/>
                  <a:pt x="55153" y="69640"/>
                </a:cubicBezTo>
                <a:cubicBezTo>
                  <a:pt x="54889" y="69785"/>
                  <a:pt x="54757" y="70088"/>
                  <a:pt x="54831" y="70380"/>
                </a:cubicBezTo>
                <a:cubicBezTo>
                  <a:pt x="54907" y="70671"/>
                  <a:pt x="55168" y="70874"/>
                  <a:pt x="55469" y="70874"/>
                </a:cubicBezTo>
                <a:lnTo>
                  <a:pt x="55469" y="70874"/>
                </a:lnTo>
                <a:cubicBezTo>
                  <a:pt x="55579" y="70874"/>
                  <a:pt x="55688" y="70846"/>
                  <a:pt x="55785" y="70793"/>
                </a:cubicBezTo>
                <a:cubicBezTo>
                  <a:pt x="56566" y="70366"/>
                  <a:pt x="57345" y="69903"/>
                  <a:pt x="58095" y="69419"/>
                </a:cubicBezTo>
                <a:cubicBezTo>
                  <a:pt x="58401" y="69223"/>
                  <a:pt x="58489" y="68816"/>
                  <a:pt x="58293" y="68510"/>
                </a:cubicBezTo>
                <a:cubicBezTo>
                  <a:pt x="58166" y="68315"/>
                  <a:pt x="57955" y="68209"/>
                  <a:pt x="57739" y="68209"/>
                </a:cubicBezTo>
                <a:close/>
                <a:moveTo>
                  <a:pt x="55469" y="70874"/>
                </a:moveTo>
                <a:cubicBezTo>
                  <a:pt x="55469" y="70874"/>
                  <a:pt x="55468" y="70874"/>
                  <a:pt x="55468" y="70874"/>
                </a:cubicBezTo>
                <a:lnTo>
                  <a:pt x="55470" y="70874"/>
                </a:lnTo>
                <a:cubicBezTo>
                  <a:pt x="55470" y="70874"/>
                  <a:pt x="55469" y="70874"/>
                  <a:pt x="55469" y="70874"/>
                </a:cubicBezTo>
                <a:close/>
                <a:moveTo>
                  <a:pt x="19975" y="69578"/>
                </a:moveTo>
                <a:cubicBezTo>
                  <a:pt x="19742" y="69578"/>
                  <a:pt x="19516" y="69703"/>
                  <a:pt x="19397" y="69921"/>
                </a:cubicBezTo>
                <a:cubicBezTo>
                  <a:pt x="19223" y="70238"/>
                  <a:pt x="19340" y="70636"/>
                  <a:pt x="19656" y="70811"/>
                </a:cubicBezTo>
                <a:cubicBezTo>
                  <a:pt x="20442" y="71241"/>
                  <a:pt x="21252" y="71646"/>
                  <a:pt x="22063" y="72017"/>
                </a:cubicBezTo>
                <a:cubicBezTo>
                  <a:pt x="22149" y="72056"/>
                  <a:pt x="22242" y="72076"/>
                  <a:pt x="22336" y="72076"/>
                </a:cubicBezTo>
                <a:cubicBezTo>
                  <a:pt x="22645" y="72076"/>
                  <a:pt x="22913" y="71861"/>
                  <a:pt x="22979" y="71558"/>
                </a:cubicBezTo>
                <a:cubicBezTo>
                  <a:pt x="23045" y="71256"/>
                  <a:pt x="22890" y="70949"/>
                  <a:pt x="22610" y="70820"/>
                </a:cubicBezTo>
                <a:cubicBezTo>
                  <a:pt x="21826" y="70463"/>
                  <a:pt x="21045" y="70072"/>
                  <a:pt x="20285" y="69657"/>
                </a:cubicBezTo>
                <a:cubicBezTo>
                  <a:pt x="20186" y="69604"/>
                  <a:pt x="20080" y="69578"/>
                  <a:pt x="19975" y="69578"/>
                </a:cubicBezTo>
                <a:close/>
                <a:moveTo>
                  <a:pt x="53103" y="70746"/>
                </a:moveTo>
                <a:cubicBezTo>
                  <a:pt x="53013" y="70746"/>
                  <a:pt x="52921" y="70765"/>
                  <a:pt x="52834" y="70805"/>
                </a:cubicBezTo>
                <a:cubicBezTo>
                  <a:pt x="52050" y="71163"/>
                  <a:pt x="51244" y="71497"/>
                  <a:pt x="50438" y="71799"/>
                </a:cubicBezTo>
                <a:cubicBezTo>
                  <a:pt x="50141" y="71910"/>
                  <a:pt x="49965" y="72218"/>
                  <a:pt x="50021" y="72532"/>
                </a:cubicBezTo>
                <a:cubicBezTo>
                  <a:pt x="50079" y="72844"/>
                  <a:pt x="50350" y="73072"/>
                  <a:pt x="50668" y="73073"/>
                </a:cubicBezTo>
                <a:lnTo>
                  <a:pt x="50668" y="73073"/>
                </a:lnTo>
                <a:cubicBezTo>
                  <a:pt x="50747" y="73073"/>
                  <a:pt x="50825" y="73058"/>
                  <a:pt x="50899" y="73031"/>
                </a:cubicBezTo>
                <a:cubicBezTo>
                  <a:pt x="51734" y="72719"/>
                  <a:pt x="52569" y="72372"/>
                  <a:pt x="53381" y="72000"/>
                </a:cubicBezTo>
                <a:cubicBezTo>
                  <a:pt x="53708" y="71847"/>
                  <a:pt x="53851" y="71459"/>
                  <a:pt x="53701" y="71130"/>
                </a:cubicBezTo>
                <a:cubicBezTo>
                  <a:pt x="53591" y="70889"/>
                  <a:pt x="53353" y="70746"/>
                  <a:pt x="53103" y="70746"/>
                </a:cubicBezTo>
                <a:close/>
                <a:moveTo>
                  <a:pt x="50668" y="73073"/>
                </a:moveTo>
                <a:cubicBezTo>
                  <a:pt x="50668" y="73073"/>
                  <a:pt x="50668" y="73073"/>
                  <a:pt x="50668" y="73073"/>
                </a:cubicBezTo>
                <a:lnTo>
                  <a:pt x="50669" y="73073"/>
                </a:lnTo>
                <a:cubicBezTo>
                  <a:pt x="50669" y="73073"/>
                  <a:pt x="50669" y="73073"/>
                  <a:pt x="50668" y="73073"/>
                </a:cubicBezTo>
                <a:close/>
                <a:moveTo>
                  <a:pt x="24782" y="71773"/>
                </a:moveTo>
                <a:cubicBezTo>
                  <a:pt x="24515" y="71773"/>
                  <a:pt x="24264" y="71937"/>
                  <a:pt x="24165" y="72201"/>
                </a:cubicBezTo>
                <a:cubicBezTo>
                  <a:pt x="24039" y="72542"/>
                  <a:pt x="24212" y="72921"/>
                  <a:pt x="24552" y="73047"/>
                </a:cubicBezTo>
                <a:cubicBezTo>
                  <a:pt x="25390" y="73359"/>
                  <a:pt x="26250" y="73644"/>
                  <a:pt x="27106" y="73894"/>
                </a:cubicBezTo>
                <a:cubicBezTo>
                  <a:pt x="27166" y="73912"/>
                  <a:pt x="27228" y="73921"/>
                  <a:pt x="27292" y="73921"/>
                </a:cubicBezTo>
                <a:cubicBezTo>
                  <a:pt x="27618" y="73921"/>
                  <a:pt x="27895" y="73680"/>
                  <a:pt x="27941" y="73357"/>
                </a:cubicBezTo>
                <a:cubicBezTo>
                  <a:pt x="27988" y="73033"/>
                  <a:pt x="27789" y="72725"/>
                  <a:pt x="27476" y="72633"/>
                </a:cubicBezTo>
                <a:cubicBezTo>
                  <a:pt x="26649" y="72391"/>
                  <a:pt x="25819" y="72116"/>
                  <a:pt x="25011" y="71814"/>
                </a:cubicBezTo>
                <a:cubicBezTo>
                  <a:pt x="24936" y="71786"/>
                  <a:pt x="24858" y="71773"/>
                  <a:pt x="24782" y="71773"/>
                </a:cubicBezTo>
                <a:close/>
                <a:moveTo>
                  <a:pt x="48180" y="72586"/>
                </a:moveTo>
                <a:cubicBezTo>
                  <a:pt x="48112" y="72586"/>
                  <a:pt x="48043" y="72597"/>
                  <a:pt x="47975" y="72619"/>
                </a:cubicBezTo>
                <a:cubicBezTo>
                  <a:pt x="47149" y="72862"/>
                  <a:pt x="46302" y="73078"/>
                  <a:pt x="45459" y="73261"/>
                </a:cubicBezTo>
                <a:cubicBezTo>
                  <a:pt x="45131" y="73332"/>
                  <a:pt x="44909" y="73639"/>
                  <a:pt x="44945" y="73973"/>
                </a:cubicBezTo>
                <a:cubicBezTo>
                  <a:pt x="44980" y="74307"/>
                  <a:pt x="45262" y="74560"/>
                  <a:pt x="45598" y="74562"/>
                </a:cubicBezTo>
                <a:cubicBezTo>
                  <a:pt x="45644" y="74560"/>
                  <a:pt x="45692" y="74556"/>
                  <a:pt x="45738" y="74546"/>
                </a:cubicBezTo>
                <a:cubicBezTo>
                  <a:pt x="46612" y="74355"/>
                  <a:pt x="47489" y="74133"/>
                  <a:pt x="48345" y="73881"/>
                </a:cubicBezTo>
                <a:cubicBezTo>
                  <a:pt x="48704" y="73787"/>
                  <a:pt x="48915" y="73414"/>
                  <a:pt x="48810" y="73058"/>
                </a:cubicBezTo>
                <a:cubicBezTo>
                  <a:pt x="48725" y="72771"/>
                  <a:pt x="48463" y="72586"/>
                  <a:pt x="48180" y="72586"/>
                </a:cubicBezTo>
                <a:close/>
                <a:moveTo>
                  <a:pt x="29845" y="73254"/>
                </a:moveTo>
                <a:cubicBezTo>
                  <a:pt x="29542" y="73254"/>
                  <a:pt x="29269" y="73463"/>
                  <a:pt x="29202" y="73772"/>
                </a:cubicBezTo>
                <a:cubicBezTo>
                  <a:pt x="29125" y="74130"/>
                  <a:pt x="29355" y="74483"/>
                  <a:pt x="29714" y="74556"/>
                </a:cubicBezTo>
                <a:cubicBezTo>
                  <a:pt x="30585" y="74743"/>
                  <a:pt x="31477" y="74903"/>
                  <a:pt x="32363" y="75028"/>
                </a:cubicBezTo>
                <a:cubicBezTo>
                  <a:pt x="32393" y="75033"/>
                  <a:pt x="32425" y="75035"/>
                  <a:pt x="32456" y="75035"/>
                </a:cubicBezTo>
                <a:lnTo>
                  <a:pt x="32456" y="75035"/>
                </a:lnTo>
                <a:cubicBezTo>
                  <a:pt x="32802" y="75035"/>
                  <a:pt x="33087" y="74768"/>
                  <a:pt x="33111" y="74423"/>
                </a:cubicBezTo>
                <a:cubicBezTo>
                  <a:pt x="33135" y="74079"/>
                  <a:pt x="32889" y="73774"/>
                  <a:pt x="32547" y="73727"/>
                </a:cubicBezTo>
                <a:cubicBezTo>
                  <a:pt x="31692" y="73605"/>
                  <a:pt x="30831" y="73452"/>
                  <a:pt x="29991" y="73270"/>
                </a:cubicBezTo>
                <a:cubicBezTo>
                  <a:pt x="29942" y="73259"/>
                  <a:pt x="29893" y="73254"/>
                  <a:pt x="29845" y="73254"/>
                </a:cubicBezTo>
                <a:close/>
                <a:moveTo>
                  <a:pt x="32456" y="75035"/>
                </a:moveTo>
                <a:cubicBezTo>
                  <a:pt x="32456" y="75035"/>
                  <a:pt x="32456" y="75035"/>
                  <a:pt x="32455" y="75035"/>
                </a:cubicBezTo>
                <a:lnTo>
                  <a:pt x="32457" y="75035"/>
                </a:lnTo>
                <a:cubicBezTo>
                  <a:pt x="32456" y="75035"/>
                  <a:pt x="32456" y="75035"/>
                  <a:pt x="32456" y="75035"/>
                </a:cubicBezTo>
                <a:close/>
                <a:moveTo>
                  <a:pt x="42996" y="73714"/>
                </a:moveTo>
                <a:cubicBezTo>
                  <a:pt x="42965" y="73714"/>
                  <a:pt x="42934" y="73716"/>
                  <a:pt x="42903" y="73720"/>
                </a:cubicBezTo>
                <a:cubicBezTo>
                  <a:pt x="42052" y="73842"/>
                  <a:pt x="41182" y="73935"/>
                  <a:pt x="40321" y="73996"/>
                </a:cubicBezTo>
                <a:cubicBezTo>
                  <a:pt x="39968" y="74023"/>
                  <a:pt x="39700" y="74322"/>
                  <a:pt x="39712" y="74675"/>
                </a:cubicBezTo>
                <a:cubicBezTo>
                  <a:pt x="39725" y="75028"/>
                  <a:pt x="40014" y="75309"/>
                  <a:pt x="40368" y="75310"/>
                </a:cubicBezTo>
                <a:cubicBezTo>
                  <a:pt x="40383" y="75310"/>
                  <a:pt x="40399" y="75309"/>
                  <a:pt x="40415" y="75309"/>
                </a:cubicBezTo>
                <a:cubicBezTo>
                  <a:pt x="41308" y="75244"/>
                  <a:pt x="42207" y="75148"/>
                  <a:pt x="43089" y="75022"/>
                </a:cubicBezTo>
                <a:cubicBezTo>
                  <a:pt x="43449" y="74971"/>
                  <a:pt x="43699" y="74637"/>
                  <a:pt x="43647" y="74278"/>
                </a:cubicBezTo>
                <a:cubicBezTo>
                  <a:pt x="43600" y="73950"/>
                  <a:pt x="43318" y="73714"/>
                  <a:pt x="42996" y="73714"/>
                </a:cubicBezTo>
                <a:close/>
                <a:moveTo>
                  <a:pt x="35081" y="73998"/>
                </a:moveTo>
                <a:cubicBezTo>
                  <a:pt x="34739" y="73998"/>
                  <a:pt x="34451" y="74263"/>
                  <a:pt x="34427" y="74609"/>
                </a:cubicBezTo>
                <a:cubicBezTo>
                  <a:pt x="34401" y="74972"/>
                  <a:pt x="34676" y="75287"/>
                  <a:pt x="35039" y="75311"/>
                </a:cubicBezTo>
                <a:cubicBezTo>
                  <a:pt x="35921" y="75373"/>
                  <a:pt x="36818" y="75404"/>
                  <a:pt x="37702" y="75404"/>
                </a:cubicBezTo>
                <a:lnTo>
                  <a:pt x="37726" y="75404"/>
                </a:lnTo>
                <a:cubicBezTo>
                  <a:pt x="38089" y="75404"/>
                  <a:pt x="38372" y="75109"/>
                  <a:pt x="38372" y="74747"/>
                </a:cubicBezTo>
                <a:cubicBezTo>
                  <a:pt x="38372" y="74383"/>
                  <a:pt x="38066" y="74089"/>
                  <a:pt x="37702" y="74089"/>
                </a:cubicBezTo>
                <a:cubicBezTo>
                  <a:pt x="36848" y="74089"/>
                  <a:pt x="35982" y="74059"/>
                  <a:pt x="35129" y="74000"/>
                </a:cubicBezTo>
                <a:cubicBezTo>
                  <a:pt x="35113" y="73998"/>
                  <a:pt x="35097" y="73998"/>
                  <a:pt x="35081" y="73998"/>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3" name="Google Shape;883;p23"/>
          <p:cNvGrpSpPr/>
          <p:nvPr/>
        </p:nvGrpSpPr>
        <p:grpSpPr>
          <a:xfrm>
            <a:off x="8127911" y="138841"/>
            <a:ext cx="870735" cy="750197"/>
            <a:chOff x="7278350" y="4476150"/>
            <a:chExt cx="397850" cy="342775"/>
          </a:xfrm>
        </p:grpSpPr>
        <p:sp>
          <p:nvSpPr>
            <p:cNvPr id="884" name="Google Shape;884;p23"/>
            <p:cNvSpPr/>
            <p:nvPr/>
          </p:nvSpPr>
          <p:spPr>
            <a:xfrm>
              <a:off x="7278350" y="4476150"/>
              <a:ext cx="52500" cy="52525"/>
            </a:xfrm>
            <a:custGeom>
              <a:avLst/>
              <a:gdLst/>
              <a:ahLst/>
              <a:cxnLst/>
              <a:rect l="l" t="t" r="r" b="b"/>
              <a:pathLst>
                <a:path w="2100" h="2101" extrusionOk="0">
                  <a:moveTo>
                    <a:pt x="708" y="1"/>
                  </a:moveTo>
                  <a:lnTo>
                    <a:pt x="708" y="709"/>
                  </a:lnTo>
                  <a:lnTo>
                    <a:pt x="0" y="709"/>
                  </a:lnTo>
                  <a:lnTo>
                    <a:pt x="0" y="1392"/>
                  </a:lnTo>
                  <a:lnTo>
                    <a:pt x="708" y="1392"/>
                  </a:lnTo>
                  <a:lnTo>
                    <a:pt x="708" y="2100"/>
                  </a:lnTo>
                  <a:lnTo>
                    <a:pt x="1392" y="2100"/>
                  </a:lnTo>
                  <a:lnTo>
                    <a:pt x="1391" y="1392"/>
                  </a:lnTo>
                  <a:lnTo>
                    <a:pt x="2100" y="1392"/>
                  </a:lnTo>
                  <a:lnTo>
                    <a:pt x="2100" y="709"/>
                  </a:lnTo>
                  <a:lnTo>
                    <a:pt x="1391" y="709"/>
                  </a:lnTo>
                  <a:lnTo>
                    <a:pt x="1391"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3"/>
            <p:cNvSpPr/>
            <p:nvPr/>
          </p:nvSpPr>
          <p:spPr>
            <a:xfrm>
              <a:off x="7364675" y="4476150"/>
              <a:ext cx="52550" cy="52525"/>
            </a:xfrm>
            <a:custGeom>
              <a:avLst/>
              <a:gdLst/>
              <a:ahLst/>
              <a:cxnLst/>
              <a:rect l="l" t="t" r="r" b="b"/>
              <a:pathLst>
                <a:path w="2102" h="2101" extrusionOk="0">
                  <a:moveTo>
                    <a:pt x="709" y="1"/>
                  </a:moveTo>
                  <a:lnTo>
                    <a:pt x="709" y="709"/>
                  </a:lnTo>
                  <a:lnTo>
                    <a:pt x="0" y="709"/>
                  </a:lnTo>
                  <a:lnTo>
                    <a:pt x="1" y="1392"/>
                  </a:lnTo>
                  <a:lnTo>
                    <a:pt x="709" y="1392"/>
                  </a:lnTo>
                  <a:lnTo>
                    <a:pt x="709" y="2100"/>
                  </a:lnTo>
                  <a:lnTo>
                    <a:pt x="1393" y="2100"/>
                  </a:lnTo>
                  <a:lnTo>
                    <a:pt x="1392" y="1392"/>
                  </a:lnTo>
                  <a:lnTo>
                    <a:pt x="2101" y="1392"/>
                  </a:lnTo>
                  <a:lnTo>
                    <a:pt x="2101" y="709"/>
                  </a:lnTo>
                  <a:lnTo>
                    <a:pt x="1393" y="709"/>
                  </a:lnTo>
                  <a:lnTo>
                    <a:pt x="139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3"/>
            <p:cNvSpPr/>
            <p:nvPr/>
          </p:nvSpPr>
          <p:spPr>
            <a:xfrm>
              <a:off x="7451000" y="4476150"/>
              <a:ext cx="52550" cy="52525"/>
            </a:xfrm>
            <a:custGeom>
              <a:avLst/>
              <a:gdLst/>
              <a:ahLst/>
              <a:cxnLst/>
              <a:rect l="l" t="t" r="r" b="b"/>
              <a:pathLst>
                <a:path w="2102" h="2101" extrusionOk="0">
                  <a:moveTo>
                    <a:pt x="709" y="1"/>
                  </a:moveTo>
                  <a:lnTo>
                    <a:pt x="709" y="709"/>
                  </a:lnTo>
                  <a:lnTo>
                    <a:pt x="1" y="709"/>
                  </a:lnTo>
                  <a:lnTo>
                    <a:pt x="1" y="1392"/>
                  </a:lnTo>
                  <a:lnTo>
                    <a:pt x="709" y="1392"/>
                  </a:lnTo>
                  <a:lnTo>
                    <a:pt x="709" y="2100"/>
                  </a:lnTo>
                  <a:lnTo>
                    <a:pt x="1393" y="2100"/>
                  </a:lnTo>
                  <a:lnTo>
                    <a:pt x="1393" y="1392"/>
                  </a:lnTo>
                  <a:lnTo>
                    <a:pt x="2101" y="1392"/>
                  </a:lnTo>
                  <a:lnTo>
                    <a:pt x="2101" y="709"/>
                  </a:lnTo>
                  <a:lnTo>
                    <a:pt x="1393" y="709"/>
                  </a:lnTo>
                  <a:lnTo>
                    <a:pt x="139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3"/>
            <p:cNvSpPr/>
            <p:nvPr/>
          </p:nvSpPr>
          <p:spPr>
            <a:xfrm>
              <a:off x="7537375" y="4476150"/>
              <a:ext cx="52525" cy="52550"/>
            </a:xfrm>
            <a:custGeom>
              <a:avLst/>
              <a:gdLst/>
              <a:ahLst/>
              <a:cxnLst/>
              <a:rect l="l" t="t" r="r" b="b"/>
              <a:pathLst>
                <a:path w="2101" h="2102" extrusionOk="0">
                  <a:moveTo>
                    <a:pt x="708" y="1"/>
                  </a:moveTo>
                  <a:lnTo>
                    <a:pt x="708" y="709"/>
                  </a:lnTo>
                  <a:lnTo>
                    <a:pt x="0" y="709"/>
                  </a:lnTo>
                  <a:lnTo>
                    <a:pt x="0" y="1392"/>
                  </a:lnTo>
                  <a:lnTo>
                    <a:pt x="707" y="1392"/>
                  </a:lnTo>
                  <a:lnTo>
                    <a:pt x="708" y="2100"/>
                  </a:lnTo>
                  <a:lnTo>
                    <a:pt x="1391" y="2101"/>
                  </a:lnTo>
                  <a:lnTo>
                    <a:pt x="1391" y="1392"/>
                  </a:lnTo>
                  <a:lnTo>
                    <a:pt x="2101" y="1392"/>
                  </a:lnTo>
                  <a:lnTo>
                    <a:pt x="2100" y="709"/>
                  </a:lnTo>
                  <a:lnTo>
                    <a:pt x="1392" y="709"/>
                  </a:lnTo>
                  <a:lnTo>
                    <a:pt x="1391"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3"/>
            <p:cNvSpPr/>
            <p:nvPr/>
          </p:nvSpPr>
          <p:spPr>
            <a:xfrm>
              <a:off x="7623700" y="4476150"/>
              <a:ext cx="52500" cy="52525"/>
            </a:xfrm>
            <a:custGeom>
              <a:avLst/>
              <a:gdLst/>
              <a:ahLst/>
              <a:cxnLst/>
              <a:rect l="l" t="t" r="r" b="b"/>
              <a:pathLst>
                <a:path w="2100" h="2101" extrusionOk="0">
                  <a:moveTo>
                    <a:pt x="709" y="1"/>
                  </a:moveTo>
                  <a:lnTo>
                    <a:pt x="709" y="709"/>
                  </a:lnTo>
                  <a:lnTo>
                    <a:pt x="0" y="709"/>
                  </a:lnTo>
                  <a:lnTo>
                    <a:pt x="0" y="1392"/>
                  </a:lnTo>
                  <a:lnTo>
                    <a:pt x="709" y="1392"/>
                  </a:lnTo>
                  <a:lnTo>
                    <a:pt x="709" y="2100"/>
                  </a:lnTo>
                  <a:lnTo>
                    <a:pt x="1392" y="2100"/>
                  </a:lnTo>
                  <a:lnTo>
                    <a:pt x="1392" y="1392"/>
                  </a:lnTo>
                  <a:lnTo>
                    <a:pt x="2100" y="1392"/>
                  </a:lnTo>
                  <a:lnTo>
                    <a:pt x="2100" y="709"/>
                  </a:lnTo>
                  <a:lnTo>
                    <a:pt x="1392" y="709"/>
                  </a:lnTo>
                  <a:lnTo>
                    <a:pt x="139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3"/>
            <p:cNvSpPr/>
            <p:nvPr/>
          </p:nvSpPr>
          <p:spPr>
            <a:xfrm>
              <a:off x="7278350" y="4572900"/>
              <a:ext cx="52500" cy="52525"/>
            </a:xfrm>
            <a:custGeom>
              <a:avLst/>
              <a:gdLst/>
              <a:ahLst/>
              <a:cxnLst/>
              <a:rect l="l" t="t" r="r" b="b"/>
              <a:pathLst>
                <a:path w="2100" h="2101" extrusionOk="0">
                  <a:moveTo>
                    <a:pt x="708" y="1"/>
                  </a:moveTo>
                  <a:lnTo>
                    <a:pt x="708" y="709"/>
                  </a:lnTo>
                  <a:lnTo>
                    <a:pt x="0" y="709"/>
                  </a:lnTo>
                  <a:lnTo>
                    <a:pt x="0" y="1392"/>
                  </a:lnTo>
                  <a:lnTo>
                    <a:pt x="708" y="1392"/>
                  </a:lnTo>
                  <a:lnTo>
                    <a:pt x="708" y="2100"/>
                  </a:lnTo>
                  <a:lnTo>
                    <a:pt x="1391" y="2100"/>
                  </a:lnTo>
                  <a:lnTo>
                    <a:pt x="1391" y="1393"/>
                  </a:lnTo>
                  <a:lnTo>
                    <a:pt x="2100" y="1392"/>
                  </a:lnTo>
                  <a:lnTo>
                    <a:pt x="2100" y="709"/>
                  </a:lnTo>
                  <a:lnTo>
                    <a:pt x="1391" y="709"/>
                  </a:lnTo>
                  <a:lnTo>
                    <a:pt x="139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3"/>
            <p:cNvSpPr/>
            <p:nvPr/>
          </p:nvSpPr>
          <p:spPr>
            <a:xfrm>
              <a:off x="7364675" y="4572900"/>
              <a:ext cx="52550" cy="52525"/>
            </a:xfrm>
            <a:custGeom>
              <a:avLst/>
              <a:gdLst/>
              <a:ahLst/>
              <a:cxnLst/>
              <a:rect l="l" t="t" r="r" b="b"/>
              <a:pathLst>
                <a:path w="2102" h="2101" extrusionOk="0">
                  <a:moveTo>
                    <a:pt x="709" y="1"/>
                  </a:moveTo>
                  <a:lnTo>
                    <a:pt x="709" y="709"/>
                  </a:lnTo>
                  <a:lnTo>
                    <a:pt x="0" y="709"/>
                  </a:lnTo>
                  <a:lnTo>
                    <a:pt x="1" y="1392"/>
                  </a:lnTo>
                  <a:lnTo>
                    <a:pt x="709" y="1393"/>
                  </a:lnTo>
                  <a:lnTo>
                    <a:pt x="709" y="2100"/>
                  </a:lnTo>
                  <a:lnTo>
                    <a:pt x="1393" y="2100"/>
                  </a:lnTo>
                  <a:lnTo>
                    <a:pt x="1393" y="1392"/>
                  </a:lnTo>
                  <a:lnTo>
                    <a:pt x="2101" y="1392"/>
                  </a:lnTo>
                  <a:lnTo>
                    <a:pt x="2101" y="709"/>
                  </a:lnTo>
                  <a:lnTo>
                    <a:pt x="1393" y="709"/>
                  </a:lnTo>
                  <a:lnTo>
                    <a:pt x="139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3"/>
            <p:cNvSpPr/>
            <p:nvPr/>
          </p:nvSpPr>
          <p:spPr>
            <a:xfrm>
              <a:off x="7451000" y="4572900"/>
              <a:ext cx="52550" cy="52525"/>
            </a:xfrm>
            <a:custGeom>
              <a:avLst/>
              <a:gdLst/>
              <a:ahLst/>
              <a:cxnLst/>
              <a:rect l="l" t="t" r="r" b="b"/>
              <a:pathLst>
                <a:path w="2102" h="2101" extrusionOk="0">
                  <a:moveTo>
                    <a:pt x="709" y="1"/>
                  </a:moveTo>
                  <a:lnTo>
                    <a:pt x="709" y="709"/>
                  </a:lnTo>
                  <a:lnTo>
                    <a:pt x="1" y="709"/>
                  </a:lnTo>
                  <a:lnTo>
                    <a:pt x="1" y="1392"/>
                  </a:lnTo>
                  <a:lnTo>
                    <a:pt x="709" y="1392"/>
                  </a:lnTo>
                  <a:lnTo>
                    <a:pt x="709" y="2100"/>
                  </a:lnTo>
                  <a:lnTo>
                    <a:pt x="1393" y="2100"/>
                  </a:lnTo>
                  <a:lnTo>
                    <a:pt x="1393" y="1392"/>
                  </a:lnTo>
                  <a:lnTo>
                    <a:pt x="2101" y="1392"/>
                  </a:lnTo>
                  <a:lnTo>
                    <a:pt x="2101" y="709"/>
                  </a:lnTo>
                  <a:lnTo>
                    <a:pt x="1393" y="709"/>
                  </a:lnTo>
                  <a:lnTo>
                    <a:pt x="139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3"/>
            <p:cNvSpPr/>
            <p:nvPr/>
          </p:nvSpPr>
          <p:spPr>
            <a:xfrm>
              <a:off x="7537375" y="4572900"/>
              <a:ext cx="52500" cy="52525"/>
            </a:xfrm>
            <a:custGeom>
              <a:avLst/>
              <a:gdLst/>
              <a:ahLst/>
              <a:cxnLst/>
              <a:rect l="l" t="t" r="r" b="b"/>
              <a:pathLst>
                <a:path w="2100" h="2101" extrusionOk="0">
                  <a:moveTo>
                    <a:pt x="708" y="1"/>
                  </a:moveTo>
                  <a:lnTo>
                    <a:pt x="708" y="709"/>
                  </a:lnTo>
                  <a:lnTo>
                    <a:pt x="0" y="709"/>
                  </a:lnTo>
                  <a:lnTo>
                    <a:pt x="0" y="1393"/>
                  </a:lnTo>
                  <a:lnTo>
                    <a:pt x="708" y="1392"/>
                  </a:lnTo>
                  <a:lnTo>
                    <a:pt x="708" y="1392"/>
                  </a:lnTo>
                  <a:lnTo>
                    <a:pt x="707" y="2100"/>
                  </a:lnTo>
                  <a:lnTo>
                    <a:pt x="1391" y="2100"/>
                  </a:lnTo>
                  <a:lnTo>
                    <a:pt x="1391" y="1392"/>
                  </a:lnTo>
                  <a:lnTo>
                    <a:pt x="2100" y="1392"/>
                  </a:lnTo>
                  <a:lnTo>
                    <a:pt x="2100" y="709"/>
                  </a:lnTo>
                  <a:lnTo>
                    <a:pt x="1391" y="709"/>
                  </a:lnTo>
                  <a:lnTo>
                    <a:pt x="1391"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3"/>
            <p:cNvSpPr/>
            <p:nvPr/>
          </p:nvSpPr>
          <p:spPr>
            <a:xfrm>
              <a:off x="7623700" y="4572900"/>
              <a:ext cx="52500" cy="52525"/>
            </a:xfrm>
            <a:custGeom>
              <a:avLst/>
              <a:gdLst/>
              <a:ahLst/>
              <a:cxnLst/>
              <a:rect l="l" t="t" r="r" b="b"/>
              <a:pathLst>
                <a:path w="2100" h="2101" extrusionOk="0">
                  <a:moveTo>
                    <a:pt x="709" y="1"/>
                  </a:moveTo>
                  <a:lnTo>
                    <a:pt x="709" y="709"/>
                  </a:lnTo>
                  <a:lnTo>
                    <a:pt x="0" y="709"/>
                  </a:lnTo>
                  <a:lnTo>
                    <a:pt x="0" y="1392"/>
                  </a:lnTo>
                  <a:lnTo>
                    <a:pt x="709" y="1392"/>
                  </a:lnTo>
                  <a:lnTo>
                    <a:pt x="709" y="2100"/>
                  </a:lnTo>
                  <a:lnTo>
                    <a:pt x="1393" y="2100"/>
                  </a:lnTo>
                  <a:lnTo>
                    <a:pt x="1392" y="1392"/>
                  </a:lnTo>
                  <a:lnTo>
                    <a:pt x="1392" y="1392"/>
                  </a:lnTo>
                  <a:lnTo>
                    <a:pt x="2100" y="1393"/>
                  </a:lnTo>
                  <a:lnTo>
                    <a:pt x="2100" y="709"/>
                  </a:lnTo>
                  <a:lnTo>
                    <a:pt x="1392" y="709"/>
                  </a:lnTo>
                  <a:lnTo>
                    <a:pt x="139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3"/>
            <p:cNvSpPr/>
            <p:nvPr/>
          </p:nvSpPr>
          <p:spPr>
            <a:xfrm>
              <a:off x="7278350" y="4669650"/>
              <a:ext cx="52500" cy="52525"/>
            </a:xfrm>
            <a:custGeom>
              <a:avLst/>
              <a:gdLst/>
              <a:ahLst/>
              <a:cxnLst/>
              <a:rect l="l" t="t" r="r" b="b"/>
              <a:pathLst>
                <a:path w="2100" h="2101" extrusionOk="0">
                  <a:moveTo>
                    <a:pt x="708" y="1"/>
                  </a:moveTo>
                  <a:lnTo>
                    <a:pt x="708" y="709"/>
                  </a:lnTo>
                  <a:lnTo>
                    <a:pt x="0" y="709"/>
                  </a:lnTo>
                  <a:lnTo>
                    <a:pt x="0" y="1392"/>
                  </a:lnTo>
                  <a:lnTo>
                    <a:pt x="708" y="1392"/>
                  </a:lnTo>
                  <a:lnTo>
                    <a:pt x="708" y="2101"/>
                  </a:lnTo>
                  <a:lnTo>
                    <a:pt x="1391" y="2101"/>
                  </a:lnTo>
                  <a:lnTo>
                    <a:pt x="1391" y="1392"/>
                  </a:lnTo>
                  <a:lnTo>
                    <a:pt x="2100" y="1392"/>
                  </a:lnTo>
                  <a:lnTo>
                    <a:pt x="2100" y="709"/>
                  </a:lnTo>
                  <a:lnTo>
                    <a:pt x="1392" y="709"/>
                  </a:lnTo>
                  <a:lnTo>
                    <a:pt x="1391"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3"/>
            <p:cNvSpPr/>
            <p:nvPr/>
          </p:nvSpPr>
          <p:spPr>
            <a:xfrm>
              <a:off x="7364675" y="4669650"/>
              <a:ext cx="52550" cy="52525"/>
            </a:xfrm>
            <a:custGeom>
              <a:avLst/>
              <a:gdLst/>
              <a:ahLst/>
              <a:cxnLst/>
              <a:rect l="l" t="t" r="r" b="b"/>
              <a:pathLst>
                <a:path w="2102" h="2101" extrusionOk="0">
                  <a:moveTo>
                    <a:pt x="709" y="1"/>
                  </a:moveTo>
                  <a:lnTo>
                    <a:pt x="709" y="709"/>
                  </a:lnTo>
                  <a:lnTo>
                    <a:pt x="0" y="709"/>
                  </a:lnTo>
                  <a:lnTo>
                    <a:pt x="0" y="1393"/>
                  </a:lnTo>
                  <a:lnTo>
                    <a:pt x="709" y="1392"/>
                  </a:lnTo>
                  <a:lnTo>
                    <a:pt x="709" y="2101"/>
                  </a:lnTo>
                  <a:lnTo>
                    <a:pt x="1393" y="2101"/>
                  </a:lnTo>
                  <a:lnTo>
                    <a:pt x="1393" y="1392"/>
                  </a:lnTo>
                  <a:lnTo>
                    <a:pt x="2101" y="1392"/>
                  </a:lnTo>
                  <a:lnTo>
                    <a:pt x="2101" y="709"/>
                  </a:lnTo>
                  <a:lnTo>
                    <a:pt x="1393" y="709"/>
                  </a:lnTo>
                  <a:lnTo>
                    <a:pt x="139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3"/>
            <p:cNvSpPr/>
            <p:nvPr/>
          </p:nvSpPr>
          <p:spPr>
            <a:xfrm>
              <a:off x="7451000" y="4669650"/>
              <a:ext cx="52550" cy="52525"/>
            </a:xfrm>
            <a:custGeom>
              <a:avLst/>
              <a:gdLst/>
              <a:ahLst/>
              <a:cxnLst/>
              <a:rect l="l" t="t" r="r" b="b"/>
              <a:pathLst>
                <a:path w="2102" h="2101" extrusionOk="0">
                  <a:moveTo>
                    <a:pt x="709" y="1"/>
                  </a:moveTo>
                  <a:lnTo>
                    <a:pt x="709" y="709"/>
                  </a:lnTo>
                  <a:lnTo>
                    <a:pt x="1" y="709"/>
                  </a:lnTo>
                  <a:lnTo>
                    <a:pt x="1" y="1393"/>
                  </a:lnTo>
                  <a:lnTo>
                    <a:pt x="709" y="1392"/>
                  </a:lnTo>
                  <a:lnTo>
                    <a:pt x="709" y="2101"/>
                  </a:lnTo>
                  <a:lnTo>
                    <a:pt x="1393" y="2101"/>
                  </a:lnTo>
                  <a:lnTo>
                    <a:pt x="1393" y="1392"/>
                  </a:lnTo>
                  <a:lnTo>
                    <a:pt x="2101" y="1393"/>
                  </a:lnTo>
                  <a:lnTo>
                    <a:pt x="2101" y="709"/>
                  </a:lnTo>
                  <a:lnTo>
                    <a:pt x="1393" y="709"/>
                  </a:lnTo>
                  <a:lnTo>
                    <a:pt x="139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3"/>
            <p:cNvSpPr/>
            <p:nvPr/>
          </p:nvSpPr>
          <p:spPr>
            <a:xfrm>
              <a:off x="7537375" y="4669650"/>
              <a:ext cx="52500" cy="52525"/>
            </a:xfrm>
            <a:custGeom>
              <a:avLst/>
              <a:gdLst/>
              <a:ahLst/>
              <a:cxnLst/>
              <a:rect l="l" t="t" r="r" b="b"/>
              <a:pathLst>
                <a:path w="2100" h="2101" extrusionOk="0">
                  <a:moveTo>
                    <a:pt x="708" y="1"/>
                  </a:moveTo>
                  <a:lnTo>
                    <a:pt x="707" y="709"/>
                  </a:lnTo>
                  <a:lnTo>
                    <a:pt x="0" y="709"/>
                  </a:lnTo>
                  <a:lnTo>
                    <a:pt x="0" y="1392"/>
                  </a:lnTo>
                  <a:lnTo>
                    <a:pt x="708" y="1392"/>
                  </a:lnTo>
                  <a:lnTo>
                    <a:pt x="708" y="2101"/>
                  </a:lnTo>
                  <a:lnTo>
                    <a:pt x="1391" y="2101"/>
                  </a:lnTo>
                  <a:lnTo>
                    <a:pt x="1391" y="1393"/>
                  </a:lnTo>
                  <a:lnTo>
                    <a:pt x="2100" y="1393"/>
                  </a:lnTo>
                  <a:lnTo>
                    <a:pt x="2100" y="709"/>
                  </a:lnTo>
                  <a:lnTo>
                    <a:pt x="1391" y="709"/>
                  </a:lnTo>
                  <a:lnTo>
                    <a:pt x="1391"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3"/>
            <p:cNvSpPr/>
            <p:nvPr/>
          </p:nvSpPr>
          <p:spPr>
            <a:xfrm>
              <a:off x="7623700" y="4669650"/>
              <a:ext cx="52500" cy="52525"/>
            </a:xfrm>
            <a:custGeom>
              <a:avLst/>
              <a:gdLst/>
              <a:ahLst/>
              <a:cxnLst/>
              <a:rect l="l" t="t" r="r" b="b"/>
              <a:pathLst>
                <a:path w="2100" h="2101" extrusionOk="0">
                  <a:moveTo>
                    <a:pt x="709" y="1"/>
                  </a:moveTo>
                  <a:lnTo>
                    <a:pt x="709" y="709"/>
                  </a:lnTo>
                  <a:lnTo>
                    <a:pt x="0" y="709"/>
                  </a:lnTo>
                  <a:lnTo>
                    <a:pt x="0" y="1392"/>
                  </a:lnTo>
                  <a:lnTo>
                    <a:pt x="709" y="1392"/>
                  </a:lnTo>
                  <a:lnTo>
                    <a:pt x="709" y="2101"/>
                  </a:lnTo>
                  <a:lnTo>
                    <a:pt x="1392" y="2101"/>
                  </a:lnTo>
                  <a:lnTo>
                    <a:pt x="1392" y="1393"/>
                  </a:lnTo>
                  <a:lnTo>
                    <a:pt x="2100" y="1392"/>
                  </a:lnTo>
                  <a:lnTo>
                    <a:pt x="2100" y="709"/>
                  </a:lnTo>
                  <a:lnTo>
                    <a:pt x="1393" y="709"/>
                  </a:lnTo>
                  <a:lnTo>
                    <a:pt x="139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3"/>
            <p:cNvSpPr/>
            <p:nvPr/>
          </p:nvSpPr>
          <p:spPr>
            <a:xfrm>
              <a:off x="7278350" y="4766425"/>
              <a:ext cx="52500" cy="52500"/>
            </a:xfrm>
            <a:custGeom>
              <a:avLst/>
              <a:gdLst/>
              <a:ahLst/>
              <a:cxnLst/>
              <a:rect l="l" t="t" r="r" b="b"/>
              <a:pathLst>
                <a:path w="2100" h="2100" extrusionOk="0">
                  <a:moveTo>
                    <a:pt x="708" y="0"/>
                  </a:moveTo>
                  <a:lnTo>
                    <a:pt x="708" y="708"/>
                  </a:lnTo>
                  <a:lnTo>
                    <a:pt x="0" y="708"/>
                  </a:lnTo>
                  <a:lnTo>
                    <a:pt x="0" y="1391"/>
                  </a:lnTo>
                  <a:lnTo>
                    <a:pt x="708" y="1391"/>
                  </a:lnTo>
                  <a:lnTo>
                    <a:pt x="708" y="2100"/>
                  </a:lnTo>
                  <a:lnTo>
                    <a:pt x="1391" y="2100"/>
                  </a:lnTo>
                  <a:lnTo>
                    <a:pt x="1391" y="1391"/>
                  </a:lnTo>
                  <a:lnTo>
                    <a:pt x="2100" y="1391"/>
                  </a:lnTo>
                  <a:lnTo>
                    <a:pt x="2100" y="708"/>
                  </a:lnTo>
                  <a:lnTo>
                    <a:pt x="1391" y="708"/>
                  </a:lnTo>
                  <a:lnTo>
                    <a:pt x="1391"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3"/>
            <p:cNvSpPr/>
            <p:nvPr/>
          </p:nvSpPr>
          <p:spPr>
            <a:xfrm>
              <a:off x="7364700" y="4766425"/>
              <a:ext cx="52525" cy="52500"/>
            </a:xfrm>
            <a:custGeom>
              <a:avLst/>
              <a:gdLst/>
              <a:ahLst/>
              <a:cxnLst/>
              <a:rect l="l" t="t" r="r" b="b"/>
              <a:pathLst>
                <a:path w="2101" h="2100" extrusionOk="0">
                  <a:moveTo>
                    <a:pt x="708" y="0"/>
                  </a:moveTo>
                  <a:lnTo>
                    <a:pt x="708" y="708"/>
                  </a:lnTo>
                  <a:lnTo>
                    <a:pt x="0" y="708"/>
                  </a:lnTo>
                  <a:lnTo>
                    <a:pt x="0" y="1391"/>
                  </a:lnTo>
                  <a:lnTo>
                    <a:pt x="708" y="1391"/>
                  </a:lnTo>
                  <a:lnTo>
                    <a:pt x="708" y="2100"/>
                  </a:lnTo>
                  <a:lnTo>
                    <a:pt x="1392" y="2100"/>
                  </a:lnTo>
                  <a:lnTo>
                    <a:pt x="1391" y="1391"/>
                  </a:lnTo>
                  <a:lnTo>
                    <a:pt x="2100" y="1391"/>
                  </a:lnTo>
                  <a:lnTo>
                    <a:pt x="2100" y="708"/>
                  </a:lnTo>
                  <a:lnTo>
                    <a:pt x="1392" y="708"/>
                  </a:lnTo>
                  <a:lnTo>
                    <a:pt x="1392"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3"/>
            <p:cNvSpPr/>
            <p:nvPr/>
          </p:nvSpPr>
          <p:spPr>
            <a:xfrm>
              <a:off x="7451000" y="4766425"/>
              <a:ext cx="52550" cy="52500"/>
            </a:xfrm>
            <a:custGeom>
              <a:avLst/>
              <a:gdLst/>
              <a:ahLst/>
              <a:cxnLst/>
              <a:rect l="l" t="t" r="r" b="b"/>
              <a:pathLst>
                <a:path w="2102" h="2100" extrusionOk="0">
                  <a:moveTo>
                    <a:pt x="709" y="0"/>
                  </a:moveTo>
                  <a:lnTo>
                    <a:pt x="709" y="708"/>
                  </a:lnTo>
                  <a:lnTo>
                    <a:pt x="1" y="708"/>
                  </a:lnTo>
                  <a:lnTo>
                    <a:pt x="1" y="1391"/>
                  </a:lnTo>
                  <a:lnTo>
                    <a:pt x="709" y="1391"/>
                  </a:lnTo>
                  <a:lnTo>
                    <a:pt x="709" y="2100"/>
                  </a:lnTo>
                  <a:lnTo>
                    <a:pt x="1393" y="2100"/>
                  </a:lnTo>
                  <a:lnTo>
                    <a:pt x="1393" y="1391"/>
                  </a:lnTo>
                  <a:lnTo>
                    <a:pt x="2101" y="1391"/>
                  </a:lnTo>
                  <a:lnTo>
                    <a:pt x="2101" y="708"/>
                  </a:lnTo>
                  <a:lnTo>
                    <a:pt x="1393" y="708"/>
                  </a:lnTo>
                  <a:lnTo>
                    <a:pt x="139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3"/>
            <p:cNvSpPr/>
            <p:nvPr/>
          </p:nvSpPr>
          <p:spPr>
            <a:xfrm>
              <a:off x="7537375" y="4766425"/>
              <a:ext cx="52500" cy="52500"/>
            </a:xfrm>
            <a:custGeom>
              <a:avLst/>
              <a:gdLst/>
              <a:ahLst/>
              <a:cxnLst/>
              <a:rect l="l" t="t" r="r" b="b"/>
              <a:pathLst>
                <a:path w="2100" h="2100" extrusionOk="0">
                  <a:moveTo>
                    <a:pt x="708" y="0"/>
                  </a:moveTo>
                  <a:lnTo>
                    <a:pt x="708" y="708"/>
                  </a:lnTo>
                  <a:lnTo>
                    <a:pt x="0" y="708"/>
                  </a:lnTo>
                  <a:lnTo>
                    <a:pt x="0" y="1391"/>
                  </a:lnTo>
                  <a:lnTo>
                    <a:pt x="707" y="1391"/>
                  </a:lnTo>
                  <a:lnTo>
                    <a:pt x="708" y="2100"/>
                  </a:lnTo>
                  <a:lnTo>
                    <a:pt x="1391" y="2100"/>
                  </a:lnTo>
                  <a:lnTo>
                    <a:pt x="1391" y="1391"/>
                  </a:lnTo>
                  <a:lnTo>
                    <a:pt x="2100" y="1391"/>
                  </a:lnTo>
                  <a:lnTo>
                    <a:pt x="2100" y="708"/>
                  </a:lnTo>
                  <a:lnTo>
                    <a:pt x="1392" y="708"/>
                  </a:lnTo>
                  <a:lnTo>
                    <a:pt x="1391"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3"/>
            <p:cNvSpPr/>
            <p:nvPr/>
          </p:nvSpPr>
          <p:spPr>
            <a:xfrm>
              <a:off x="7623700" y="4766425"/>
              <a:ext cx="52500" cy="52500"/>
            </a:xfrm>
            <a:custGeom>
              <a:avLst/>
              <a:gdLst/>
              <a:ahLst/>
              <a:cxnLst/>
              <a:rect l="l" t="t" r="r" b="b"/>
              <a:pathLst>
                <a:path w="2100" h="2100" extrusionOk="0">
                  <a:moveTo>
                    <a:pt x="709" y="0"/>
                  </a:moveTo>
                  <a:lnTo>
                    <a:pt x="709" y="708"/>
                  </a:lnTo>
                  <a:lnTo>
                    <a:pt x="0" y="708"/>
                  </a:lnTo>
                  <a:lnTo>
                    <a:pt x="0" y="1391"/>
                  </a:lnTo>
                  <a:lnTo>
                    <a:pt x="709" y="1391"/>
                  </a:lnTo>
                  <a:lnTo>
                    <a:pt x="709" y="2100"/>
                  </a:lnTo>
                  <a:lnTo>
                    <a:pt x="1392" y="2100"/>
                  </a:lnTo>
                  <a:lnTo>
                    <a:pt x="1392" y="1391"/>
                  </a:lnTo>
                  <a:lnTo>
                    <a:pt x="2100" y="1391"/>
                  </a:lnTo>
                  <a:lnTo>
                    <a:pt x="2100" y="708"/>
                  </a:lnTo>
                  <a:lnTo>
                    <a:pt x="1392" y="708"/>
                  </a:lnTo>
                  <a:lnTo>
                    <a:pt x="1392"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6"/>
        <p:cNvGrpSpPr/>
        <p:nvPr/>
      </p:nvGrpSpPr>
      <p:grpSpPr>
        <a:xfrm>
          <a:off x="0" y="0"/>
          <a:ext cx="0" cy="0"/>
          <a:chOff x="0" y="0"/>
          <a:chExt cx="0" cy="0"/>
        </a:xfrm>
      </p:grpSpPr>
      <p:sp>
        <p:nvSpPr>
          <p:cNvPr id="117" name="Google Shape;117;p4"/>
          <p:cNvSpPr/>
          <p:nvPr/>
        </p:nvSpPr>
        <p:spPr>
          <a:xfrm>
            <a:off x="450" y="-42050"/>
            <a:ext cx="5860200" cy="5185500"/>
          </a:xfrm>
          <a:prstGeom prst="rtTriangle">
            <a:avLst/>
          </a:pr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1034350" y="3669800"/>
            <a:ext cx="1885125" cy="1885125"/>
          </a:xfrm>
          <a:custGeom>
            <a:avLst/>
            <a:gdLst/>
            <a:ahLst/>
            <a:cxnLst/>
            <a:rect l="l" t="t" r="r" b="b"/>
            <a:pathLst>
              <a:path w="75405" h="75405" extrusionOk="0">
                <a:moveTo>
                  <a:pt x="37634" y="0"/>
                </a:moveTo>
                <a:cubicBezTo>
                  <a:pt x="37270" y="0"/>
                  <a:pt x="36976" y="295"/>
                  <a:pt x="36976" y="657"/>
                </a:cubicBezTo>
                <a:cubicBezTo>
                  <a:pt x="36976" y="1021"/>
                  <a:pt x="37270" y="1315"/>
                  <a:pt x="37634" y="1315"/>
                </a:cubicBezTo>
                <a:lnTo>
                  <a:pt x="37702" y="1315"/>
                </a:lnTo>
                <a:cubicBezTo>
                  <a:pt x="38544" y="1315"/>
                  <a:pt x="39394" y="1345"/>
                  <a:pt x="40230" y="1401"/>
                </a:cubicBezTo>
                <a:cubicBezTo>
                  <a:pt x="40245" y="1403"/>
                  <a:pt x="40260" y="1403"/>
                  <a:pt x="40276" y="1403"/>
                </a:cubicBezTo>
                <a:cubicBezTo>
                  <a:pt x="40629" y="1401"/>
                  <a:pt x="40919" y="1121"/>
                  <a:pt x="40931" y="767"/>
                </a:cubicBezTo>
                <a:cubicBezTo>
                  <a:pt x="40942" y="415"/>
                  <a:pt x="40672" y="114"/>
                  <a:pt x="40320" y="90"/>
                </a:cubicBezTo>
                <a:cubicBezTo>
                  <a:pt x="39454" y="30"/>
                  <a:pt x="38574" y="0"/>
                  <a:pt x="37702" y="0"/>
                </a:cubicBezTo>
                <a:close/>
                <a:moveTo>
                  <a:pt x="34992" y="98"/>
                </a:moveTo>
                <a:cubicBezTo>
                  <a:pt x="34976" y="98"/>
                  <a:pt x="34960" y="99"/>
                  <a:pt x="34943" y="100"/>
                </a:cubicBezTo>
                <a:cubicBezTo>
                  <a:pt x="34052" y="164"/>
                  <a:pt x="33152" y="262"/>
                  <a:pt x="32269" y="389"/>
                </a:cubicBezTo>
                <a:cubicBezTo>
                  <a:pt x="31928" y="438"/>
                  <a:pt x="31682" y="742"/>
                  <a:pt x="31706" y="1086"/>
                </a:cubicBezTo>
                <a:cubicBezTo>
                  <a:pt x="31730" y="1430"/>
                  <a:pt x="32018" y="1697"/>
                  <a:pt x="32362" y="1697"/>
                </a:cubicBezTo>
                <a:cubicBezTo>
                  <a:pt x="32393" y="1697"/>
                  <a:pt x="32426" y="1695"/>
                  <a:pt x="32457" y="1691"/>
                </a:cubicBezTo>
                <a:cubicBezTo>
                  <a:pt x="33309" y="1568"/>
                  <a:pt x="34177" y="1473"/>
                  <a:pt x="35039" y="1411"/>
                </a:cubicBezTo>
                <a:cubicBezTo>
                  <a:pt x="35401" y="1385"/>
                  <a:pt x="35673" y="1070"/>
                  <a:pt x="35647" y="707"/>
                </a:cubicBezTo>
                <a:cubicBezTo>
                  <a:pt x="35622" y="362"/>
                  <a:pt x="35334" y="98"/>
                  <a:pt x="34992" y="98"/>
                </a:cubicBezTo>
                <a:close/>
                <a:moveTo>
                  <a:pt x="42905" y="362"/>
                </a:moveTo>
                <a:cubicBezTo>
                  <a:pt x="42581" y="362"/>
                  <a:pt x="42299" y="599"/>
                  <a:pt x="42253" y="928"/>
                </a:cubicBezTo>
                <a:cubicBezTo>
                  <a:pt x="42202" y="1288"/>
                  <a:pt x="42453" y="1621"/>
                  <a:pt x="42813" y="1671"/>
                </a:cubicBezTo>
                <a:cubicBezTo>
                  <a:pt x="43667" y="1792"/>
                  <a:pt x="44528" y="1943"/>
                  <a:pt x="45370" y="2124"/>
                </a:cubicBezTo>
                <a:cubicBezTo>
                  <a:pt x="45415" y="2134"/>
                  <a:pt x="45462" y="2139"/>
                  <a:pt x="45508" y="2139"/>
                </a:cubicBezTo>
                <a:cubicBezTo>
                  <a:pt x="45844" y="2137"/>
                  <a:pt x="46126" y="1884"/>
                  <a:pt x="46161" y="1550"/>
                </a:cubicBezTo>
                <a:cubicBezTo>
                  <a:pt x="46195" y="1215"/>
                  <a:pt x="45974" y="908"/>
                  <a:pt x="45646" y="838"/>
                </a:cubicBezTo>
                <a:cubicBezTo>
                  <a:pt x="44773" y="651"/>
                  <a:pt x="43882" y="493"/>
                  <a:pt x="42996" y="368"/>
                </a:cubicBezTo>
                <a:cubicBezTo>
                  <a:pt x="42965" y="364"/>
                  <a:pt x="42935" y="362"/>
                  <a:pt x="42905" y="362"/>
                </a:cubicBezTo>
                <a:close/>
                <a:moveTo>
                  <a:pt x="29768" y="852"/>
                </a:moveTo>
                <a:cubicBezTo>
                  <a:pt x="29720" y="852"/>
                  <a:pt x="29671" y="857"/>
                  <a:pt x="29622" y="868"/>
                </a:cubicBezTo>
                <a:cubicBezTo>
                  <a:pt x="28747" y="1059"/>
                  <a:pt x="27870" y="1284"/>
                  <a:pt x="27016" y="1537"/>
                </a:cubicBezTo>
                <a:cubicBezTo>
                  <a:pt x="26701" y="1629"/>
                  <a:pt x="26502" y="1937"/>
                  <a:pt x="26549" y="2262"/>
                </a:cubicBezTo>
                <a:cubicBezTo>
                  <a:pt x="26595" y="2585"/>
                  <a:pt x="26874" y="2825"/>
                  <a:pt x="27201" y="2825"/>
                </a:cubicBezTo>
                <a:cubicBezTo>
                  <a:pt x="27264" y="2825"/>
                  <a:pt x="27327" y="2816"/>
                  <a:pt x="27387" y="2797"/>
                </a:cubicBezTo>
                <a:cubicBezTo>
                  <a:pt x="28213" y="2554"/>
                  <a:pt x="29059" y="2337"/>
                  <a:pt x="29902" y="2153"/>
                </a:cubicBezTo>
                <a:cubicBezTo>
                  <a:pt x="30259" y="2078"/>
                  <a:pt x="30487" y="1725"/>
                  <a:pt x="30408" y="1369"/>
                </a:cubicBezTo>
                <a:cubicBezTo>
                  <a:pt x="30341" y="1061"/>
                  <a:pt x="30070" y="852"/>
                  <a:pt x="29768" y="852"/>
                </a:cubicBezTo>
                <a:close/>
                <a:moveTo>
                  <a:pt x="48088" y="1475"/>
                </a:moveTo>
                <a:cubicBezTo>
                  <a:pt x="47802" y="1475"/>
                  <a:pt x="47541" y="1663"/>
                  <a:pt x="47457" y="1949"/>
                </a:cubicBezTo>
                <a:cubicBezTo>
                  <a:pt x="47357" y="2290"/>
                  <a:pt x="47548" y="2650"/>
                  <a:pt x="47886" y="2758"/>
                </a:cubicBezTo>
                <a:cubicBezTo>
                  <a:pt x="48713" y="2999"/>
                  <a:pt x="49542" y="3274"/>
                  <a:pt x="50352" y="3573"/>
                </a:cubicBezTo>
                <a:cubicBezTo>
                  <a:pt x="50425" y="3601"/>
                  <a:pt x="50502" y="3614"/>
                  <a:pt x="50581" y="3615"/>
                </a:cubicBezTo>
                <a:cubicBezTo>
                  <a:pt x="50582" y="3615"/>
                  <a:pt x="50583" y="3615"/>
                  <a:pt x="50583" y="3615"/>
                </a:cubicBezTo>
                <a:cubicBezTo>
                  <a:pt x="50901" y="3615"/>
                  <a:pt x="51173" y="3387"/>
                  <a:pt x="51230" y="3074"/>
                </a:cubicBezTo>
                <a:cubicBezTo>
                  <a:pt x="51285" y="2760"/>
                  <a:pt x="51109" y="2451"/>
                  <a:pt x="50809" y="2340"/>
                </a:cubicBezTo>
                <a:cubicBezTo>
                  <a:pt x="49970" y="2030"/>
                  <a:pt x="49111" y="1746"/>
                  <a:pt x="48254" y="1497"/>
                </a:cubicBezTo>
                <a:cubicBezTo>
                  <a:pt x="48199" y="1482"/>
                  <a:pt x="48143" y="1475"/>
                  <a:pt x="48088" y="1475"/>
                </a:cubicBezTo>
                <a:close/>
                <a:moveTo>
                  <a:pt x="24687" y="2351"/>
                </a:moveTo>
                <a:cubicBezTo>
                  <a:pt x="24612" y="2351"/>
                  <a:pt x="24537" y="2363"/>
                  <a:pt x="24462" y="2390"/>
                </a:cubicBezTo>
                <a:cubicBezTo>
                  <a:pt x="23628" y="2704"/>
                  <a:pt x="22793" y="3052"/>
                  <a:pt x="21983" y="3424"/>
                </a:cubicBezTo>
                <a:cubicBezTo>
                  <a:pt x="21701" y="3553"/>
                  <a:pt x="21548" y="3860"/>
                  <a:pt x="21614" y="4162"/>
                </a:cubicBezTo>
                <a:cubicBezTo>
                  <a:pt x="21681" y="4464"/>
                  <a:pt x="21948" y="4679"/>
                  <a:pt x="22257" y="4679"/>
                </a:cubicBezTo>
                <a:cubicBezTo>
                  <a:pt x="22352" y="4679"/>
                  <a:pt x="22445" y="4658"/>
                  <a:pt x="22530" y="4620"/>
                </a:cubicBezTo>
                <a:cubicBezTo>
                  <a:pt x="23313" y="4259"/>
                  <a:pt x="24119" y="3924"/>
                  <a:pt x="24925" y="3622"/>
                </a:cubicBezTo>
                <a:cubicBezTo>
                  <a:pt x="25261" y="3492"/>
                  <a:pt x="25430" y="3115"/>
                  <a:pt x="25304" y="2777"/>
                </a:cubicBezTo>
                <a:cubicBezTo>
                  <a:pt x="25204" y="2514"/>
                  <a:pt x="24954" y="2351"/>
                  <a:pt x="24687" y="2351"/>
                </a:cubicBezTo>
                <a:close/>
                <a:moveTo>
                  <a:pt x="53027" y="3309"/>
                </a:moveTo>
                <a:cubicBezTo>
                  <a:pt x="52778" y="3309"/>
                  <a:pt x="52538" y="3452"/>
                  <a:pt x="52428" y="3694"/>
                </a:cubicBezTo>
                <a:cubicBezTo>
                  <a:pt x="52278" y="4024"/>
                  <a:pt x="52425" y="4414"/>
                  <a:pt x="52755" y="4564"/>
                </a:cubicBezTo>
                <a:cubicBezTo>
                  <a:pt x="53539" y="4921"/>
                  <a:pt x="54322" y="5311"/>
                  <a:pt x="55080" y="5725"/>
                </a:cubicBezTo>
                <a:cubicBezTo>
                  <a:pt x="55176" y="5778"/>
                  <a:pt x="55285" y="5805"/>
                  <a:pt x="55395" y="5805"/>
                </a:cubicBezTo>
                <a:cubicBezTo>
                  <a:pt x="55695" y="5805"/>
                  <a:pt x="55958" y="5601"/>
                  <a:pt x="56032" y="5310"/>
                </a:cubicBezTo>
                <a:cubicBezTo>
                  <a:pt x="56106" y="5019"/>
                  <a:pt x="55973" y="4714"/>
                  <a:pt x="55708" y="4570"/>
                </a:cubicBezTo>
                <a:cubicBezTo>
                  <a:pt x="54922" y="4142"/>
                  <a:pt x="54112" y="3737"/>
                  <a:pt x="53299" y="3368"/>
                </a:cubicBezTo>
                <a:cubicBezTo>
                  <a:pt x="53211" y="3328"/>
                  <a:pt x="53118" y="3309"/>
                  <a:pt x="53027" y="3309"/>
                </a:cubicBezTo>
                <a:close/>
                <a:moveTo>
                  <a:pt x="19896" y="4552"/>
                </a:moveTo>
                <a:cubicBezTo>
                  <a:pt x="19790" y="4552"/>
                  <a:pt x="19681" y="4578"/>
                  <a:pt x="19581" y="4633"/>
                </a:cubicBezTo>
                <a:cubicBezTo>
                  <a:pt x="18800" y="5063"/>
                  <a:pt x="18023" y="5526"/>
                  <a:pt x="17272" y="6011"/>
                </a:cubicBezTo>
                <a:cubicBezTo>
                  <a:pt x="17027" y="6169"/>
                  <a:pt x="16916" y="6470"/>
                  <a:pt x="16998" y="6749"/>
                </a:cubicBezTo>
                <a:cubicBezTo>
                  <a:pt x="17080" y="7029"/>
                  <a:pt x="17337" y="7220"/>
                  <a:pt x="17629" y="7221"/>
                </a:cubicBezTo>
                <a:cubicBezTo>
                  <a:pt x="17755" y="7221"/>
                  <a:pt x="17880" y="7185"/>
                  <a:pt x="17986" y="7116"/>
                </a:cubicBezTo>
                <a:cubicBezTo>
                  <a:pt x="18710" y="6648"/>
                  <a:pt x="19459" y="6200"/>
                  <a:pt x="20214" y="5786"/>
                </a:cubicBezTo>
                <a:cubicBezTo>
                  <a:pt x="20532" y="5612"/>
                  <a:pt x="20649" y="5212"/>
                  <a:pt x="20474" y="4893"/>
                </a:cubicBezTo>
                <a:cubicBezTo>
                  <a:pt x="20354" y="4675"/>
                  <a:pt x="20129" y="4552"/>
                  <a:pt x="19896" y="4552"/>
                </a:cubicBezTo>
                <a:close/>
                <a:moveTo>
                  <a:pt x="57672" y="5837"/>
                </a:moveTo>
                <a:cubicBezTo>
                  <a:pt x="57456" y="5837"/>
                  <a:pt x="57244" y="5944"/>
                  <a:pt x="57119" y="6139"/>
                </a:cubicBezTo>
                <a:cubicBezTo>
                  <a:pt x="56922" y="6445"/>
                  <a:pt x="57011" y="6852"/>
                  <a:pt x="57316" y="7049"/>
                </a:cubicBezTo>
                <a:cubicBezTo>
                  <a:pt x="58043" y="7514"/>
                  <a:pt x="58761" y="8012"/>
                  <a:pt x="59452" y="8529"/>
                </a:cubicBezTo>
                <a:cubicBezTo>
                  <a:pt x="59564" y="8612"/>
                  <a:pt x="59701" y="8658"/>
                  <a:pt x="59841" y="8658"/>
                </a:cubicBezTo>
                <a:cubicBezTo>
                  <a:pt x="59842" y="8658"/>
                  <a:pt x="59844" y="8658"/>
                  <a:pt x="59846" y="8658"/>
                </a:cubicBezTo>
                <a:lnTo>
                  <a:pt x="59846" y="8659"/>
                </a:lnTo>
                <a:cubicBezTo>
                  <a:pt x="60129" y="8659"/>
                  <a:pt x="60381" y="8478"/>
                  <a:pt x="60470" y="8209"/>
                </a:cubicBezTo>
                <a:cubicBezTo>
                  <a:pt x="60560" y="7940"/>
                  <a:pt x="60466" y="7644"/>
                  <a:pt x="60240" y="7474"/>
                </a:cubicBezTo>
                <a:cubicBezTo>
                  <a:pt x="59524" y="6940"/>
                  <a:pt x="58779" y="6424"/>
                  <a:pt x="58028" y="5942"/>
                </a:cubicBezTo>
                <a:cubicBezTo>
                  <a:pt x="57917" y="5871"/>
                  <a:pt x="57794" y="5837"/>
                  <a:pt x="57672" y="5837"/>
                </a:cubicBezTo>
                <a:close/>
                <a:moveTo>
                  <a:pt x="15473" y="7408"/>
                </a:moveTo>
                <a:cubicBezTo>
                  <a:pt x="15330" y="7408"/>
                  <a:pt x="15187" y="7454"/>
                  <a:pt x="15066" y="7550"/>
                </a:cubicBezTo>
                <a:cubicBezTo>
                  <a:pt x="14352" y="8086"/>
                  <a:pt x="13648" y="8655"/>
                  <a:pt x="12974" y="9242"/>
                </a:cubicBezTo>
                <a:cubicBezTo>
                  <a:pt x="12767" y="9422"/>
                  <a:pt x="12694" y="9711"/>
                  <a:pt x="12790" y="9969"/>
                </a:cubicBezTo>
                <a:cubicBezTo>
                  <a:pt x="12886" y="10226"/>
                  <a:pt x="13131" y="10395"/>
                  <a:pt x="13406" y="10395"/>
                </a:cubicBezTo>
                <a:cubicBezTo>
                  <a:pt x="13564" y="10395"/>
                  <a:pt x="13717" y="10339"/>
                  <a:pt x="13837" y="10235"/>
                </a:cubicBezTo>
                <a:cubicBezTo>
                  <a:pt x="14487" y="9668"/>
                  <a:pt x="15167" y="9118"/>
                  <a:pt x="15855" y="8601"/>
                </a:cubicBezTo>
                <a:cubicBezTo>
                  <a:pt x="16156" y="8387"/>
                  <a:pt x="16221" y="7966"/>
                  <a:pt x="15998" y="7670"/>
                </a:cubicBezTo>
                <a:cubicBezTo>
                  <a:pt x="15869" y="7498"/>
                  <a:pt x="15672" y="7408"/>
                  <a:pt x="15473" y="7408"/>
                </a:cubicBezTo>
                <a:close/>
                <a:moveTo>
                  <a:pt x="61907" y="9000"/>
                </a:moveTo>
                <a:cubicBezTo>
                  <a:pt x="61722" y="9000"/>
                  <a:pt x="61539" y="9077"/>
                  <a:pt x="61409" y="9228"/>
                </a:cubicBezTo>
                <a:cubicBezTo>
                  <a:pt x="61172" y="9503"/>
                  <a:pt x="61203" y="9919"/>
                  <a:pt x="61478" y="10156"/>
                </a:cubicBezTo>
                <a:cubicBezTo>
                  <a:pt x="62129" y="10719"/>
                  <a:pt x="62770" y="11313"/>
                  <a:pt x="63382" y="11923"/>
                </a:cubicBezTo>
                <a:cubicBezTo>
                  <a:pt x="63505" y="12045"/>
                  <a:pt x="63671" y="12115"/>
                  <a:pt x="63846" y="12115"/>
                </a:cubicBezTo>
                <a:lnTo>
                  <a:pt x="63846" y="12114"/>
                </a:lnTo>
                <a:cubicBezTo>
                  <a:pt x="64112" y="12114"/>
                  <a:pt x="64351" y="11953"/>
                  <a:pt x="64453" y="11707"/>
                </a:cubicBezTo>
                <a:cubicBezTo>
                  <a:pt x="64554" y="11461"/>
                  <a:pt x="64497" y="11178"/>
                  <a:pt x="64309" y="10990"/>
                </a:cubicBezTo>
                <a:cubicBezTo>
                  <a:pt x="63675" y="10359"/>
                  <a:pt x="63012" y="9742"/>
                  <a:pt x="62337" y="9160"/>
                </a:cubicBezTo>
                <a:cubicBezTo>
                  <a:pt x="62212" y="9053"/>
                  <a:pt x="62059" y="9000"/>
                  <a:pt x="61907" y="9000"/>
                </a:cubicBezTo>
                <a:close/>
                <a:moveTo>
                  <a:pt x="11466" y="10893"/>
                </a:moveTo>
                <a:cubicBezTo>
                  <a:pt x="11301" y="10893"/>
                  <a:pt x="11136" y="10955"/>
                  <a:pt x="11008" y="11078"/>
                </a:cubicBezTo>
                <a:cubicBezTo>
                  <a:pt x="10377" y="11711"/>
                  <a:pt x="9760" y="12374"/>
                  <a:pt x="9176" y="13049"/>
                </a:cubicBezTo>
                <a:cubicBezTo>
                  <a:pt x="9009" y="13245"/>
                  <a:pt x="8969" y="13519"/>
                  <a:pt x="9076" y="13753"/>
                </a:cubicBezTo>
                <a:cubicBezTo>
                  <a:pt x="9183" y="13987"/>
                  <a:pt x="9417" y="14137"/>
                  <a:pt x="9674" y="14138"/>
                </a:cubicBezTo>
                <a:cubicBezTo>
                  <a:pt x="9864" y="14138"/>
                  <a:pt x="10046" y="14055"/>
                  <a:pt x="10171" y="13910"/>
                </a:cubicBezTo>
                <a:cubicBezTo>
                  <a:pt x="10735" y="13258"/>
                  <a:pt x="11329" y="12618"/>
                  <a:pt x="11939" y="12007"/>
                </a:cubicBezTo>
                <a:cubicBezTo>
                  <a:pt x="12188" y="11748"/>
                  <a:pt x="12184" y="11338"/>
                  <a:pt x="11930" y="11085"/>
                </a:cubicBezTo>
                <a:cubicBezTo>
                  <a:pt x="11802" y="10957"/>
                  <a:pt x="11634" y="10893"/>
                  <a:pt x="11466" y="10893"/>
                </a:cubicBezTo>
                <a:close/>
                <a:moveTo>
                  <a:pt x="65651" y="12730"/>
                </a:moveTo>
                <a:cubicBezTo>
                  <a:pt x="65498" y="12730"/>
                  <a:pt x="65344" y="12783"/>
                  <a:pt x="65219" y="12892"/>
                </a:cubicBezTo>
                <a:cubicBezTo>
                  <a:pt x="64945" y="13130"/>
                  <a:pt x="64916" y="13545"/>
                  <a:pt x="65155" y="13820"/>
                </a:cubicBezTo>
                <a:cubicBezTo>
                  <a:pt x="65721" y="14470"/>
                  <a:pt x="66271" y="15148"/>
                  <a:pt x="66790" y="15838"/>
                </a:cubicBezTo>
                <a:cubicBezTo>
                  <a:pt x="66914" y="16003"/>
                  <a:pt x="67109" y="16099"/>
                  <a:pt x="67315" y="16099"/>
                </a:cubicBezTo>
                <a:lnTo>
                  <a:pt x="67317" y="16099"/>
                </a:lnTo>
                <a:cubicBezTo>
                  <a:pt x="67565" y="16099"/>
                  <a:pt x="67793" y="15958"/>
                  <a:pt x="67904" y="15734"/>
                </a:cubicBezTo>
                <a:cubicBezTo>
                  <a:pt x="68016" y="15512"/>
                  <a:pt x="67991" y="15246"/>
                  <a:pt x="67841" y="15046"/>
                </a:cubicBezTo>
                <a:cubicBezTo>
                  <a:pt x="67303" y="14332"/>
                  <a:pt x="66733" y="13628"/>
                  <a:pt x="66148" y="12956"/>
                </a:cubicBezTo>
                <a:cubicBezTo>
                  <a:pt x="66018" y="12806"/>
                  <a:pt x="65835" y="12730"/>
                  <a:pt x="65651" y="12730"/>
                </a:cubicBezTo>
                <a:close/>
                <a:moveTo>
                  <a:pt x="8017" y="14883"/>
                </a:moveTo>
                <a:cubicBezTo>
                  <a:pt x="7816" y="14883"/>
                  <a:pt x="7619" y="14974"/>
                  <a:pt x="7490" y="15147"/>
                </a:cubicBezTo>
                <a:cubicBezTo>
                  <a:pt x="6954" y="15863"/>
                  <a:pt x="6438" y="16607"/>
                  <a:pt x="5955" y="17360"/>
                </a:cubicBezTo>
                <a:cubicBezTo>
                  <a:pt x="5675" y="17796"/>
                  <a:pt x="5988" y="18371"/>
                  <a:pt x="6508" y="18372"/>
                </a:cubicBezTo>
                <a:cubicBezTo>
                  <a:pt x="6731" y="18372"/>
                  <a:pt x="6941" y="18258"/>
                  <a:pt x="7062" y="18069"/>
                </a:cubicBezTo>
                <a:cubicBezTo>
                  <a:pt x="7527" y="17343"/>
                  <a:pt x="8026" y="16625"/>
                  <a:pt x="8543" y="15935"/>
                </a:cubicBezTo>
                <a:cubicBezTo>
                  <a:pt x="8760" y="15644"/>
                  <a:pt x="8700" y="15232"/>
                  <a:pt x="8410" y="15014"/>
                </a:cubicBezTo>
                <a:cubicBezTo>
                  <a:pt x="8292" y="14926"/>
                  <a:pt x="8154" y="14883"/>
                  <a:pt x="8017" y="14883"/>
                </a:cubicBezTo>
                <a:close/>
                <a:moveTo>
                  <a:pt x="68828" y="16948"/>
                </a:moveTo>
                <a:cubicBezTo>
                  <a:pt x="68705" y="16948"/>
                  <a:pt x="68582" y="16982"/>
                  <a:pt x="68472" y="17054"/>
                </a:cubicBezTo>
                <a:cubicBezTo>
                  <a:pt x="68166" y="17252"/>
                  <a:pt x="68079" y="17660"/>
                  <a:pt x="68278" y="17965"/>
                </a:cubicBezTo>
                <a:cubicBezTo>
                  <a:pt x="68744" y="18688"/>
                  <a:pt x="69192" y="19437"/>
                  <a:pt x="69608" y="20193"/>
                </a:cubicBezTo>
                <a:cubicBezTo>
                  <a:pt x="69723" y="20403"/>
                  <a:pt x="69945" y="20534"/>
                  <a:pt x="70184" y="20534"/>
                </a:cubicBezTo>
                <a:lnTo>
                  <a:pt x="70186" y="20534"/>
                </a:lnTo>
                <a:cubicBezTo>
                  <a:pt x="70686" y="20534"/>
                  <a:pt x="71002" y="19997"/>
                  <a:pt x="70761" y="19559"/>
                </a:cubicBezTo>
                <a:cubicBezTo>
                  <a:pt x="70330" y="18776"/>
                  <a:pt x="69866" y="17999"/>
                  <a:pt x="69382" y="17251"/>
                </a:cubicBezTo>
                <a:cubicBezTo>
                  <a:pt x="69256" y="17055"/>
                  <a:pt x="69044" y="16948"/>
                  <a:pt x="68828" y="16948"/>
                </a:cubicBezTo>
                <a:close/>
                <a:moveTo>
                  <a:pt x="5160" y="19332"/>
                </a:moveTo>
                <a:cubicBezTo>
                  <a:pt x="4927" y="19332"/>
                  <a:pt x="4701" y="19456"/>
                  <a:pt x="4582" y="19674"/>
                </a:cubicBezTo>
                <a:cubicBezTo>
                  <a:pt x="4154" y="20460"/>
                  <a:pt x="3748" y="21271"/>
                  <a:pt x="3378" y="22083"/>
                </a:cubicBezTo>
                <a:cubicBezTo>
                  <a:pt x="3180" y="22519"/>
                  <a:pt x="3498" y="23014"/>
                  <a:pt x="3976" y="23015"/>
                </a:cubicBezTo>
                <a:cubicBezTo>
                  <a:pt x="4234" y="23015"/>
                  <a:pt x="4468" y="22864"/>
                  <a:pt x="4574" y="22629"/>
                </a:cubicBezTo>
                <a:cubicBezTo>
                  <a:pt x="4932" y="21844"/>
                  <a:pt x="5324" y="21062"/>
                  <a:pt x="5737" y="20304"/>
                </a:cubicBezTo>
                <a:cubicBezTo>
                  <a:pt x="5910" y="19986"/>
                  <a:pt x="5793" y="19586"/>
                  <a:pt x="5474" y="19413"/>
                </a:cubicBezTo>
                <a:cubicBezTo>
                  <a:pt x="5374" y="19358"/>
                  <a:pt x="5266" y="19332"/>
                  <a:pt x="5160" y="19332"/>
                </a:cubicBezTo>
                <a:close/>
                <a:moveTo>
                  <a:pt x="71375" y="21582"/>
                </a:moveTo>
                <a:cubicBezTo>
                  <a:pt x="71283" y="21582"/>
                  <a:pt x="71189" y="21601"/>
                  <a:pt x="71100" y="21642"/>
                </a:cubicBezTo>
                <a:cubicBezTo>
                  <a:pt x="70772" y="21793"/>
                  <a:pt x="70628" y="22181"/>
                  <a:pt x="70775" y="22510"/>
                </a:cubicBezTo>
                <a:cubicBezTo>
                  <a:pt x="71137" y="23294"/>
                  <a:pt x="71473" y="24100"/>
                  <a:pt x="71774" y="24904"/>
                </a:cubicBezTo>
                <a:cubicBezTo>
                  <a:pt x="71872" y="25160"/>
                  <a:pt x="72117" y="25329"/>
                  <a:pt x="72391" y="25329"/>
                </a:cubicBezTo>
                <a:cubicBezTo>
                  <a:pt x="72850" y="25328"/>
                  <a:pt x="73167" y="24870"/>
                  <a:pt x="73006" y="24440"/>
                </a:cubicBezTo>
                <a:cubicBezTo>
                  <a:pt x="72692" y="23607"/>
                  <a:pt x="72345" y="22772"/>
                  <a:pt x="71970" y="21960"/>
                </a:cubicBezTo>
                <a:cubicBezTo>
                  <a:pt x="71859" y="21722"/>
                  <a:pt x="71622" y="21582"/>
                  <a:pt x="71375" y="21582"/>
                </a:cubicBezTo>
                <a:close/>
                <a:moveTo>
                  <a:pt x="2971" y="24130"/>
                </a:moveTo>
                <a:cubicBezTo>
                  <a:pt x="2699" y="24130"/>
                  <a:pt x="2444" y="24300"/>
                  <a:pt x="2349" y="24573"/>
                </a:cubicBezTo>
                <a:cubicBezTo>
                  <a:pt x="2039" y="25411"/>
                  <a:pt x="1754" y="26271"/>
                  <a:pt x="1504" y="27129"/>
                </a:cubicBezTo>
                <a:cubicBezTo>
                  <a:pt x="1381" y="27549"/>
                  <a:pt x="1697" y="27969"/>
                  <a:pt x="2135" y="27970"/>
                </a:cubicBezTo>
                <a:cubicBezTo>
                  <a:pt x="2428" y="27969"/>
                  <a:pt x="2684" y="27776"/>
                  <a:pt x="2766" y="27496"/>
                </a:cubicBezTo>
                <a:cubicBezTo>
                  <a:pt x="3007" y="26669"/>
                  <a:pt x="3282" y="25839"/>
                  <a:pt x="3582" y="25031"/>
                </a:cubicBezTo>
                <a:cubicBezTo>
                  <a:pt x="3718" y="24688"/>
                  <a:pt x="3545" y="24300"/>
                  <a:pt x="3199" y="24171"/>
                </a:cubicBezTo>
                <a:cubicBezTo>
                  <a:pt x="3124" y="24143"/>
                  <a:pt x="3047" y="24130"/>
                  <a:pt x="2971" y="24130"/>
                </a:cubicBezTo>
                <a:close/>
                <a:moveTo>
                  <a:pt x="73229" y="26514"/>
                </a:moveTo>
                <a:cubicBezTo>
                  <a:pt x="73167" y="26514"/>
                  <a:pt x="73104" y="26523"/>
                  <a:pt x="73042" y="26541"/>
                </a:cubicBezTo>
                <a:cubicBezTo>
                  <a:pt x="72691" y="26645"/>
                  <a:pt x="72493" y="27016"/>
                  <a:pt x="72600" y="27365"/>
                </a:cubicBezTo>
                <a:cubicBezTo>
                  <a:pt x="72845" y="28194"/>
                  <a:pt x="73062" y="29040"/>
                  <a:pt x="73245" y="29879"/>
                </a:cubicBezTo>
                <a:cubicBezTo>
                  <a:pt x="73312" y="30181"/>
                  <a:pt x="73579" y="30396"/>
                  <a:pt x="73887" y="30397"/>
                </a:cubicBezTo>
                <a:cubicBezTo>
                  <a:pt x="74307" y="30396"/>
                  <a:pt x="74619" y="30009"/>
                  <a:pt x="74530" y="29599"/>
                </a:cubicBezTo>
                <a:cubicBezTo>
                  <a:pt x="74341" y="28728"/>
                  <a:pt x="74114" y="27852"/>
                  <a:pt x="73861" y="26992"/>
                </a:cubicBezTo>
                <a:cubicBezTo>
                  <a:pt x="73779" y="26702"/>
                  <a:pt x="73515" y="26514"/>
                  <a:pt x="73229" y="26514"/>
                </a:cubicBezTo>
                <a:close/>
                <a:moveTo>
                  <a:pt x="1486" y="29218"/>
                </a:moveTo>
                <a:cubicBezTo>
                  <a:pt x="1183" y="29218"/>
                  <a:pt x="910" y="29428"/>
                  <a:pt x="844" y="29737"/>
                </a:cubicBezTo>
                <a:cubicBezTo>
                  <a:pt x="656" y="30609"/>
                  <a:pt x="498" y="31500"/>
                  <a:pt x="373" y="32386"/>
                </a:cubicBezTo>
                <a:cubicBezTo>
                  <a:pt x="317" y="32782"/>
                  <a:pt x="625" y="33135"/>
                  <a:pt x="1024" y="33135"/>
                </a:cubicBezTo>
                <a:cubicBezTo>
                  <a:pt x="1351" y="33135"/>
                  <a:pt x="1629" y="32893"/>
                  <a:pt x="1675" y="32570"/>
                </a:cubicBezTo>
                <a:cubicBezTo>
                  <a:pt x="1796" y="31715"/>
                  <a:pt x="1948" y="30855"/>
                  <a:pt x="2130" y="30014"/>
                </a:cubicBezTo>
                <a:cubicBezTo>
                  <a:pt x="2206" y="29659"/>
                  <a:pt x="1980" y="29309"/>
                  <a:pt x="1625" y="29233"/>
                </a:cubicBezTo>
                <a:cubicBezTo>
                  <a:pt x="1579" y="29223"/>
                  <a:pt x="1532" y="29218"/>
                  <a:pt x="1486" y="29218"/>
                </a:cubicBezTo>
                <a:close/>
                <a:moveTo>
                  <a:pt x="74362" y="31682"/>
                </a:moveTo>
                <a:cubicBezTo>
                  <a:pt x="74331" y="31682"/>
                  <a:pt x="74299" y="31684"/>
                  <a:pt x="74267" y="31688"/>
                </a:cubicBezTo>
                <a:cubicBezTo>
                  <a:pt x="73908" y="31741"/>
                  <a:pt x="73659" y="32074"/>
                  <a:pt x="73711" y="32433"/>
                </a:cubicBezTo>
                <a:cubicBezTo>
                  <a:pt x="73834" y="33283"/>
                  <a:pt x="73928" y="34152"/>
                  <a:pt x="73993" y="35015"/>
                </a:cubicBezTo>
                <a:cubicBezTo>
                  <a:pt x="74017" y="35359"/>
                  <a:pt x="74303" y="35624"/>
                  <a:pt x="74647" y="35625"/>
                </a:cubicBezTo>
                <a:cubicBezTo>
                  <a:pt x="74663" y="35625"/>
                  <a:pt x="74680" y="35624"/>
                  <a:pt x="74695" y="35623"/>
                </a:cubicBezTo>
                <a:cubicBezTo>
                  <a:pt x="75058" y="35597"/>
                  <a:pt x="75331" y="35281"/>
                  <a:pt x="75304" y="34920"/>
                </a:cubicBezTo>
                <a:cubicBezTo>
                  <a:pt x="75237" y="34024"/>
                  <a:pt x="75140" y="33125"/>
                  <a:pt x="75012" y="32245"/>
                </a:cubicBezTo>
                <a:cubicBezTo>
                  <a:pt x="74965" y="31918"/>
                  <a:pt x="74684" y="31682"/>
                  <a:pt x="74362" y="31682"/>
                </a:cubicBezTo>
                <a:close/>
                <a:moveTo>
                  <a:pt x="746" y="34455"/>
                </a:moveTo>
                <a:cubicBezTo>
                  <a:pt x="406" y="34455"/>
                  <a:pt x="119" y="34717"/>
                  <a:pt x="92" y="35062"/>
                </a:cubicBezTo>
                <a:cubicBezTo>
                  <a:pt x="31" y="35934"/>
                  <a:pt x="0" y="36823"/>
                  <a:pt x="0" y="37697"/>
                </a:cubicBezTo>
                <a:lnTo>
                  <a:pt x="0" y="37748"/>
                </a:lnTo>
                <a:cubicBezTo>
                  <a:pt x="0" y="38112"/>
                  <a:pt x="295" y="38405"/>
                  <a:pt x="659" y="38405"/>
                </a:cubicBezTo>
                <a:cubicBezTo>
                  <a:pt x="1021" y="38405"/>
                  <a:pt x="1316" y="38112"/>
                  <a:pt x="1316" y="37748"/>
                </a:cubicBezTo>
                <a:lnTo>
                  <a:pt x="1316" y="37702"/>
                </a:lnTo>
                <a:cubicBezTo>
                  <a:pt x="1316" y="36853"/>
                  <a:pt x="1345" y="35995"/>
                  <a:pt x="1404" y="35152"/>
                </a:cubicBezTo>
                <a:cubicBezTo>
                  <a:pt x="1425" y="34791"/>
                  <a:pt x="1153" y="34481"/>
                  <a:pt x="793" y="34457"/>
                </a:cubicBezTo>
                <a:cubicBezTo>
                  <a:pt x="777" y="34456"/>
                  <a:pt x="761" y="34455"/>
                  <a:pt x="746" y="34455"/>
                </a:cubicBezTo>
                <a:close/>
                <a:moveTo>
                  <a:pt x="74747" y="36952"/>
                </a:moveTo>
                <a:cubicBezTo>
                  <a:pt x="74384" y="36952"/>
                  <a:pt x="74089" y="37246"/>
                  <a:pt x="74089" y="37609"/>
                </a:cubicBezTo>
                <a:lnTo>
                  <a:pt x="74089" y="37703"/>
                </a:lnTo>
                <a:cubicBezTo>
                  <a:pt x="74089" y="38566"/>
                  <a:pt x="74059" y="39439"/>
                  <a:pt x="73998" y="40298"/>
                </a:cubicBezTo>
                <a:cubicBezTo>
                  <a:pt x="73973" y="40660"/>
                  <a:pt x="74245" y="40974"/>
                  <a:pt x="74608" y="41001"/>
                </a:cubicBezTo>
                <a:cubicBezTo>
                  <a:pt x="74624" y="41002"/>
                  <a:pt x="74639" y="41002"/>
                  <a:pt x="74655" y="41002"/>
                </a:cubicBezTo>
                <a:cubicBezTo>
                  <a:pt x="75000" y="41001"/>
                  <a:pt x="75285" y="40735"/>
                  <a:pt x="75311" y="40391"/>
                </a:cubicBezTo>
                <a:cubicBezTo>
                  <a:pt x="75373" y="39501"/>
                  <a:pt x="75405" y="38596"/>
                  <a:pt x="75405" y="37703"/>
                </a:cubicBezTo>
                <a:lnTo>
                  <a:pt x="75405" y="37609"/>
                </a:lnTo>
                <a:cubicBezTo>
                  <a:pt x="75405" y="37246"/>
                  <a:pt x="75110" y="36952"/>
                  <a:pt x="74747" y="36952"/>
                </a:cubicBezTo>
                <a:close/>
                <a:moveTo>
                  <a:pt x="754" y="39733"/>
                </a:moveTo>
                <a:cubicBezTo>
                  <a:pt x="739" y="39733"/>
                  <a:pt x="723" y="39734"/>
                  <a:pt x="707" y="39735"/>
                </a:cubicBezTo>
                <a:cubicBezTo>
                  <a:pt x="345" y="39760"/>
                  <a:pt x="72" y="40075"/>
                  <a:pt x="99" y="40438"/>
                </a:cubicBezTo>
                <a:cubicBezTo>
                  <a:pt x="163" y="41331"/>
                  <a:pt x="259" y="42230"/>
                  <a:pt x="386" y="43113"/>
                </a:cubicBezTo>
                <a:cubicBezTo>
                  <a:pt x="432" y="43435"/>
                  <a:pt x="710" y="43676"/>
                  <a:pt x="1035" y="43677"/>
                </a:cubicBezTo>
                <a:cubicBezTo>
                  <a:pt x="1068" y="43676"/>
                  <a:pt x="1099" y="43674"/>
                  <a:pt x="1130" y="43670"/>
                </a:cubicBezTo>
                <a:cubicBezTo>
                  <a:pt x="1489" y="43618"/>
                  <a:pt x="1738" y="43284"/>
                  <a:pt x="1687" y="42925"/>
                </a:cubicBezTo>
                <a:cubicBezTo>
                  <a:pt x="1565" y="42074"/>
                  <a:pt x="1472" y="41206"/>
                  <a:pt x="1410" y="40343"/>
                </a:cubicBezTo>
                <a:cubicBezTo>
                  <a:pt x="1385" y="39997"/>
                  <a:pt x="1096" y="39733"/>
                  <a:pt x="754" y="39733"/>
                </a:cubicBezTo>
                <a:close/>
                <a:moveTo>
                  <a:pt x="74373" y="42311"/>
                </a:moveTo>
                <a:cubicBezTo>
                  <a:pt x="74050" y="42311"/>
                  <a:pt x="73768" y="42550"/>
                  <a:pt x="73723" y="42880"/>
                </a:cubicBezTo>
                <a:cubicBezTo>
                  <a:pt x="73602" y="43736"/>
                  <a:pt x="73448" y="44595"/>
                  <a:pt x="73266" y="45435"/>
                </a:cubicBezTo>
                <a:cubicBezTo>
                  <a:pt x="73178" y="45845"/>
                  <a:pt x="73490" y="46232"/>
                  <a:pt x="73909" y="46232"/>
                </a:cubicBezTo>
                <a:cubicBezTo>
                  <a:pt x="74219" y="46231"/>
                  <a:pt x="74485" y="46015"/>
                  <a:pt x="74550" y="45713"/>
                </a:cubicBezTo>
                <a:cubicBezTo>
                  <a:pt x="74739" y="44843"/>
                  <a:pt x="74898" y="43952"/>
                  <a:pt x="75025" y="43065"/>
                </a:cubicBezTo>
                <a:cubicBezTo>
                  <a:pt x="75079" y="42705"/>
                  <a:pt x="74828" y="42369"/>
                  <a:pt x="74467" y="42318"/>
                </a:cubicBezTo>
                <a:cubicBezTo>
                  <a:pt x="74435" y="42313"/>
                  <a:pt x="74404" y="42311"/>
                  <a:pt x="74373" y="42311"/>
                </a:cubicBezTo>
                <a:close/>
                <a:moveTo>
                  <a:pt x="1505" y="44962"/>
                </a:moveTo>
                <a:cubicBezTo>
                  <a:pt x="1459" y="44962"/>
                  <a:pt x="1413" y="44967"/>
                  <a:pt x="1366" y="44977"/>
                </a:cubicBezTo>
                <a:cubicBezTo>
                  <a:pt x="1011" y="45055"/>
                  <a:pt x="786" y="45405"/>
                  <a:pt x="864" y="45760"/>
                </a:cubicBezTo>
                <a:cubicBezTo>
                  <a:pt x="1054" y="46634"/>
                  <a:pt x="1278" y="47510"/>
                  <a:pt x="1530" y="48367"/>
                </a:cubicBezTo>
                <a:cubicBezTo>
                  <a:pt x="1613" y="48647"/>
                  <a:pt x="1869" y="48839"/>
                  <a:pt x="2161" y="48840"/>
                </a:cubicBezTo>
                <a:cubicBezTo>
                  <a:pt x="2600" y="48839"/>
                  <a:pt x="2916" y="48417"/>
                  <a:pt x="2792" y="47996"/>
                </a:cubicBezTo>
                <a:cubicBezTo>
                  <a:pt x="2549" y="47169"/>
                  <a:pt x="2333" y="46323"/>
                  <a:pt x="2149" y="45481"/>
                </a:cubicBezTo>
                <a:cubicBezTo>
                  <a:pt x="2081" y="45173"/>
                  <a:pt x="1808" y="44962"/>
                  <a:pt x="1505" y="44962"/>
                </a:cubicBezTo>
                <a:close/>
                <a:moveTo>
                  <a:pt x="73256" y="47479"/>
                </a:moveTo>
                <a:cubicBezTo>
                  <a:pt x="72971" y="47479"/>
                  <a:pt x="72710" y="47665"/>
                  <a:pt x="72626" y="47953"/>
                </a:cubicBezTo>
                <a:cubicBezTo>
                  <a:pt x="72383" y="48779"/>
                  <a:pt x="72108" y="49608"/>
                  <a:pt x="71806" y="50416"/>
                </a:cubicBezTo>
                <a:cubicBezTo>
                  <a:pt x="71648" y="50846"/>
                  <a:pt x="71965" y="51302"/>
                  <a:pt x="72423" y="51303"/>
                </a:cubicBezTo>
                <a:cubicBezTo>
                  <a:pt x="72698" y="51303"/>
                  <a:pt x="72944" y="51132"/>
                  <a:pt x="73039" y="50875"/>
                </a:cubicBezTo>
                <a:cubicBezTo>
                  <a:pt x="73352" y="50037"/>
                  <a:pt x="73637" y="49178"/>
                  <a:pt x="73888" y="48322"/>
                </a:cubicBezTo>
                <a:cubicBezTo>
                  <a:pt x="73990" y="47973"/>
                  <a:pt x="73790" y="47607"/>
                  <a:pt x="73442" y="47506"/>
                </a:cubicBezTo>
                <a:cubicBezTo>
                  <a:pt x="73380" y="47488"/>
                  <a:pt x="73317" y="47479"/>
                  <a:pt x="73256" y="47479"/>
                </a:cubicBezTo>
                <a:close/>
                <a:moveTo>
                  <a:pt x="3000" y="50036"/>
                </a:moveTo>
                <a:cubicBezTo>
                  <a:pt x="2923" y="50036"/>
                  <a:pt x="2845" y="50050"/>
                  <a:pt x="2769" y="50078"/>
                </a:cubicBezTo>
                <a:cubicBezTo>
                  <a:pt x="2431" y="50205"/>
                  <a:pt x="2258" y="50580"/>
                  <a:pt x="2382" y="50919"/>
                </a:cubicBezTo>
                <a:cubicBezTo>
                  <a:pt x="2695" y="51755"/>
                  <a:pt x="3042" y="52590"/>
                  <a:pt x="3415" y="53402"/>
                </a:cubicBezTo>
                <a:cubicBezTo>
                  <a:pt x="3521" y="53636"/>
                  <a:pt x="3755" y="53785"/>
                  <a:pt x="4012" y="53785"/>
                </a:cubicBezTo>
                <a:cubicBezTo>
                  <a:pt x="4491" y="53784"/>
                  <a:pt x="4808" y="53289"/>
                  <a:pt x="4610" y="52854"/>
                </a:cubicBezTo>
                <a:cubicBezTo>
                  <a:pt x="4250" y="52070"/>
                  <a:pt x="3916" y="51265"/>
                  <a:pt x="3613" y="50458"/>
                </a:cubicBezTo>
                <a:cubicBezTo>
                  <a:pt x="3513" y="50197"/>
                  <a:pt x="3264" y="50036"/>
                  <a:pt x="3000" y="50036"/>
                </a:cubicBezTo>
                <a:close/>
                <a:moveTo>
                  <a:pt x="71409" y="52432"/>
                </a:moveTo>
                <a:cubicBezTo>
                  <a:pt x="71160" y="52432"/>
                  <a:pt x="70921" y="52575"/>
                  <a:pt x="70811" y="52816"/>
                </a:cubicBezTo>
                <a:cubicBezTo>
                  <a:pt x="70453" y="53601"/>
                  <a:pt x="70061" y="54383"/>
                  <a:pt x="69647" y="55140"/>
                </a:cubicBezTo>
                <a:cubicBezTo>
                  <a:pt x="69407" y="55578"/>
                  <a:pt x="69724" y="56113"/>
                  <a:pt x="70223" y="56113"/>
                </a:cubicBezTo>
                <a:cubicBezTo>
                  <a:pt x="70464" y="56113"/>
                  <a:pt x="70684" y="55982"/>
                  <a:pt x="70800" y="55771"/>
                </a:cubicBezTo>
                <a:cubicBezTo>
                  <a:pt x="71229" y="54986"/>
                  <a:pt x="71636" y="54177"/>
                  <a:pt x="72007" y="53364"/>
                </a:cubicBezTo>
                <a:cubicBezTo>
                  <a:pt x="72158" y="53034"/>
                  <a:pt x="72013" y="52643"/>
                  <a:pt x="71682" y="52493"/>
                </a:cubicBezTo>
                <a:cubicBezTo>
                  <a:pt x="71593" y="52452"/>
                  <a:pt x="71500" y="52432"/>
                  <a:pt x="71409" y="52432"/>
                </a:cubicBezTo>
                <a:close/>
                <a:moveTo>
                  <a:pt x="5193" y="54822"/>
                </a:moveTo>
                <a:cubicBezTo>
                  <a:pt x="5087" y="54822"/>
                  <a:pt x="4978" y="54848"/>
                  <a:pt x="4878" y="54903"/>
                </a:cubicBezTo>
                <a:cubicBezTo>
                  <a:pt x="4556" y="55079"/>
                  <a:pt x="4441" y="55485"/>
                  <a:pt x="4622" y="55803"/>
                </a:cubicBezTo>
                <a:cubicBezTo>
                  <a:pt x="5052" y="56587"/>
                  <a:pt x="5515" y="57364"/>
                  <a:pt x="5999" y="58113"/>
                </a:cubicBezTo>
                <a:cubicBezTo>
                  <a:pt x="6120" y="58302"/>
                  <a:pt x="6328" y="58415"/>
                  <a:pt x="6552" y="58415"/>
                </a:cubicBezTo>
                <a:cubicBezTo>
                  <a:pt x="7072" y="58414"/>
                  <a:pt x="7386" y="57838"/>
                  <a:pt x="7104" y="57400"/>
                </a:cubicBezTo>
                <a:cubicBezTo>
                  <a:pt x="6637" y="56678"/>
                  <a:pt x="6189" y="55927"/>
                  <a:pt x="5775" y="55171"/>
                </a:cubicBezTo>
                <a:cubicBezTo>
                  <a:pt x="5657" y="54948"/>
                  <a:pt x="5429" y="54822"/>
                  <a:pt x="5193" y="54822"/>
                </a:cubicBezTo>
                <a:close/>
                <a:moveTo>
                  <a:pt x="68877" y="57066"/>
                </a:moveTo>
                <a:cubicBezTo>
                  <a:pt x="68658" y="57066"/>
                  <a:pt x="68443" y="57175"/>
                  <a:pt x="68319" y="57375"/>
                </a:cubicBezTo>
                <a:cubicBezTo>
                  <a:pt x="67853" y="58099"/>
                  <a:pt x="67354" y="58816"/>
                  <a:pt x="66835" y="59508"/>
                </a:cubicBezTo>
                <a:cubicBezTo>
                  <a:pt x="66687" y="59706"/>
                  <a:pt x="66662" y="59973"/>
                  <a:pt x="66773" y="60196"/>
                </a:cubicBezTo>
                <a:cubicBezTo>
                  <a:pt x="66885" y="60418"/>
                  <a:pt x="67113" y="60559"/>
                  <a:pt x="67361" y="60560"/>
                </a:cubicBezTo>
                <a:lnTo>
                  <a:pt x="67361" y="60559"/>
                </a:lnTo>
                <a:cubicBezTo>
                  <a:pt x="67568" y="60559"/>
                  <a:pt x="67763" y="60462"/>
                  <a:pt x="67887" y="60296"/>
                </a:cubicBezTo>
                <a:cubicBezTo>
                  <a:pt x="68424" y="59580"/>
                  <a:pt x="68942" y="58837"/>
                  <a:pt x="69425" y="58087"/>
                </a:cubicBezTo>
                <a:cubicBezTo>
                  <a:pt x="69627" y="57781"/>
                  <a:pt x="69539" y="57369"/>
                  <a:pt x="69232" y="57171"/>
                </a:cubicBezTo>
                <a:cubicBezTo>
                  <a:pt x="69122" y="57100"/>
                  <a:pt x="68999" y="57066"/>
                  <a:pt x="68877" y="57066"/>
                </a:cubicBezTo>
                <a:close/>
                <a:moveTo>
                  <a:pt x="8062" y="59268"/>
                </a:moveTo>
                <a:cubicBezTo>
                  <a:pt x="7924" y="59268"/>
                  <a:pt x="7786" y="59311"/>
                  <a:pt x="7667" y="59400"/>
                </a:cubicBezTo>
                <a:cubicBezTo>
                  <a:pt x="7377" y="59619"/>
                  <a:pt x="7318" y="60030"/>
                  <a:pt x="7536" y="60320"/>
                </a:cubicBezTo>
                <a:cubicBezTo>
                  <a:pt x="8072" y="61034"/>
                  <a:pt x="8640" y="61738"/>
                  <a:pt x="9227" y="62413"/>
                </a:cubicBezTo>
                <a:cubicBezTo>
                  <a:pt x="9352" y="62558"/>
                  <a:pt x="9533" y="62640"/>
                  <a:pt x="9724" y="62640"/>
                </a:cubicBezTo>
                <a:cubicBezTo>
                  <a:pt x="9981" y="62640"/>
                  <a:pt x="10215" y="62489"/>
                  <a:pt x="10322" y="62254"/>
                </a:cubicBezTo>
                <a:cubicBezTo>
                  <a:pt x="10429" y="62020"/>
                  <a:pt x="10389" y="61745"/>
                  <a:pt x="10220" y="61550"/>
                </a:cubicBezTo>
                <a:cubicBezTo>
                  <a:pt x="9654" y="60899"/>
                  <a:pt x="9105" y="60220"/>
                  <a:pt x="8588" y="59531"/>
                </a:cubicBezTo>
                <a:cubicBezTo>
                  <a:pt x="8459" y="59359"/>
                  <a:pt x="8262" y="59268"/>
                  <a:pt x="8062" y="59268"/>
                </a:cubicBezTo>
                <a:close/>
                <a:moveTo>
                  <a:pt x="65701" y="61302"/>
                </a:moveTo>
                <a:cubicBezTo>
                  <a:pt x="65517" y="61302"/>
                  <a:pt x="65334" y="61379"/>
                  <a:pt x="65205" y="61529"/>
                </a:cubicBezTo>
                <a:cubicBezTo>
                  <a:pt x="64639" y="62181"/>
                  <a:pt x="64044" y="62820"/>
                  <a:pt x="63434" y="63430"/>
                </a:cubicBezTo>
                <a:cubicBezTo>
                  <a:pt x="63246" y="63617"/>
                  <a:pt x="63190" y="63900"/>
                  <a:pt x="63291" y="64146"/>
                </a:cubicBezTo>
                <a:cubicBezTo>
                  <a:pt x="63393" y="64391"/>
                  <a:pt x="63633" y="64552"/>
                  <a:pt x="63899" y="64552"/>
                </a:cubicBezTo>
                <a:cubicBezTo>
                  <a:pt x="64074" y="64552"/>
                  <a:pt x="64241" y="64483"/>
                  <a:pt x="64364" y="64359"/>
                </a:cubicBezTo>
                <a:cubicBezTo>
                  <a:pt x="64995" y="63728"/>
                  <a:pt x="65613" y="63065"/>
                  <a:pt x="66198" y="62390"/>
                </a:cubicBezTo>
                <a:cubicBezTo>
                  <a:pt x="66435" y="62115"/>
                  <a:pt x="66406" y="61701"/>
                  <a:pt x="66131" y="61462"/>
                </a:cubicBezTo>
                <a:cubicBezTo>
                  <a:pt x="66007" y="61355"/>
                  <a:pt x="65854" y="61302"/>
                  <a:pt x="65701" y="61302"/>
                </a:cubicBezTo>
                <a:close/>
                <a:moveTo>
                  <a:pt x="11538" y="63268"/>
                </a:moveTo>
                <a:cubicBezTo>
                  <a:pt x="11369" y="63268"/>
                  <a:pt x="11201" y="63333"/>
                  <a:pt x="11073" y="63461"/>
                </a:cubicBezTo>
                <a:cubicBezTo>
                  <a:pt x="10820" y="63714"/>
                  <a:pt x="10816" y="64122"/>
                  <a:pt x="11063" y="64380"/>
                </a:cubicBezTo>
                <a:cubicBezTo>
                  <a:pt x="11696" y="65012"/>
                  <a:pt x="12359" y="65628"/>
                  <a:pt x="13033" y="66213"/>
                </a:cubicBezTo>
                <a:cubicBezTo>
                  <a:pt x="13153" y="66316"/>
                  <a:pt x="13304" y="66373"/>
                  <a:pt x="13463" y="66373"/>
                </a:cubicBezTo>
                <a:cubicBezTo>
                  <a:pt x="13737" y="66373"/>
                  <a:pt x="13983" y="66203"/>
                  <a:pt x="14078" y="65945"/>
                </a:cubicBezTo>
                <a:cubicBezTo>
                  <a:pt x="14175" y="65688"/>
                  <a:pt x="14100" y="65398"/>
                  <a:pt x="13893" y="65218"/>
                </a:cubicBezTo>
                <a:cubicBezTo>
                  <a:pt x="13242" y="64655"/>
                  <a:pt x="12603" y="64059"/>
                  <a:pt x="11991" y="63449"/>
                </a:cubicBezTo>
                <a:cubicBezTo>
                  <a:pt x="11864" y="63328"/>
                  <a:pt x="11701" y="63268"/>
                  <a:pt x="11538" y="63268"/>
                </a:cubicBezTo>
                <a:close/>
                <a:moveTo>
                  <a:pt x="61971" y="65034"/>
                </a:moveTo>
                <a:cubicBezTo>
                  <a:pt x="61815" y="65034"/>
                  <a:pt x="61659" y="65089"/>
                  <a:pt x="61533" y="65201"/>
                </a:cubicBezTo>
                <a:cubicBezTo>
                  <a:pt x="60882" y="65765"/>
                  <a:pt x="60203" y="66314"/>
                  <a:pt x="59513" y="66831"/>
                </a:cubicBezTo>
                <a:cubicBezTo>
                  <a:pt x="59286" y="67001"/>
                  <a:pt x="59194" y="67297"/>
                  <a:pt x="59284" y="67565"/>
                </a:cubicBezTo>
                <a:cubicBezTo>
                  <a:pt x="59373" y="67833"/>
                  <a:pt x="59624" y="68014"/>
                  <a:pt x="59905" y="68014"/>
                </a:cubicBezTo>
                <a:cubicBezTo>
                  <a:pt x="59906" y="68014"/>
                  <a:pt x="59907" y="68014"/>
                  <a:pt x="59908" y="68014"/>
                </a:cubicBezTo>
                <a:cubicBezTo>
                  <a:pt x="60050" y="68014"/>
                  <a:pt x="60188" y="67969"/>
                  <a:pt x="60302" y="67883"/>
                </a:cubicBezTo>
                <a:cubicBezTo>
                  <a:pt x="61016" y="67347"/>
                  <a:pt x="61720" y="66778"/>
                  <a:pt x="62395" y="66194"/>
                </a:cubicBezTo>
                <a:cubicBezTo>
                  <a:pt x="62675" y="65957"/>
                  <a:pt x="62708" y="65536"/>
                  <a:pt x="62468" y="65260"/>
                </a:cubicBezTo>
                <a:cubicBezTo>
                  <a:pt x="62337" y="65110"/>
                  <a:pt x="62154" y="65034"/>
                  <a:pt x="61971" y="65034"/>
                </a:cubicBezTo>
                <a:close/>
                <a:moveTo>
                  <a:pt x="15524" y="66717"/>
                </a:moveTo>
                <a:cubicBezTo>
                  <a:pt x="15324" y="66717"/>
                  <a:pt x="15126" y="66808"/>
                  <a:pt x="14997" y="66981"/>
                </a:cubicBezTo>
                <a:cubicBezTo>
                  <a:pt x="14780" y="67271"/>
                  <a:pt x="14839" y="67684"/>
                  <a:pt x="15130" y="67901"/>
                </a:cubicBezTo>
                <a:cubicBezTo>
                  <a:pt x="15846" y="68438"/>
                  <a:pt x="16589" y="68954"/>
                  <a:pt x="17341" y="69436"/>
                </a:cubicBezTo>
                <a:cubicBezTo>
                  <a:pt x="17446" y="69505"/>
                  <a:pt x="17570" y="69542"/>
                  <a:pt x="17696" y="69542"/>
                </a:cubicBezTo>
                <a:cubicBezTo>
                  <a:pt x="17987" y="69542"/>
                  <a:pt x="18244" y="69349"/>
                  <a:pt x="18327" y="69070"/>
                </a:cubicBezTo>
                <a:cubicBezTo>
                  <a:pt x="18409" y="68789"/>
                  <a:pt x="18298" y="68489"/>
                  <a:pt x="18053" y="68331"/>
                </a:cubicBezTo>
                <a:cubicBezTo>
                  <a:pt x="17328" y="67864"/>
                  <a:pt x="16609" y="67366"/>
                  <a:pt x="15918" y="66848"/>
                </a:cubicBezTo>
                <a:cubicBezTo>
                  <a:pt x="15800" y="66760"/>
                  <a:pt x="15661" y="66717"/>
                  <a:pt x="15524" y="66717"/>
                </a:cubicBezTo>
                <a:close/>
                <a:moveTo>
                  <a:pt x="57739" y="68209"/>
                </a:moveTo>
                <a:cubicBezTo>
                  <a:pt x="57617" y="68209"/>
                  <a:pt x="57494" y="68243"/>
                  <a:pt x="57383" y="68313"/>
                </a:cubicBezTo>
                <a:cubicBezTo>
                  <a:pt x="56658" y="68781"/>
                  <a:pt x="55908" y="69227"/>
                  <a:pt x="55153" y="69640"/>
                </a:cubicBezTo>
                <a:cubicBezTo>
                  <a:pt x="54889" y="69785"/>
                  <a:pt x="54757" y="70088"/>
                  <a:pt x="54831" y="70380"/>
                </a:cubicBezTo>
                <a:cubicBezTo>
                  <a:pt x="54907" y="70671"/>
                  <a:pt x="55168" y="70874"/>
                  <a:pt x="55469" y="70874"/>
                </a:cubicBezTo>
                <a:lnTo>
                  <a:pt x="55469" y="70874"/>
                </a:lnTo>
                <a:cubicBezTo>
                  <a:pt x="55579" y="70874"/>
                  <a:pt x="55688" y="70846"/>
                  <a:pt x="55785" y="70793"/>
                </a:cubicBezTo>
                <a:cubicBezTo>
                  <a:pt x="56566" y="70366"/>
                  <a:pt x="57345" y="69903"/>
                  <a:pt x="58095" y="69419"/>
                </a:cubicBezTo>
                <a:cubicBezTo>
                  <a:pt x="58401" y="69223"/>
                  <a:pt x="58489" y="68816"/>
                  <a:pt x="58293" y="68510"/>
                </a:cubicBezTo>
                <a:cubicBezTo>
                  <a:pt x="58166" y="68315"/>
                  <a:pt x="57955" y="68209"/>
                  <a:pt x="57739" y="68209"/>
                </a:cubicBezTo>
                <a:close/>
                <a:moveTo>
                  <a:pt x="55469" y="70874"/>
                </a:moveTo>
                <a:cubicBezTo>
                  <a:pt x="55469" y="70874"/>
                  <a:pt x="55468" y="70874"/>
                  <a:pt x="55468" y="70874"/>
                </a:cubicBezTo>
                <a:lnTo>
                  <a:pt x="55470" y="70874"/>
                </a:lnTo>
                <a:cubicBezTo>
                  <a:pt x="55470" y="70874"/>
                  <a:pt x="55469" y="70874"/>
                  <a:pt x="55469" y="70874"/>
                </a:cubicBezTo>
                <a:close/>
                <a:moveTo>
                  <a:pt x="19975" y="69578"/>
                </a:moveTo>
                <a:cubicBezTo>
                  <a:pt x="19742" y="69578"/>
                  <a:pt x="19516" y="69703"/>
                  <a:pt x="19397" y="69921"/>
                </a:cubicBezTo>
                <a:cubicBezTo>
                  <a:pt x="19223" y="70238"/>
                  <a:pt x="19340" y="70636"/>
                  <a:pt x="19656" y="70811"/>
                </a:cubicBezTo>
                <a:cubicBezTo>
                  <a:pt x="20442" y="71241"/>
                  <a:pt x="21252" y="71646"/>
                  <a:pt x="22063" y="72017"/>
                </a:cubicBezTo>
                <a:cubicBezTo>
                  <a:pt x="22149" y="72056"/>
                  <a:pt x="22242" y="72076"/>
                  <a:pt x="22336" y="72076"/>
                </a:cubicBezTo>
                <a:cubicBezTo>
                  <a:pt x="22645" y="72076"/>
                  <a:pt x="22913" y="71861"/>
                  <a:pt x="22979" y="71558"/>
                </a:cubicBezTo>
                <a:cubicBezTo>
                  <a:pt x="23045" y="71256"/>
                  <a:pt x="22890" y="70949"/>
                  <a:pt x="22610" y="70820"/>
                </a:cubicBezTo>
                <a:cubicBezTo>
                  <a:pt x="21826" y="70463"/>
                  <a:pt x="21045" y="70072"/>
                  <a:pt x="20285" y="69657"/>
                </a:cubicBezTo>
                <a:cubicBezTo>
                  <a:pt x="20186" y="69604"/>
                  <a:pt x="20080" y="69578"/>
                  <a:pt x="19975" y="69578"/>
                </a:cubicBezTo>
                <a:close/>
                <a:moveTo>
                  <a:pt x="53103" y="70746"/>
                </a:moveTo>
                <a:cubicBezTo>
                  <a:pt x="53013" y="70746"/>
                  <a:pt x="52921" y="70765"/>
                  <a:pt x="52834" y="70805"/>
                </a:cubicBezTo>
                <a:cubicBezTo>
                  <a:pt x="52050" y="71163"/>
                  <a:pt x="51244" y="71497"/>
                  <a:pt x="50438" y="71799"/>
                </a:cubicBezTo>
                <a:cubicBezTo>
                  <a:pt x="50141" y="71910"/>
                  <a:pt x="49965" y="72218"/>
                  <a:pt x="50021" y="72532"/>
                </a:cubicBezTo>
                <a:cubicBezTo>
                  <a:pt x="50079" y="72844"/>
                  <a:pt x="50350" y="73072"/>
                  <a:pt x="50668" y="73073"/>
                </a:cubicBezTo>
                <a:lnTo>
                  <a:pt x="50668" y="73073"/>
                </a:lnTo>
                <a:cubicBezTo>
                  <a:pt x="50747" y="73073"/>
                  <a:pt x="50825" y="73058"/>
                  <a:pt x="50899" y="73031"/>
                </a:cubicBezTo>
                <a:cubicBezTo>
                  <a:pt x="51734" y="72719"/>
                  <a:pt x="52569" y="72372"/>
                  <a:pt x="53381" y="72000"/>
                </a:cubicBezTo>
                <a:cubicBezTo>
                  <a:pt x="53708" y="71847"/>
                  <a:pt x="53851" y="71459"/>
                  <a:pt x="53701" y="71130"/>
                </a:cubicBezTo>
                <a:cubicBezTo>
                  <a:pt x="53591" y="70889"/>
                  <a:pt x="53353" y="70746"/>
                  <a:pt x="53103" y="70746"/>
                </a:cubicBezTo>
                <a:close/>
                <a:moveTo>
                  <a:pt x="50668" y="73073"/>
                </a:moveTo>
                <a:cubicBezTo>
                  <a:pt x="50668" y="73073"/>
                  <a:pt x="50668" y="73073"/>
                  <a:pt x="50668" y="73073"/>
                </a:cubicBezTo>
                <a:lnTo>
                  <a:pt x="50669" y="73073"/>
                </a:lnTo>
                <a:cubicBezTo>
                  <a:pt x="50669" y="73073"/>
                  <a:pt x="50669" y="73073"/>
                  <a:pt x="50668" y="73073"/>
                </a:cubicBezTo>
                <a:close/>
                <a:moveTo>
                  <a:pt x="24782" y="71773"/>
                </a:moveTo>
                <a:cubicBezTo>
                  <a:pt x="24515" y="71773"/>
                  <a:pt x="24264" y="71937"/>
                  <a:pt x="24165" y="72201"/>
                </a:cubicBezTo>
                <a:cubicBezTo>
                  <a:pt x="24039" y="72542"/>
                  <a:pt x="24212" y="72921"/>
                  <a:pt x="24552" y="73047"/>
                </a:cubicBezTo>
                <a:cubicBezTo>
                  <a:pt x="25390" y="73359"/>
                  <a:pt x="26250" y="73644"/>
                  <a:pt x="27106" y="73894"/>
                </a:cubicBezTo>
                <a:cubicBezTo>
                  <a:pt x="27166" y="73912"/>
                  <a:pt x="27228" y="73921"/>
                  <a:pt x="27292" y="73921"/>
                </a:cubicBezTo>
                <a:cubicBezTo>
                  <a:pt x="27618" y="73921"/>
                  <a:pt x="27895" y="73680"/>
                  <a:pt x="27941" y="73357"/>
                </a:cubicBezTo>
                <a:cubicBezTo>
                  <a:pt x="27988" y="73033"/>
                  <a:pt x="27789" y="72725"/>
                  <a:pt x="27476" y="72633"/>
                </a:cubicBezTo>
                <a:cubicBezTo>
                  <a:pt x="26649" y="72391"/>
                  <a:pt x="25819" y="72116"/>
                  <a:pt x="25011" y="71814"/>
                </a:cubicBezTo>
                <a:cubicBezTo>
                  <a:pt x="24936" y="71786"/>
                  <a:pt x="24858" y="71773"/>
                  <a:pt x="24782" y="71773"/>
                </a:cubicBezTo>
                <a:close/>
                <a:moveTo>
                  <a:pt x="48180" y="72586"/>
                </a:moveTo>
                <a:cubicBezTo>
                  <a:pt x="48112" y="72586"/>
                  <a:pt x="48043" y="72597"/>
                  <a:pt x="47975" y="72619"/>
                </a:cubicBezTo>
                <a:cubicBezTo>
                  <a:pt x="47149" y="72862"/>
                  <a:pt x="46302" y="73078"/>
                  <a:pt x="45459" y="73261"/>
                </a:cubicBezTo>
                <a:cubicBezTo>
                  <a:pt x="45131" y="73332"/>
                  <a:pt x="44909" y="73639"/>
                  <a:pt x="44945" y="73973"/>
                </a:cubicBezTo>
                <a:cubicBezTo>
                  <a:pt x="44980" y="74307"/>
                  <a:pt x="45262" y="74560"/>
                  <a:pt x="45598" y="74562"/>
                </a:cubicBezTo>
                <a:cubicBezTo>
                  <a:pt x="45644" y="74560"/>
                  <a:pt x="45692" y="74556"/>
                  <a:pt x="45738" y="74546"/>
                </a:cubicBezTo>
                <a:cubicBezTo>
                  <a:pt x="46612" y="74355"/>
                  <a:pt x="47489" y="74133"/>
                  <a:pt x="48345" y="73881"/>
                </a:cubicBezTo>
                <a:cubicBezTo>
                  <a:pt x="48704" y="73787"/>
                  <a:pt x="48915" y="73414"/>
                  <a:pt x="48810" y="73058"/>
                </a:cubicBezTo>
                <a:cubicBezTo>
                  <a:pt x="48725" y="72771"/>
                  <a:pt x="48463" y="72586"/>
                  <a:pt x="48180" y="72586"/>
                </a:cubicBezTo>
                <a:close/>
                <a:moveTo>
                  <a:pt x="29845" y="73254"/>
                </a:moveTo>
                <a:cubicBezTo>
                  <a:pt x="29542" y="73254"/>
                  <a:pt x="29269" y="73463"/>
                  <a:pt x="29202" y="73772"/>
                </a:cubicBezTo>
                <a:cubicBezTo>
                  <a:pt x="29125" y="74130"/>
                  <a:pt x="29355" y="74483"/>
                  <a:pt x="29714" y="74556"/>
                </a:cubicBezTo>
                <a:cubicBezTo>
                  <a:pt x="30585" y="74743"/>
                  <a:pt x="31477" y="74903"/>
                  <a:pt x="32363" y="75028"/>
                </a:cubicBezTo>
                <a:cubicBezTo>
                  <a:pt x="32393" y="75033"/>
                  <a:pt x="32425" y="75035"/>
                  <a:pt x="32456" y="75035"/>
                </a:cubicBezTo>
                <a:lnTo>
                  <a:pt x="32456" y="75035"/>
                </a:lnTo>
                <a:cubicBezTo>
                  <a:pt x="32802" y="75035"/>
                  <a:pt x="33087" y="74768"/>
                  <a:pt x="33111" y="74423"/>
                </a:cubicBezTo>
                <a:cubicBezTo>
                  <a:pt x="33135" y="74079"/>
                  <a:pt x="32889" y="73774"/>
                  <a:pt x="32547" y="73727"/>
                </a:cubicBezTo>
                <a:cubicBezTo>
                  <a:pt x="31692" y="73605"/>
                  <a:pt x="30831" y="73452"/>
                  <a:pt x="29991" y="73270"/>
                </a:cubicBezTo>
                <a:cubicBezTo>
                  <a:pt x="29942" y="73259"/>
                  <a:pt x="29893" y="73254"/>
                  <a:pt x="29845" y="73254"/>
                </a:cubicBezTo>
                <a:close/>
                <a:moveTo>
                  <a:pt x="32456" y="75035"/>
                </a:moveTo>
                <a:cubicBezTo>
                  <a:pt x="32456" y="75035"/>
                  <a:pt x="32456" y="75035"/>
                  <a:pt x="32455" y="75035"/>
                </a:cubicBezTo>
                <a:lnTo>
                  <a:pt x="32457" y="75035"/>
                </a:lnTo>
                <a:cubicBezTo>
                  <a:pt x="32456" y="75035"/>
                  <a:pt x="32456" y="75035"/>
                  <a:pt x="32456" y="75035"/>
                </a:cubicBezTo>
                <a:close/>
                <a:moveTo>
                  <a:pt x="42996" y="73714"/>
                </a:moveTo>
                <a:cubicBezTo>
                  <a:pt x="42965" y="73714"/>
                  <a:pt x="42934" y="73716"/>
                  <a:pt x="42903" y="73720"/>
                </a:cubicBezTo>
                <a:cubicBezTo>
                  <a:pt x="42052" y="73842"/>
                  <a:pt x="41182" y="73935"/>
                  <a:pt x="40321" y="73996"/>
                </a:cubicBezTo>
                <a:cubicBezTo>
                  <a:pt x="39968" y="74023"/>
                  <a:pt x="39700" y="74322"/>
                  <a:pt x="39712" y="74675"/>
                </a:cubicBezTo>
                <a:cubicBezTo>
                  <a:pt x="39725" y="75028"/>
                  <a:pt x="40014" y="75309"/>
                  <a:pt x="40368" y="75310"/>
                </a:cubicBezTo>
                <a:cubicBezTo>
                  <a:pt x="40383" y="75310"/>
                  <a:pt x="40399" y="75309"/>
                  <a:pt x="40415" y="75309"/>
                </a:cubicBezTo>
                <a:cubicBezTo>
                  <a:pt x="41308" y="75244"/>
                  <a:pt x="42207" y="75148"/>
                  <a:pt x="43089" y="75022"/>
                </a:cubicBezTo>
                <a:cubicBezTo>
                  <a:pt x="43449" y="74971"/>
                  <a:pt x="43699" y="74637"/>
                  <a:pt x="43647" y="74278"/>
                </a:cubicBezTo>
                <a:cubicBezTo>
                  <a:pt x="43600" y="73950"/>
                  <a:pt x="43318" y="73714"/>
                  <a:pt x="42996" y="73714"/>
                </a:cubicBezTo>
                <a:close/>
                <a:moveTo>
                  <a:pt x="35081" y="73998"/>
                </a:moveTo>
                <a:cubicBezTo>
                  <a:pt x="34739" y="73998"/>
                  <a:pt x="34451" y="74263"/>
                  <a:pt x="34427" y="74609"/>
                </a:cubicBezTo>
                <a:cubicBezTo>
                  <a:pt x="34401" y="74972"/>
                  <a:pt x="34676" y="75287"/>
                  <a:pt x="35039" y="75311"/>
                </a:cubicBezTo>
                <a:cubicBezTo>
                  <a:pt x="35921" y="75373"/>
                  <a:pt x="36818" y="75404"/>
                  <a:pt x="37702" y="75404"/>
                </a:cubicBezTo>
                <a:lnTo>
                  <a:pt x="37726" y="75404"/>
                </a:lnTo>
                <a:cubicBezTo>
                  <a:pt x="38089" y="75404"/>
                  <a:pt x="38372" y="75109"/>
                  <a:pt x="38372" y="74747"/>
                </a:cubicBezTo>
                <a:cubicBezTo>
                  <a:pt x="38372" y="74383"/>
                  <a:pt x="38066" y="74089"/>
                  <a:pt x="37702" y="74089"/>
                </a:cubicBezTo>
                <a:cubicBezTo>
                  <a:pt x="36848" y="74089"/>
                  <a:pt x="35982" y="74059"/>
                  <a:pt x="35129" y="74000"/>
                </a:cubicBezTo>
                <a:cubicBezTo>
                  <a:pt x="35113" y="73998"/>
                  <a:pt x="35097" y="73998"/>
                  <a:pt x="35081" y="73998"/>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a:off x="8127911" y="138841"/>
            <a:ext cx="870735" cy="750197"/>
            <a:chOff x="7278350" y="4476150"/>
            <a:chExt cx="397850" cy="342775"/>
          </a:xfrm>
        </p:grpSpPr>
        <p:sp>
          <p:nvSpPr>
            <p:cNvPr id="120" name="Google Shape;120;p4"/>
            <p:cNvSpPr/>
            <p:nvPr/>
          </p:nvSpPr>
          <p:spPr>
            <a:xfrm>
              <a:off x="7278350" y="4476150"/>
              <a:ext cx="52500" cy="52525"/>
            </a:xfrm>
            <a:custGeom>
              <a:avLst/>
              <a:gdLst/>
              <a:ahLst/>
              <a:cxnLst/>
              <a:rect l="l" t="t" r="r" b="b"/>
              <a:pathLst>
                <a:path w="2100" h="2101" extrusionOk="0">
                  <a:moveTo>
                    <a:pt x="708" y="1"/>
                  </a:moveTo>
                  <a:lnTo>
                    <a:pt x="708" y="709"/>
                  </a:lnTo>
                  <a:lnTo>
                    <a:pt x="0" y="709"/>
                  </a:lnTo>
                  <a:lnTo>
                    <a:pt x="0" y="1392"/>
                  </a:lnTo>
                  <a:lnTo>
                    <a:pt x="708" y="1392"/>
                  </a:lnTo>
                  <a:lnTo>
                    <a:pt x="708" y="2100"/>
                  </a:lnTo>
                  <a:lnTo>
                    <a:pt x="1392" y="2100"/>
                  </a:lnTo>
                  <a:lnTo>
                    <a:pt x="1391" y="1392"/>
                  </a:lnTo>
                  <a:lnTo>
                    <a:pt x="2100" y="1392"/>
                  </a:lnTo>
                  <a:lnTo>
                    <a:pt x="2100" y="709"/>
                  </a:lnTo>
                  <a:lnTo>
                    <a:pt x="1391" y="709"/>
                  </a:lnTo>
                  <a:lnTo>
                    <a:pt x="1391"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7364675" y="4476150"/>
              <a:ext cx="52550" cy="52525"/>
            </a:xfrm>
            <a:custGeom>
              <a:avLst/>
              <a:gdLst/>
              <a:ahLst/>
              <a:cxnLst/>
              <a:rect l="l" t="t" r="r" b="b"/>
              <a:pathLst>
                <a:path w="2102" h="2101" extrusionOk="0">
                  <a:moveTo>
                    <a:pt x="709" y="1"/>
                  </a:moveTo>
                  <a:lnTo>
                    <a:pt x="709" y="709"/>
                  </a:lnTo>
                  <a:lnTo>
                    <a:pt x="0" y="709"/>
                  </a:lnTo>
                  <a:lnTo>
                    <a:pt x="1" y="1392"/>
                  </a:lnTo>
                  <a:lnTo>
                    <a:pt x="709" y="1392"/>
                  </a:lnTo>
                  <a:lnTo>
                    <a:pt x="709" y="2100"/>
                  </a:lnTo>
                  <a:lnTo>
                    <a:pt x="1393" y="2100"/>
                  </a:lnTo>
                  <a:lnTo>
                    <a:pt x="1392" y="1392"/>
                  </a:lnTo>
                  <a:lnTo>
                    <a:pt x="2101" y="1392"/>
                  </a:lnTo>
                  <a:lnTo>
                    <a:pt x="2101" y="709"/>
                  </a:lnTo>
                  <a:lnTo>
                    <a:pt x="1393" y="709"/>
                  </a:lnTo>
                  <a:lnTo>
                    <a:pt x="1393"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7451000" y="4476150"/>
              <a:ext cx="52550" cy="52525"/>
            </a:xfrm>
            <a:custGeom>
              <a:avLst/>
              <a:gdLst/>
              <a:ahLst/>
              <a:cxnLst/>
              <a:rect l="l" t="t" r="r" b="b"/>
              <a:pathLst>
                <a:path w="2102" h="2101" extrusionOk="0">
                  <a:moveTo>
                    <a:pt x="709" y="1"/>
                  </a:moveTo>
                  <a:lnTo>
                    <a:pt x="709" y="709"/>
                  </a:lnTo>
                  <a:lnTo>
                    <a:pt x="1" y="709"/>
                  </a:lnTo>
                  <a:lnTo>
                    <a:pt x="1" y="1392"/>
                  </a:lnTo>
                  <a:lnTo>
                    <a:pt x="709" y="1392"/>
                  </a:lnTo>
                  <a:lnTo>
                    <a:pt x="709" y="2100"/>
                  </a:lnTo>
                  <a:lnTo>
                    <a:pt x="1393" y="2100"/>
                  </a:lnTo>
                  <a:lnTo>
                    <a:pt x="1393" y="1392"/>
                  </a:lnTo>
                  <a:lnTo>
                    <a:pt x="2101" y="1392"/>
                  </a:lnTo>
                  <a:lnTo>
                    <a:pt x="2101" y="709"/>
                  </a:lnTo>
                  <a:lnTo>
                    <a:pt x="1393" y="709"/>
                  </a:lnTo>
                  <a:lnTo>
                    <a:pt x="1393"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7537375" y="4476150"/>
              <a:ext cx="52525" cy="52550"/>
            </a:xfrm>
            <a:custGeom>
              <a:avLst/>
              <a:gdLst/>
              <a:ahLst/>
              <a:cxnLst/>
              <a:rect l="l" t="t" r="r" b="b"/>
              <a:pathLst>
                <a:path w="2101" h="2102" extrusionOk="0">
                  <a:moveTo>
                    <a:pt x="708" y="1"/>
                  </a:moveTo>
                  <a:lnTo>
                    <a:pt x="708" y="709"/>
                  </a:lnTo>
                  <a:lnTo>
                    <a:pt x="0" y="709"/>
                  </a:lnTo>
                  <a:lnTo>
                    <a:pt x="0" y="1392"/>
                  </a:lnTo>
                  <a:lnTo>
                    <a:pt x="707" y="1392"/>
                  </a:lnTo>
                  <a:lnTo>
                    <a:pt x="708" y="2100"/>
                  </a:lnTo>
                  <a:lnTo>
                    <a:pt x="1391" y="2101"/>
                  </a:lnTo>
                  <a:lnTo>
                    <a:pt x="1391" y="1392"/>
                  </a:lnTo>
                  <a:lnTo>
                    <a:pt x="2101" y="1392"/>
                  </a:lnTo>
                  <a:lnTo>
                    <a:pt x="2100" y="709"/>
                  </a:lnTo>
                  <a:lnTo>
                    <a:pt x="1392" y="709"/>
                  </a:lnTo>
                  <a:lnTo>
                    <a:pt x="1391"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7623700" y="4476150"/>
              <a:ext cx="52500" cy="52525"/>
            </a:xfrm>
            <a:custGeom>
              <a:avLst/>
              <a:gdLst/>
              <a:ahLst/>
              <a:cxnLst/>
              <a:rect l="l" t="t" r="r" b="b"/>
              <a:pathLst>
                <a:path w="2100" h="2101" extrusionOk="0">
                  <a:moveTo>
                    <a:pt x="709" y="1"/>
                  </a:moveTo>
                  <a:lnTo>
                    <a:pt x="709" y="709"/>
                  </a:lnTo>
                  <a:lnTo>
                    <a:pt x="0" y="709"/>
                  </a:lnTo>
                  <a:lnTo>
                    <a:pt x="0" y="1392"/>
                  </a:lnTo>
                  <a:lnTo>
                    <a:pt x="709" y="1392"/>
                  </a:lnTo>
                  <a:lnTo>
                    <a:pt x="709" y="2100"/>
                  </a:lnTo>
                  <a:lnTo>
                    <a:pt x="1392" y="2100"/>
                  </a:lnTo>
                  <a:lnTo>
                    <a:pt x="1392" y="1392"/>
                  </a:lnTo>
                  <a:lnTo>
                    <a:pt x="2100" y="1392"/>
                  </a:lnTo>
                  <a:lnTo>
                    <a:pt x="2100" y="709"/>
                  </a:lnTo>
                  <a:lnTo>
                    <a:pt x="1392" y="709"/>
                  </a:lnTo>
                  <a:lnTo>
                    <a:pt x="1392"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7278350" y="4572900"/>
              <a:ext cx="52500" cy="52525"/>
            </a:xfrm>
            <a:custGeom>
              <a:avLst/>
              <a:gdLst/>
              <a:ahLst/>
              <a:cxnLst/>
              <a:rect l="l" t="t" r="r" b="b"/>
              <a:pathLst>
                <a:path w="2100" h="2101" extrusionOk="0">
                  <a:moveTo>
                    <a:pt x="708" y="1"/>
                  </a:moveTo>
                  <a:lnTo>
                    <a:pt x="708" y="709"/>
                  </a:lnTo>
                  <a:lnTo>
                    <a:pt x="0" y="709"/>
                  </a:lnTo>
                  <a:lnTo>
                    <a:pt x="0" y="1392"/>
                  </a:lnTo>
                  <a:lnTo>
                    <a:pt x="708" y="1392"/>
                  </a:lnTo>
                  <a:lnTo>
                    <a:pt x="708" y="2100"/>
                  </a:lnTo>
                  <a:lnTo>
                    <a:pt x="1391" y="2100"/>
                  </a:lnTo>
                  <a:lnTo>
                    <a:pt x="1391" y="1393"/>
                  </a:lnTo>
                  <a:lnTo>
                    <a:pt x="2100" y="1392"/>
                  </a:lnTo>
                  <a:lnTo>
                    <a:pt x="2100" y="709"/>
                  </a:lnTo>
                  <a:lnTo>
                    <a:pt x="1391" y="709"/>
                  </a:lnTo>
                  <a:lnTo>
                    <a:pt x="1392"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7364675" y="4572900"/>
              <a:ext cx="52550" cy="52525"/>
            </a:xfrm>
            <a:custGeom>
              <a:avLst/>
              <a:gdLst/>
              <a:ahLst/>
              <a:cxnLst/>
              <a:rect l="l" t="t" r="r" b="b"/>
              <a:pathLst>
                <a:path w="2102" h="2101" extrusionOk="0">
                  <a:moveTo>
                    <a:pt x="709" y="1"/>
                  </a:moveTo>
                  <a:lnTo>
                    <a:pt x="709" y="709"/>
                  </a:lnTo>
                  <a:lnTo>
                    <a:pt x="0" y="709"/>
                  </a:lnTo>
                  <a:lnTo>
                    <a:pt x="1" y="1392"/>
                  </a:lnTo>
                  <a:lnTo>
                    <a:pt x="709" y="1393"/>
                  </a:lnTo>
                  <a:lnTo>
                    <a:pt x="709" y="2100"/>
                  </a:lnTo>
                  <a:lnTo>
                    <a:pt x="1393" y="2100"/>
                  </a:lnTo>
                  <a:lnTo>
                    <a:pt x="1393" y="1392"/>
                  </a:lnTo>
                  <a:lnTo>
                    <a:pt x="2101" y="1392"/>
                  </a:lnTo>
                  <a:lnTo>
                    <a:pt x="2101" y="709"/>
                  </a:lnTo>
                  <a:lnTo>
                    <a:pt x="1393" y="709"/>
                  </a:lnTo>
                  <a:lnTo>
                    <a:pt x="1393"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451000" y="4572900"/>
              <a:ext cx="52550" cy="52525"/>
            </a:xfrm>
            <a:custGeom>
              <a:avLst/>
              <a:gdLst/>
              <a:ahLst/>
              <a:cxnLst/>
              <a:rect l="l" t="t" r="r" b="b"/>
              <a:pathLst>
                <a:path w="2102" h="2101" extrusionOk="0">
                  <a:moveTo>
                    <a:pt x="709" y="1"/>
                  </a:moveTo>
                  <a:lnTo>
                    <a:pt x="709" y="709"/>
                  </a:lnTo>
                  <a:lnTo>
                    <a:pt x="1" y="709"/>
                  </a:lnTo>
                  <a:lnTo>
                    <a:pt x="1" y="1392"/>
                  </a:lnTo>
                  <a:lnTo>
                    <a:pt x="709" y="1392"/>
                  </a:lnTo>
                  <a:lnTo>
                    <a:pt x="709" y="2100"/>
                  </a:lnTo>
                  <a:lnTo>
                    <a:pt x="1393" y="2100"/>
                  </a:lnTo>
                  <a:lnTo>
                    <a:pt x="1393" y="1392"/>
                  </a:lnTo>
                  <a:lnTo>
                    <a:pt x="2101" y="1392"/>
                  </a:lnTo>
                  <a:lnTo>
                    <a:pt x="2101" y="709"/>
                  </a:lnTo>
                  <a:lnTo>
                    <a:pt x="1393" y="709"/>
                  </a:lnTo>
                  <a:lnTo>
                    <a:pt x="1393"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537375" y="4572900"/>
              <a:ext cx="52500" cy="52525"/>
            </a:xfrm>
            <a:custGeom>
              <a:avLst/>
              <a:gdLst/>
              <a:ahLst/>
              <a:cxnLst/>
              <a:rect l="l" t="t" r="r" b="b"/>
              <a:pathLst>
                <a:path w="2100" h="2101" extrusionOk="0">
                  <a:moveTo>
                    <a:pt x="708" y="1"/>
                  </a:moveTo>
                  <a:lnTo>
                    <a:pt x="708" y="709"/>
                  </a:lnTo>
                  <a:lnTo>
                    <a:pt x="0" y="709"/>
                  </a:lnTo>
                  <a:lnTo>
                    <a:pt x="0" y="1393"/>
                  </a:lnTo>
                  <a:lnTo>
                    <a:pt x="708" y="1392"/>
                  </a:lnTo>
                  <a:lnTo>
                    <a:pt x="708" y="1392"/>
                  </a:lnTo>
                  <a:lnTo>
                    <a:pt x="707" y="2100"/>
                  </a:lnTo>
                  <a:lnTo>
                    <a:pt x="1391" y="2100"/>
                  </a:lnTo>
                  <a:lnTo>
                    <a:pt x="1391" y="1392"/>
                  </a:lnTo>
                  <a:lnTo>
                    <a:pt x="2100" y="1392"/>
                  </a:lnTo>
                  <a:lnTo>
                    <a:pt x="2100" y="709"/>
                  </a:lnTo>
                  <a:lnTo>
                    <a:pt x="1391" y="709"/>
                  </a:lnTo>
                  <a:lnTo>
                    <a:pt x="1391"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623700" y="4572900"/>
              <a:ext cx="52500" cy="52525"/>
            </a:xfrm>
            <a:custGeom>
              <a:avLst/>
              <a:gdLst/>
              <a:ahLst/>
              <a:cxnLst/>
              <a:rect l="l" t="t" r="r" b="b"/>
              <a:pathLst>
                <a:path w="2100" h="2101" extrusionOk="0">
                  <a:moveTo>
                    <a:pt x="709" y="1"/>
                  </a:moveTo>
                  <a:lnTo>
                    <a:pt x="709" y="709"/>
                  </a:lnTo>
                  <a:lnTo>
                    <a:pt x="0" y="709"/>
                  </a:lnTo>
                  <a:lnTo>
                    <a:pt x="0" y="1392"/>
                  </a:lnTo>
                  <a:lnTo>
                    <a:pt x="709" y="1392"/>
                  </a:lnTo>
                  <a:lnTo>
                    <a:pt x="709" y="2100"/>
                  </a:lnTo>
                  <a:lnTo>
                    <a:pt x="1393" y="2100"/>
                  </a:lnTo>
                  <a:lnTo>
                    <a:pt x="1392" y="1392"/>
                  </a:lnTo>
                  <a:lnTo>
                    <a:pt x="1392" y="1392"/>
                  </a:lnTo>
                  <a:lnTo>
                    <a:pt x="2100" y="1393"/>
                  </a:lnTo>
                  <a:lnTo>
                    <a:pt x="2100" y="709"/>
                  </a:lnTo>
                  <a:lnTo>
                    <a:pt x="1392" y="709"/>
                  </a:lnTo>
                  <a:lnTo>
                    <a:pt x="1392"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7278350" y="4669650"/>
              <a:ext cx="52500" cy="52525"/>
            </a:xfrm>
            <a:custGeom>
              <a:avLst/>
              <a:gdLst/>
              <a:ahLst/>
              <a:cxnLst/>
              <a:rect l="l" t="t" r="r" b="b"/>
              <a:pathLst>
                <a:path w="2100" h="2101" extrusionOk="0">
                  <a:moveTo>
                    <a:pt x="708" y="1"/>
                  </a:moveTo>
                  <a:lnTo>
                    <a:pt x="708" y="709"/>
                  </a:lnTo>
                  <a:lnTo>
                    <a:pt x="0" y="709"/>
                  </a:lnTo>
                  <a:lnTo>
                    <a:pt x="0" y="1392"/>
                  </a:lnTo>
                  <a:lnTo>
                    <a:pt x="708" y="1392"/>
                  </a:lnTo>
                  <a:lnTo>
                    <a:pt x="708" y="2101"/>
                  </a:lnTo>
                  <a:lnTo>
                    <a:pt x="1391" y="2101"/>
                  </a:lnTo>
                  <a:lnTo>
                    <a:pt x="1391" y="1392"/>
                  </a:lnTo>
                  <a:lnTo>
                    <a:pt x="2100" y="1392"/>
                  </a:lnTo>
                  <a:lnTo>
                    <a:pt x="2100" y="709"/>
                  </a:lnTo>
                  <a:lnTo>
                    <a:pt x="1392" y="709"/>
                  </a:lnTo>
                  <a:lnTo>
                    <a:pt x="1391"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7364675" y="4669650"/>
              <a:ext cx="52550" cy="52525"/>
            </a:xfrm>
            <a:custGeom>
              <a:avLst/>
              <a:gdLst/>
              <a:ahLst/>
              <a:cxnLst/>
              <a:rect l="l" t="t" r="r" b="b"/>
              <a:pathLst>
                <a:path w="2102" h="2101" extrusionOk="0">
                  <a:moveTo>
                    <a:pt x="709" y="1"/>
                  </a:moveTo>
                  <a:lnTo>
                    <a:pt x="709" y="709"/>
                  </a:lnTo>
                  <a:lnTo>
                    <a:pt x="0" y="709"/>
                  </a:lnTo>
                  <a:lnTo>
                    <a:pt x="0" y="1393"/>
                  </a:lnTo>
                  <a:lnTo>
                    <a:pt x="709" y="1392"/>
                  </a:lnTo>
                  <a:lnTo>
                    <a:pt x="709" y="2101"/>
                  </a:lnTo>
                  <a:lnTo>
                    <a:pt x="1393" y="2101"/>
                  </a:lnTo>
                  <a:lnTo>
                    <a:pt x="1393" y="1392"/>
                  </a:lnTo>
                  <a:lnTo>
                    <a:pt x="2101" y="1392"/>
                  </a:lnTo>
                  <a:lnTo>
                    <a:pt x="2101" y="709"/>
                  </a:lnTo>
                  <a:lnTo>
                    <a:pt x="1393" y="709"/>
                  </a:lnTo>
                  <a:lnTo>
                    <a:pt x="1393"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7451000" y="4669650"/>
              <a:ext cx="52550" cy="52525"/>
            </a:xfrm>
            <a:custGeom>
              <a:avLst/>
              <a:gdLst/>
              <a:ahLst/>
              <a:cxnLst/>
              <a:rect l="l" t="t" r="r" b="b"/>
              <a:pathLst>
                <a:path w="2102" h="2101" extrusionOk="0">
                  <a:moveTo>
                    <a:pt x="709" y="1"/>
                  </a:moveTo>
                  <a:lnTo>
                    <a:pt x="709" y="709"/>
                  </a:lnTo>
                  <a:lnTo>
                    <a:pt x="1" y="709"/>
                  </a:lnTo>
                  <a:lnTo>
                    <a:pt x="1" y="1393"/>
                  </a:lnTo>
                  <a:lnTo>
                    <a:pt x="709" y="1392"/>
                  </a:lnTo>
                  <a:lnTo>
                    <a:pt x="709" y="2101"/>
                  </a:lnTo>
                  <a:lnTo>
                    <a:pt x="1393" y="2101"/>
                  </a:lnTo>
                  <a:lnTo>
                    <a:pt x="1393" y="1392"/>
                  </a:lnTo>
                  <a:lnTo>
                    <a:pt x="2101" y="1393"/>
                  </a:lnTo>
                  <a:lnTo>
                    <a:pt x="2101" y="709"/>
                  </a:lnTo>
                  <a:lnTo>
                    <a:pt x="1393" y="709"/>
                  </a:lnTo>
                  <a:lnTo>
                    <a:pt x="1393"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7537375" y="4669650"/>
              <a:ext cx="52500" cy="52525"/>
            </a:xfrm>
            <a:custGeom>
              <a:avLst/>
              <a:gdLst/>
              <a:ahLst/>
              <a:cxnLst/>
              <a:rect l="l" t="t" r="r" b="b"/>
              <a:pathLst>
                <a:path w="2100" h="2101" extrusionOk="0">
                  <a:moveTo>
                    <a:pt x="708" y="1"/>
                  </a:moveTo>
                  <a:lnTo>
                    <a:pt x="707" y="709"/>
                  </a:lnTo>
                  <a:lnTo>
                    <a:pt x="0" y="709"/>
                  </a:lnTo>
                  <a:lnTo>
                    <a:pt x="0" y="1392"/>
                  </a:lnTo>
                  <a:lnTo>
                    <a:pt x="708" y="1392"/>
                  </a:lnTo>
                  <a:lnTo>
                    <a:pt x="708" y="2101"/>
                  </a:lnTo>
                  <a:lnTo>
                    <a:pt x="1391" y="2101"/>
                  </a:lnTo>
                  <a:lnTo>
                    <a:pt x="1391" y="1393"/>
                  </a:lnTo>
                  <a:lnTo>
                    <a:pt x="2100" y="1393"/>
                  </a:lnTo>
                  <a:lnTo>
                    <a:pt x="2100" y="709"/>
                  </a:lnTo>
                  <a:lnTo>
                    <a:pt x="1391" y="709"/>
                  </a:lnTo>
                  <a:lnTo>
                    <a:pt x="1391"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7623700" y="4669650"/>
              <a:ext cx="52500" cy="52525"/>
            </a:xfrm>
            <a:custGeom>
              <a:avLst/>
              <a:gdLst/>
              <a:ahLst/>
              <a:cxnLst/>
              <a:rect l="l" t="t" r="r" b="b"/>
              <a:pathLst>
                <a:path w="2100" h="2101" extrusionOk="0">
                  <a:moveTo>
                    <a:pt x="709" y="1"/>
                  </a:moveTo>
                  <a:lnTo>
                    <a:pt x="709" y="709"/>
                  </a:lnTo>
                  <a:lnTo>
                    <a:pt x="0" y="709"/>
                  </a:lnTo>
                  <a:lnTo>
                    <a:pt x="0" y="1392"/>
                  </a:lnTo>
                  <a:lnTo>
                    <a:pt x="709" y="1392"/>
                  </a:lnTo>
                  <a:lnTo>
                    <a:pt x="709" y="2101"/>
                  </a:lnTo>
                  <a:lnTo>
                    <a:pt x="1392" y="2101"/>
                  </a:lnTo>
                  <a:lnTo>
                    <a:pt x="1392" y="1393"/>
                  </a:lnTo>
                  <a:lnTo>
                    <a:pt x="2100" y="1392"/>
                  </a:lnTo>
                  <a:lnTo>
                    <a:pt x="2100" y="709"/>
                  </a:lnTo>
                  <a:lnTo>
                    <a:pt x="1393" y="709"/>
                  </a:lnTo>
                  <a:lnTo>
                    <a:pt x="1392"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7278350" y="4766425"/>
              <a:ext cx="52500" cy="52500"/>
            </a:xfrm>
            <a:custGeom>
              <a:avLst/>
              <a:gdLst/>
              <a:ahLst/>
              <a:cxnLst/>
              <a:rect l="l" t="t" r="r" b="b"/>
              <a:pathLst>
                <a:path w="2100" h="2100" extrusionOk="0">
                  <a:moveTo>
                    <a:pt x="708" y="0"/>
                  </a:moveTo>
                  <a:lnTo>
                    <a:pt x="708" y="708"/>
                  </a:lnTo>
                  <a:lnTo>
                    <a:pt x="0" y="708"/>
                  </a:lnTo>
                  <a:lnTo>
                    <a:pt x="0" y="1391"/>
                  </a:lnTo>
                  <a:lnTo>
                    <a:pt x="708" y="1391"/>
                  </a:lnTo>
                  <a:lnTo>
                    <a:pt x="708" y="2100"/>
                  </a:lnTo>
                  <a:lnTo>
                    <a:pt x="1391" y="2100"/>
                  </a:lnTo>
                  <a:lnTo>
                    <a:pt x="1391" y="1391"/>
                  </a:lnTo>
                  <a:lnTo>
                    <a:pt x="2100" y="1391"/>
                  </a:lnTo>
                  <a:lnTo>
                    <a:pt x="2100" y="708"/>
                  </a:lnTo>
                  <a:lnTo>
                    <a:pt x="1391" y="708"/>
                  </a:lnTo>
                  <a:lnTo>
                    <a:pt x="1391" y="0"/>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7364700" y="4766425"/>
              <a:ext cx="52525" cy="52500"/>
            </a:xfrm>
            <a:custGeom>
              <a:avLst/>
              <a:gdLst/>
              <a:ahLst/>
              <a:cxnLst/>
              <a:rect l="l" t="t" r="r" b="b"/>
              <a:pathLst>
                <a:path w="2101" h="2100" extrusionOk="0">
                  <a:moveTo>
                    <a:pt x="708" y="0"/>
                  </a:moveTo>
                  <a:lnTo>
                    <a:pt x="708" y="708"/>
                  </a:lnTo>
                  <a:lnTo>
                    <a:pt x="0" y="708"/>
                  </a:lnTo>
                  <a:lnTo>
                    <a:pt x="0" y="1391"/>
                  </a:lnTo>
                  <a:lnTo>
                    <a:pt x="708" y="1391"/>
                  </a:lnTo>
                  <a:lnTo>
                    <a:pt x="708" y="2100"/>
                  </a:lnTo>
                  <a:lnTo>
                    <a:pt x="1392" y="2100"/>
                  </a:lnTo>
                  <a:lnTo>
                    <a:pt x="1391" y="1391"/>
                  </a:lnTo>
                  <a:lnTo>
                    <a:pt x="2100" y="1391"/>
                  </a:lnTo>
                  <a:lnTo>
                    <a:pt x="2100" y="708"/>
                  </a:lnTo>
                  <a:lnTo>
                    <a:pt x="1392" y="708"/>
                  </a:lnTo>
                  <a:lnTo>
                    <a:pt x="1392" y="0"/>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7451000" y="4766425"/>
              <a:ext cx="52550" cy="52500"/>
            </a:xfrm>
            <a:custGeom>
              <a:avLst/>
              <a:gdLst/>
              <a:ahLst/>
              <a:cxnLst/>
              <a:rect l="l" t="t" r="r" b="b"/>
              <a:pathLst>
                <a:path w="2102" h="2100" extrusionOk="0">
                  <a:moveTo>
                    <a:pt x="709" y="0"/>
                  </a:moveTo>
                  <a:lnTo>
                    <a:pt x="709" y="708"/>
                  </a:lnTo>
                  <a:lnTo>
                    <a:pt x="1" y="708"/>
                  </a:lnTo>
                  <a:lnTo>
                    <a:pt x="1" y="1391"/>
                  </a:lnTo>
                  <a:lnTo>
                    <a:pt x="709" y="1391"/>
                  </a:lnTo>
                  <a:lnTo>
                    <a:pt x="709" y="2100"/>
                  </a:lnTo>
                  <a:lnTo>
                    <a:pt x="1393" y="2100"/>
                  </a:lnTo>
                  <a:lnTo>
                    <a:pt x="1393" y="1391"/>
                  </a:lnTo>
                  <a:lnTo>
                    <a:pt x="2101" y="1391"/>
                  </a:lnTo>
                  <a:lnTo>
                    <a:pt x="2101" y="708"/>
                  </a:lnTo>
                  <a:lnTo>
                    <a:pt x="1393" y="708"/>
                  </a:lnTo>
                  <a:lnTo>
                    <a:pt x="1393" y="0"/>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7537375" y="4766425"/>
              <a:ext cx="52500" cy="52500"/>
            </a:xfrm>
            <a:custGeom>
              <a:avLst/>
              <a:gdLst/>
              <a:ahLst/>
              <a:cxnLst/>
              <a:rect l="l" t="t" r="r" b="b"/>
              <a:pathLst>
                <a:path w="2100" h="2100" extrusionOk="0">
                  <a:moveTo>
                    <a:pt x="708" y="0"/>
                  </a:moveTo>
                  <a:lnTo>
                    <a:pt x="708" y="708"/>
                  </a:lnTo>
                  <a:lnTo>
                    <a:pt x="0" y="708"/>
                  </a:lnTo>
                  <a:lnTo>
                    <a:pt x="0" y="1391"/>
                  </a:lnTo>
                  <a:lnTo>
                    <a:pt x="707" y="1391"/>
                  </a:lnTo>
                  <a:lnTo>
                    <a:pt x="708" y="2100"/>
                  </a:lnTo>
                  <a:lnTo>
                    <a:pt x="1391" y="2100"/>
                  </a:lnTo>
                  <a:lnTo>
                    <a:pt x="1391" y="1391"/>
                  </a:lnTo>
                  <a:lnTo>
                    <a:pt x="2100" y="1391"/>
                  </a:lnTo>
                  <a:lnTo>
                    <a:pt x="2100" y="708"/>
                  </a:lnTo>
                  <a:lnTo>
                    <a:pt x="1392" y="708"/>
                  </a:lnTo>
                  <a:lnTo>
                    <a:pt x="1391" y="0"/>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7623700" y="4766425"/>
              <a:ext cx="52500" cy="52500"/>
            </a:xfrm>
            <a:custGeom>
              <a:avLst/>
              <a:gdLst/>
              <a:ahLst/>
              <a:cxnLst/>
              <a:rect l="l" t="t" r="r" b="b"/>
              <a:pathLst>
                <a:path w="2100" h="2100" extrusionOk="0">
                  <a:moveTo>
                    <a:pt x="709" y="0"/>
                  </a:moveTo>
                  <a:lnTo>
                    <a:pt x="709" y="708"/>
                  </a:lnTo>
                  <a:lnTo>
                    <a:pt x="0" y="708"/>
                  </a:lnTo>
                  <a:lnTo>
                    <a:pt x="0" y="1391"/>
                  </a:lnTo>
                  <a:lnTo>
                    <a:pt x="709" y="1391"/>
                  </a:lnTo>
                  <a:lnTo>
                    <a:pt x="709" y="2100"/>
                  </a:lnTo>
                  <a:lnTo>
                    <a:pt x="1392" y="2100"/>
                  </a:lnTo>
                  <a:lnTo>
                    <a:pt x="1392" y="1391"/>
                  </a:lnTo>
                  <a:lnTo>
                    <a:pt x="2100" y="1391"/>
                  </a:lnTo>
                  <a:lnTo>
                    <a:pt x="2100" y="708"/>
                  </a:lnTo>
                  <a:lnTo>
                    <a:pt x="1392" y="708"/>
                  </a:lnTo>
                  <a:lnTo>
                    <a:pt x="1392" y="0"/>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4"/>
          <p:cNvSpPr txBox="1">
            <a:spLocks noGrp="1"/>
          </p:cNvSpPr>
          <p:nvPr>
            <p:ph type="body" idx="1"/>
          </p:nvPr>
        </p:nvSpPr>
        <p:spPr>
          <a:xfrm>
            <a:off x="2877450" y="1610700"/>
            <a:ext cx="3389100" cy="19221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41" name="Google Shape;141;p4"/>
          <p:cNvSpPr txBox="1">
            <a:spLocks noGrp="1"/>
          </p:cNvSpPr>
          <p:nvPr>
            <p:ph type="title"/>
          </p:nvPr>
        </p:nvSpPr>
        <p:spPr>
          <a:xfrm rot="-5400000">
            <a:off x="5033475" y="580625"/>
            <a:ext cx="7059600" cy="447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800"/>
              <a:buNone/>
              <a:defRPr sz="1800"/>
            </a:lvl9pPr>
          </a:lstStyle>
          <a:p>
            <a:endParaRPr/>
          </a:p>
        </p:txBody>
      </p:sp>
      <p:grpSp>
        <p:nvGrpSpPr>
          <p:cNvPr id="142" name="Google Shape;142;p4"/>
          <p:cNvGrpSpPr/>
          <p:nvPr/>
        </p:nvGrpSpPr>
        <p:grpSpPr>
          <a:xfrm>
            <a:off x="8448738" y="4410575"/>
            <a:ext cx="229075" cy="1063850"/>
            <a:chOff x="6963625" y="2302750"/>
            <a:chExt cx="229075" cy="1063850"/>
          </a:xfrm>
        </p:grpSpPr>
        <p:sp>
          <p:nvSpPr>
            <p:cNvPr id="143" name="Google Shape;143;p4"/>
            <p:cNvSpPr/>
            <p:nvPr/>
          </p:nvSpPr>
          <p:spPr>
            <a:xfrm>
              <a:off x="6963625" y="2302750"/>
              <a:ext cx="229075" cy="137775"/>
            </a:xfrm>
            <a:custGeom>
              <a:avLst/>
              <a:gdLst/>
              <a:ahLst/>
              <a:cxnLst/>
              <a:rect l="l" t="t" r="r" b="b"/>
              <a:pathLst>
                <a:path w="9163" h="5511" extrusionOk="0">
                  <a:moveTo>
                    <a:pt x="4582" y="1"/>
                  </a:moveTo>
                  <a:lnTo>
                    <a:pt x="1" y="4582"/>
                  </a:lnTo>
                  <a:lnTo>
                    <a:pt x="930" y="5511"/>
                  </a:lnTo>
                  <a:lnTo>
                    <a:pt x="4582" y="1860"/>
                  </a:lnTo>
                  <a:lnTo>
                    <a:pt x="8232" y="5511"/>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6963625" y="2405625"/>
              <a:ext cx="229075" cy="137800"/>
            </a:xfrm>
            <a:custGeom>
              <a:avLst/>
              <a:gdLst/>
              <a:ahLst/>
              <a:cxnLst/>
              <a:rect l="l" t="t" r="r" b="b"/>
              <a:pathLst>
                <a:path w="9163" h="5512" extrusionOk="0">
                  <a:moveTo>
                    <a:pt x="4582" y="1"/>
                  </a:moveTo>
                  <a:lnTo>
                    <a:pt x="1" y="4582"/>
                  </a:lnTo>
                  <a:lnTo>
                    <a:pt x="930" y="5512"/>
                  </a:lnTo>
                  <a:lnTo>
                    <a:pt x="4582" y="1861"/>
                  </a:lnTo>
                  <a:lnTo>
                    <a:pt x="8232" y="5512"/>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6963625" y="2508550"/>
              <a:ext cx="229075" cy="137800"/>
            </a:xfrm>
            <a:custGeom>
              <a:avLst/>
              <a:gdLst/>
              <a:ahLst/>
              <a:cxnLst/>
              <a:rect l="l" t="t" r="r" b="b"/>
              <a:pathLst>
                <a:path w="9163" h="5512" extrusionOk="0">
                  <a:moveTo>
                    <a:pt x="4582" y="0"/>
                  </a:moveTo>
                  <a:lnTo>
                    <a:pt x="1" y="4581"/>
                  </a:lnTo>
                  <a:lnTo>
                    <a:pt x="930" y="5511"/>
                  </a:lnTo>
                  <a:lnTo>
                    <a:pt x="4582" y="1859"/>
                  </a:lnTo>
                  <a:lnTo>
                    <a:pt x="8232" y="5511"/>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6963625" y="2611450"/>
              <a:ext cx="229075" cy="137775"/>
            </a:xfrm>
            <a:custGeom>
              <a:avLst/>
              <a:gdLst/>
              <a:ahLst/>
              <a:cxnLst/>
              <a:rect l="l" t="t" r="r" b="b"/>
              <a:pathLst>
                <a:path w="9163" h="5511" extrusionOk="0">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6963625" y="2714325"/>
              <a:ext cx="229075" cy="137800"/>
            </a:xfrm>
            <a:custGeom>
              <a:avLst/>
              <a:gdLst/>
              <a:ahLst/>
              <a:cxnLst/>
              <a:rect l="l" t="t" r="r" b="b"/>
              <a:pathLst>
                <a:path w="9163" h="5512" extrusionOk="0">
                  <a:moveTo>
                    <a:pt x="4582" y="1"/>
                  </a:moveTo>
                  <a:lnTo>
                    <a:pt x="1" y="4581"/>
                  </a:lnTo>
                  <a:lnTo>
                    <a:pt x="930" y="5511"/>
                  </a:lnTo>
                  <a:lnTo>
                    <a:pt x="4582" y="1861"/>
                  </a:lnTo>
                  <a:lnTo>
                    <a:pt x="8232" y="5511"/>
                  </a:lnTo>
                  <a:lnTo>
                    <a:pt x="9162" y="4581"/>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6963625" y="2817225"/>
              <a:ext cx="229075" cy="137800"/>
            </a:xfrm>
            <a:custGeom>
              <a:avLst/>
              <a:gdLst/>
              <a:ahLst/>
              <a:cxnLst/>
              <a:rect l="l" t="t" r="r" b="b"/>
              <a:pathLst>
                <a:path w="9163" h="5512" extrusionOk="0">
                  <a:moveTo>
                    <a:pt x="4582" y="1"/>
                  </a:moveTo>
                  <a:lnTo>
                    <a:pt x="1" y="4582"/>
                  </a:lnTo>
                  <a:lnTo>
                    <a:pt x="930" y="5512"/>
                  </a:lnTo>
                  <a:lnTo>
                    <a:pt x="4582" y="1860"/>
                  </a:lnTo>
                  <a:lnTo>
                    <a:pt x="8232" y="5512"/>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6963625" y="2920100"/>
              <a:ext cx="229075" cy="137800"/>
            </a:xfrm>
            <a:custGeom>
              <a:avLst/>
              <a:gdLst/>
              <a:ahLst/>
              <a:cxnLst/>
              <a:rect l="l" t="t" r="r" b="b"/>
              <a:pathLst>
                <a:path w="9163" h="5512" extrusionOk="0">
                  <a:moveTo>
                    <a:pt x="4582" y="1"/>
                  </a:moveTo>
                  <a:lnTo>
                    <a:pt x="1" y="4583"/>
                  </a:lnTo>
                  <a:lnTo>
                    <a:pt x="930" y="5512"/>
                  </a:lnTo>
                  <a:lnTo>
                    <a:pt x="4582" y="1861"/>
                  </a:lnTo>
                  <a:lnTo>
                    <a:pt x="8232" y="5512"/>
                  </a:lnTo>
                  <a:lnTo>
                    <a:pt x="9162" y="4583"/>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6963625" y="3023025"/>
              <a:ext cx="229075" cy="137800"/>
            </a:xfrm>
            <a:custGeom>
              <a:avLst/>
              <a:gdLst/>
              <a:ahLst/>
              <a:cxnLst/>
              <a:rect l="l" t="t" r="r" b="b"/>
              <a:pathLst>
                <a:path w="9163" h="5512" extrusionOk="0">
                  <a:moveTo>
                    <a:pt x="4582" y="0"/>
                  </a:moveTo>
                  <a:lnTo>
                    <a:pt x="1" y="4581"/>
                  </a:lnTo>
                  <a:lnTo>
                    <a:pt x="930" y="5511"/>
                  </a:lnTo>
                  <a:lnTo>
                    <a:pt x="4582" y="1860"/>
                  </a:lnTo>
                  <a:lnTo>
                    <a:pt x="8232" y="5511"/>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6963625" y="3125925"/>
              <a:ext cx="229075" cy="137775"/>
            </a:xfrm>
            <a:custGeom>
              <a:avLst/>
              <a:gdLst/>
              <a:ahLst/>
              <a:cxnLst/>
              <a:rect l="l" t="t" r="r" b="b"/>
              <a:pathLst>
                <a:path w="9163" h="5511" extrusionOk="0">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6963625" y="3228800"/>
              <a:ext cx="229075" cy="137800"/>
            </a:xfrm>
            <a:custGeom>
              <a:avLst/>
              <a:gdLst/>
              <a:ahLst/>
              <a:cxnLst/>
              <a:rect l="l" t="t" r="r" b="b"/>
              <a:pathLst>
                <a:path w="9163" h="5512" extrusionOk="0">
                  <a:moveTo>
                    <a:pt x="4582" y="1"/>
                  </a:moveTo>
                  <a:lnTo>
                    <a:pt x="1" y="4581"/>
                  </a:lnTo>
                  <a:lnTo>
                    <a:pt x="930" y="5512"/>
                  </a:lnTo>
                  <a:lnTo>
                    <a:pt x="4582" y="1861"/>
                  </a:lnTo>
                  <a:lnTo>
                    <a:pt x="8232" y="5512"/>
                  </a:lnTo>
                  <a:lnTo>
                    <a:pt x="9162" y="4581"/>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53"/>
        <p:cNvGrpSpPr/>
        <p:nvPr/>
      </p:nvGrpSpPr>
      <p:grpSpPr>
        <a:xfrm>
          <a:off x="0" y="0"/>
          <a:ext cx="0" cy="0"/>
          <a:chOff x="0" y="0"/>
          <a:chExt cx="0" cy="0"/>
        </a:xfrm>
      </p:grpSpPr>
      <p:sp>
        <p:nvSpPr>
          <p:cNvPr id="154" name="Google Shape;154;p5"/>
          <p:cNvSpPr txBox="1">
            <a:spLocks noGrp="1"/>
          </p:cNvSpPr>
          <p:nvPr>
            <p:ph type="title"/>
          </p:nvPr>
        </p:nvSpPr>
        <p:spPr>
          <a:xfrm rot="-5400000">
            <a:off x="5033475" y="580625"/>
            <a:ext cx="7059600" cy="447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800"/>
              <a:buNone/>
              <a:defRPr sz="1800"/>
            </a:lvl9pPr>
          </a:lstStyle>
          <a:p>
            <a:endParaRPr/>
          </a:p>
        </p:txBody>
      </p:sp>
      <p:grpSp>
        <p:nvGrpSpPr>
          <p:cNvPr id="155" name="Google Shape;155;p5"/>
          <p:cNvGrpSpPr/>
          <p:nvPr/>
        </p:nvGrpSpPr>
        <p:grpSpPr>
          <a:xfrm>
            <a:off x="8448738" y="4410575"/>
            <a:ext cx="229075" cy="1063850"/>
            <a:chOff x="6963625" y="2302750"/>
            <a:chExt cx="229075" cy="1063850"/>
          </a:xfrm>
        </p:grpSpPr>
        <p:sp>
          <p:nvSpPr>
            <p:cNvPr id="156" name="Google Shape;156;p5"/>
            <p:cNvSpPr/>
            <p:nvPr/>
          </p:nvSpPr>
          <p:spPr>
            <a:xfrm>
              <a:off x="6963625" y="2302750"/>
              <a:ext cx="229075" cy="137775"/>
            </a:xfrm>
            <a:custGeom>
              <a:avLst/>
              <a:gdLst/>
              <a:ahLst/>
              <a:cxnLst/>
              <a:rect l="l" t="t" r="r" b="b"/>
              <a:pathLst>
                <a:path w="9163" h="5511" extrusionOk="0">
                  <a:moveTo>
                    <a:pt x="4582" y="1"/>
                  </a:moveTo>
                  <a:lnTo>
                    <a:pt x="1" y="4582"/>
                  </a:lnTo>
                  <a:lnTo>
                    <a:pt x="930" y="5511"/>
                  </a:lnTo>
                  <a:lnTo>
                    <a:pt x="4582" y="1860"/>
                  </a:lnTo>
                  <a:lnTo>
                    <a:pt x="8232" y="5511"/>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963625" y="2405625"/>
              <a:ext cx="229075" cy="137800"/>
            </a:xfrm>
            <a:custGeom>
              <a:avLst/>
              <a:gdLst/>
              <a:ahLst/>
              <a:cxnLst/>
              <a:rect l="l" t="t" r="r" b="b"/>
              <a:pathLst>
                <a:path w="9163" h="5512" extrusionOk="0">
                  <a:moveTo>
                    <a:pt x="4582" y="1"/>
                  </a:moveTo>
                  <a:lnTo>
                    <a:pt x="1" y="4582"/>
                  </a:lnTo>
                  <a:lnTo>
                    <a:pt x="930" y="5512"/>
                  </a:lnTo>
                  <a:lnTo>
                    <a:pt x="4582" y="1861"/>
                  </a:lnTo>
                  <a:lnTo>
                    <a:pt x="8232" y="5512"/>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963625" y="2508550"/>
              <a:ext cx="229075" cy="137800"/>
            </a:xfrm>
            <a:custGeom>
              <a:avLst/>
              <a:gdLst/>
              <a:ahLst/>
              <a:cxnLst/>
              <a:rect l="l" t="t" r="r" b="b"/>
              <a:pathLst>
                <a:path w="9163" h="5512" extrusionOk="0">
                  <a:moveTo>
                    <a:pt x="4582" y="0"/>
                  </a:moveTo>
                  <a:lnTo>
                    <a:pt x="1" y="4581"/>
                  </a:lnTo>
                  <a:lnTo>
                    <a:pt x="930" y="5511"/>
                  </a:lnTo>
                  <a:lnTo>
                    <a:pt x="4582" y="1859"/>
                  </a:lnTo>
                  <a:lnTo>
                    <a:pt x="8232" y="5511"/>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963625" y="2611450"/>
              <a:ext cx="229075" cy="137775"/>
            </a:xfrm>
            <a:custGeom>
              <a:avLst/>
              <a:gdLst/>
              <a:ahLst/>
              <a:cxnLst/>
              <a:rect l="l" t="t" r="r" b="b"/>
              <a:pathLst>
                <a:path w="9163" h="5511" extrusionOk="0">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963625" y="2714325"/>
              <a:ext cx="229075" cy="137800"/>
            </a:xfrm>
            <a:custGeom>
              <a:avLst/>
              <a:gdLst/>
              <a:ahLst/>
              <a:cxnLst/>
              <a:rect l="l" t="t" r="r" b="b"/>
              <a:pathLst>
                <a:path w="9163" h="5512" extrusionOk="0">
                  <a:moveTo>
                    <a:pt x="4582" y="1"/>
                  </a:moveTo>
                  <a:lnTo>
                    <a:pt x="1" y="4581"/>
                  </a:lnTo>
                  <a:lnTo>
                    <a:pt x="930" y="5511"/>
                  </a:lnTo>
                  <a:lnTo>
                    <a:pt x="4582" y="1861"/>
                  </a:lnTo>
                  <a:lnTo>
                    <a:pt x="8232" y="5511"/>
                  </a:lnTo>
                  <a:lnTo>
                    <a:pt x="9162" y="4581"/>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963625" y="2817225"/>
              <a:ext cx="229075" cy="137800"/>
            </a:xfrm>
            <a:custGeom>
              <a:avLst/>
              <a:gdLst/>
              <a:ahLst/>
              <a:cxnLst/>
              <a:rect l="l" t="t" r="r" b="b"/>
              <a:pathLst>
                <a:path w="9163" h="5512" extrusionOk="0">
                  <a:moveTo>
                    <a:pt x="4582" y="1"/>
                  </a:moveTo>
                  <a:lnTo>
                    <a:pt x="1" y="4582"/>
                  </a:lnTo>
                  <a:lnTo>
                    <a:pt x="930" y="5512"/>
                  </a:lnTo>
                  <a:lnTo>
                    <a:pt x="4582" y="1860"/>
                  </a:lnTo>
                  <a:lnTo>
                    <a:pt x="8232" y="5512"/>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963625" y="2920100"/>
              <a:ext cx="229075" cy="137800"/>
            </a:xfrm>
            <a:custGeom>
              <a:avLst/>
              <a:gdLst/>
              <a:ahLst/>
              <a:cxnLst/>
              <a:rect l="l" t="t" r="r" b="b"/>
              <a:pathLst>
                <a:path w="9163" h="5512" extrusionOk="0">
                  <a:moveTo>
                    <a:pt x="4582" y="1"/>
                  </a:moveTo>
                  <a:lnTo>
                    <a:pt x="1" y="4583"/>
                  </a:lnTo>
                  <a:lnTo>
                    <a:pt x="930" y="5512"/>
                  </a:lnTo>
                  <a:lnTo>
                    <a:pt x="4582" y="1861"/>
                  </a:lnTo>
                  <a:lnTo>
                    <a:pt x="8232" y="5512"/>
                  </a:lnTo>
                  <a:lnTo>
                    <a:pt x="9162" y="4583"/>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963625" y="3023025"/>
              <a:ext cx="229075" cy="137800"/>
            </a:xfrm>
            <a:custGeom>
              <a:avLst/>
              <a:gdLst/>
              <a:ahLst/>
              <a:cxnLst/>
              <a:rect l="l" t="t" r="r" b="b"/>
              <a:pathLst>
                <a:path w="9163" h="5512" extrusionOk="0">
                  <a:moveTo>
                    <a:pt x="4582" y="0"/>
                  </a:moveTo>
                  <a:lnTo>
                    <a:pt x="1" y="4581"/>
                  </a:lnTo>
                  <a:lnTo>
                    <a:pt x="930" y="5511"/>
                  </a:lnTo>
                  <a:lnTo>
                    <a:pt x="4582" y="1860"/>
                  </a:lnTo>
                  <a:lnTo>
                    <a:pt x="8232" y="5511"/>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6963625" y="3125925"/>
              <a:ext cx="229075" cy="137775"/>
            </a:xfrm>
            <a:custGeom>
              <a:avLst/>
              <a:gdLst/>
              <a:ahLst/>
              <a:cxnLst/>
              <a:rect l="l" t="t" r="r" b="b"/>
              <a:pathLst>
                <a:path w="9163" h="5511" extrusionOk="0">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6963625" y="3228800"/>
              <a:ext cx="229075" cy="137800"/>
            </a:xfrm>
            <a:custGeom>
              <a:avLst/>
              <a:gdLst/>
              <a:ahLst/>
              <a:cxnLst/>
              <a:rect l="l" t="t" r="r" b="b"/>
              <a:pathLst>
                <a:path w="9163" h="5512" extrusionOk="0">
                  <a:moveTo>
                    <a:pt x="4582" y="1"/>
                  </a:moveTo>
                  <a:lnTo>
                    <a:pt x="1" y="4581"/>
                  </a:lnTo>
                  <a:lnTo>
                    <a:pt x="930" y="5512"/>
                  </a:lnTo>
                  <a:lnTo>
                    <a:pt x="4582" y="1861"/>
                  </a:lnTo>
                  <a:lnTo>
                    <a:pt x="8232" y="5512"/>
                  </a:lnTo>
                  <a:lnTo>
                    <a:pt x="9162" y="4581"/>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5"/>
          <p:cNvSpPr txBox="1">
            <a:spLocks noGrp="1"/>
          </p:cNvSpPr>
          <p:nvPr>
            <p:ph type="body" idx="1"/>
          </p:nvPr>
        </p:nvSpPr>
        <p:spPr>
          <a:xfrm>
            <a:off x="837025" y="931200"/>
            <a:ext cx="3114900" cy="3052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67" name="Google Shape;167;p5"/>
          <p:cNvSpPr txBox="1">
            <a:spLocks noGrp="1"/>
          </p:cNvSpPr>
          <p:nvPr>
            <p:ph type="body" idx="2"/>
          </p:nvPr>
        </p:nvSpPr>
        <p:spPr>
          <a:xfrm>
            <a:off x="4451052" y="931200"/>
            <a:ext cx="3114900" cy="3052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grpSp>
        <p:nvGrpSpPr>
          <p:cNvPr id="168" name="Google Shape;168;p5"/>
          <p:cNvGrpSpPr/>
          <p:nvPr/>
        </p:nvGrpSpPr>
        <p:grpSpPr>
          <a:xfrm>
            <a:off x="2864531" y="4045085"/>
            <a:ext cx="2052698" cy="2052613"/>
            <a:chOff x="3088025" y="3941925"/>
            <a:chExt cx="600450" cy="600425"/>
          </a:xfrm>
        </p:grpSpPr>
        <p:sp>
          <p:nvSpPr>
            <p:cNvPr id="169" name="Google Shape;169;p5"/>
            <p:cNvSpPr/>
            <p:nvPr/>
          </p:nvSpPr>
          <p:spPr>
            <a:xfrm>
              <a:off x="3359125" y="3941925"/>
              <a:ext cx="39025" cy="39000"/>
            </a:xfrm>
            <a:custGeom>
              <a:avLst/>
              <a:gdLst/>
              <a:ahLst/>
              <a:cxnLst/>
              <a:rect l="l" t="t" r="r" b="b"/>
              <a:pathLst>
                <a:path w="1561" h="1560" extrusionOk="0">
                  <a:moveTo>
                    <a:pt x="383" y="0"/>
                  </a:moveTo>
                  <a:lnTo>
                    <a:pt x="1" y="383"/>
                  </a:lnTo>
                  <a:lnTo>
                    <a:pt x="398" y="781"/>
                  </a:lnTo>
                  <a:lnTo>
                    <a:pt x="1" y="1176"/>
                  </a:lnTo>
                  <a:lnTo>
                    <a:pt x="383" y="1560"/>
                  </a:lnTo>
                  <a:lnTo>
                    <a:pt x="780" y="1163"/>
                  </a:lnTo>
                  <a:lnTo>
                    <a:pt x="1177" y="1560"/>
                  </a:lnTo>
                  <a:lnTo>
                    <a:pt x="1560" y="1176"/>
                  </a:lnTo>
                  <a:lnTo>
                    <a:pt x="1164" y="781"/>
                  </a:lnTo>
                  <a:lnTo>
                    <a:pt x="1560" y="383"/>
                  </a:lnTo>
                  <a:lnTo>
                    <a:pt x="1177" y="0"/>
                  </a:lnTo>
                  <a:lnTo>
                    <a:pt x="780" y="397"/>
                  </a:lnTo>
                  <a:lnTo>
                    <a:pt x="383"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3407500" y="3990300"/>
              <a:ext cx="39050" cy="39025"/>
            </a:xfrm>
            <a:custGeom>
              <a:avLst/>
              <a:gdLst/>
              <a:ahLst/>
              <a:cxnLst/>
              <a:rect l="l" t="t" r="r" b="b"/>
              <a:pathLst>
                <a:path w="1562" h="1561" extrusionOk="0">
                  <a:moveTo>
                    <a:pt x="384" y="1"/>
                  </a:moveTo>
                  <a:lnTo>
                    <a:pt x="1" y="383"/>
                  </a:lnTo>
                  <a:lnTo>
                    <a:pt x="398" y="780"/>
                  </a:lnTo>
                  <a:lnTo>
                    <a:pt x="0" y="1177"/>
                  </a:lnTo>
                  <a:lnTo>
                    <a:pt x="384" y="1561"/>
                  </a:lnTo>
                  <a:lnTo>
                    <a:pt x="781" y="1164"/>
                  </a:lnTo>
                  <a:lnTo>
                    <a:pt x="1177" y="1561"/>
                  </a:lnTo>
                  <a:lnTo>
                    <a:pt x="1561" y="1177"/>
                  </a:lnTo>
                  <a:lnTo>
                    <a:pt x="1164" y="780"/>
                  </a:lnTo>
                  <a:lnTo>
                    <a:pt x="1561" y="383"/>
                  </a:lnTo>
                  <a:lnTo>
                    <a:pt x="1177" y="1"/>
                  </a:lnTo>
                  <a:lnTo>
                    <a:pt x="781" y="398"/>
                  </a:lnTo>
                  <a:lnTo>
                    <a:pt x="384"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3455875" y="4038700"/>
              <a:ext cx="39050" cy="39025"/>
            </a:xfrm>
            <a:custGeom>
              <a:avLst/>
              <a:gdLst/>
              <a:ahLst/>
              <a:cxnLst/>
              <a:rect l="l" t="t" r="r" b="b"/>
              <a:pathLst>
                <a:path w="1562" h="1561" extrusionOk="0">
                  <a:moveTo>
                    <a:pt x="384" y="0"/>
                  </a:moveTo>
                  <a:lnTo>
                    <a:pt x="1" y="383"/>
                  </a:lnTo>
                  <a:lnTo>
                    <a:pt x="399" y="780"/>
                  </a:lnTo>
                  <a:lnTo>
                    <a:pt x="1" y="1177"/>
                  </a:lnTo>
                  <a:lnTo>
                    <a:pt x="384" y="1560"/>
                  </a:lnTo>
                  <a:lnTo>
                    <a:pt x="781" y="1163"/>
                  </a:lnTo>
                  <a:lnTo>
                    <a:pt x="1178" y="1560"/>
                  </a:lnTo>
                  <a:lnTo>
                    <a:pt x="1562" y="1177"/>
                  </a:lnTo>
                  <a:lnTo>
                    <a:pt x="1165" y="780"/>
                  </a:lnTo>
                  <a:lnTo>
                    <a:pt x="1562" y="383"/>
                  </a:lnTo>
                  <a:lnTo>
                    <a:pt x="1178" y="0"/>
                  </a:lnTo>
                  <a:lnTo>
                    <a:pt x="781" y="397"/>
                  </a:lnTo>
                  <a:lnTo>
                    <a:pt x="384"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3504275" y="4087050"/>
              <a:ext cx="39050" cy="39050"/>
            </a:xfrm>
            <a:custGeom>
              <a:avLst/>
              <a:gdLst/>
              <a:ahLst/>
              <a:cxnLst/>
              <a:rect l="l" t="t" r="r" b="b"/>
              <a:pathLst>
                <a:path w="1562" h="1562" extrusionOk="0">
                  <a:moveTo>
                    <a:pt x="384" y="1"/>
                  </a:moveTo>
                  <a:lnTo>
                    <a:pt x="0" y="384"/>
                  </a:lnTo>
                  <a:lnTo>
                    <a:pt x="397" y="781"/>
                  </a:lnTo>
                  <a:lnTo>
                    <a:pt x="0" y="1178"/>
                  </a:lnTo>
                  <a:lnTo>
                    <a:pt x="384" y="1562"/>
                  </a:lnTo>
                  <a:lnTo>
                    <a:pt x="781" y="1164"/>
                  </a:lnTo>
                  <a:lnTo>
                    <a:pt x="1178" y="1562"/>
                  </a:lnTo>
                  <a:lnTo>
                    <a:pt x="1560" y="1178"/>
                  </a:lnTo>
                  <a:lnTo>
                    <a:pt x="1163" y="781"/>
                  </a:lnTo>
                  <a:lnTo>
                    <a:pt x="1561" y="384"/>
                  </a:lnTo>
                  <a:lnTo>
                    <a:pt x="1178" y="1"/>
                  </a:lnTo>
                  <a:lnTo>
                    <a:pt x="781" y="398"/>
                  </a:lnTo>
                  <a:lnTo>
                    <a:pt x="384"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3552675" y="4135450"/>
              <a:ext cx="39000" cy="39025"/>
            </a:xfrm>
            <a:custGeom>
              <a:avLst/>
              <a:gdLst/>
              <a:ahLst/>
              <a:cxnLst/>
              <a:rect l="l" t="t" r="r" b="b"/>
              <a:pathLst>
                <a:path w="1560" h="1561" extrusionOk="0">
                  <a:moveTo>
                    <a:pt x="384" y="1"/>
                  </a:moveTo>
                  <a:lnTo>
                    <a:pt x="0" y="384"/>
                  </a:lnTo>
                  <a:lnTo>
                    <a:pt x="397" y="781"/>
                  </a:lnTo>
                  <a:lnTo>
                    <a:pt x="0" y="1178"/>
                  </a:lnTo>
                  <a:lnTo>
                    <a:pt x="384" y="1560"/>
                  </a:lnTo>
                  <a:lnTo>
                    <a:pt x="780" y="1163"/>
                  </a:lnTo>
                  <a:lnTo>
                    <a:pt x="1177" y="1560"/>
                  </a:lnTo>
                  <a:lnTo>
                    <a:pt x="1560" y="1178"/>
                  </a:lnTo>
                  <a:lnTo>
                    <a:pt x="1163" y="781"/>
                  </a:lnTo>
                  <a:lnTo>
                    <a:pt x="1560" y="384"/>
                  </a:lnTo>
                  <a:lnTo>
                    <a:pt x="1177" y="1"/>
                  </a:lnTo>
                  <a:lnTo>
                    <a:pt x="780" y="397"/>
                  </a:lnTo>
                  <a:lnTo>
                    <a:pt x="384"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601050" y="4183850"/>
              <a:ext cx="39025" cy="39000"/>
            </a:xfrm>
            <a:custGeom>
              <a:avLst/>
              <a:gdLst/>
              <a:ahLst/>
              <a:cxnLst/>
              <a:rect l="l" t="t" r="r" b="b"/>
              <a:pathLst>
                <a:path w="1561" h="1560" extrusionOk="0">
                  <a:moveTo>
                    <a:pt x="383" y="0"/>
                  </a:moveTo>
                  <a:lnTo>
                    <a:pt x="1" y="384"/>
                  </a:lnTo>
                  <a:lnTo>
                    <a:pt x="398" y="779"/>
                  </a:lnTo>
                  <a:lnTo>
                    <a:pt x="1" y="1177"/>
                  </a:lnTo>
                  <a:lnTo>
                    <a:pt x="383" y="1560"/>
                  </a:lnTo>
                  <a:lnTo>
                    <a:pt x="781" y="1163"/>
                  </a:lnTo>
                  <a:lnTo>
                    <a:pt x="1178" y="1560"/>
                  </a:lnTo>
                  <a:lnTo>
                    <a:pt x="1560" y="1177"/>
                  </a:lnTo>
                  <a:lnTo>
                    <a:pt x="1164" y="781"/>
                  </a:lnTo>
                  <a:lnTo>
                    <a:pt x="1560" y="384"/>
                  </a:lnTo>
                  <a:lnTo>
                    <a:pt x="1178" y="0"/>
                  </a:lnTo>
                  <a:lnTo>
                    <a:pt x="781" y="397"/>
                  </a:lnTo>
                  <a:lnTo>
                    <a:pt x="383"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3649450" y="4232225"/>
              <a:ext cx="39025" cy="39025"/>
            </a:xfrm>
            <a:custGeom>
              <a:avLst/>
              <a:gdLst/>
              <a:ahLst/>
              <a:cxnLst/>
              <a:rect l="l" t="t" r="r" b="b"/>
              <a:pathLst>
                <a:path w="1561" h="1561" extrusionOk="0">
                  <a:moveTo>
                    <a:pt x="383" y="1"/>
                  </a:moveTo>
                  <a:lnTo>
                    <a:pt x="0" y="383"/>
                  </a:lnTo>
                  <a:lnTo>
                    <a:pt x="397" y="780"/>
                  </a:lnTo>
                  <a:lnTo>
                    <a:pt x="0" y="1178"/>
                  </a:lnTo>
                  <a:lnTo>
                    <a:pt x="383" y="1561"/>
                  </a:lnTo>
                  <a:lnTo>
                    <a:pt x="780" y="1164"/>
                  </a:lnTo>
                  <a:lnTo>
                    <a:pt x="1178" y="1561"/>
                  </a:lnTo>
                  <a:lnTo>
                    <a:pt x="1560" y="1178"/>
                  </a:lnTo>
                  <a:lnTo>
                    <a:pt x="1163" y="781"/>
                  </a:lnTo>
                  <a:lnTo>
                    <a:pt x="1560" y="383"/>
                  </a:lnTo>
                  <a:lnTo>
                    <a:pt x="1176" y="1"/>
                  </a:lnTo>
                  <a:lnTo>
                    <a:pt x="780" y="398"/>
                  </a:lnTo>
                  <a:lnTo>
                    <a:pt x="383"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3304900" y="3996125"/>
              <a:ext cx="39050" cy="39025"/>
            </a:xfrm>
            <a:custGeom>
              <a:avLst/>
              <a:gdLst/>
              <a:ahLst/>
              <a:cxnLst/>
              <a:rect l="l" t="t" r="r" b="b"/>
              <a:pathLst>
                <a:path w="1562" h="1561" extrusionOk="0">
                  <a:moveTo>
                    <a:pt x="384" y="1"/>
                  </a:moveTo>
                  <a:lnTo>
                    <a:pt x="0" y="384"/>
                  </a:lnTo>
                  <a:lnTo>
                    <a:pt x="397" y="781"/>
                  </a:lnTo>
                  <a:lnTo>
                    <a:pt x="0" y="1178"/>
                  </a:lnTo>
                  <a:lnTo>
                    <a:pt x="384" y="1560"/>
                  </a:lnTo>
                  <a:lnTo>
                    <a:pt x="781" y="1163"/>
                  </a:lnTo>
                  <a:lnTo>
                    <a:pt x="1177" y="1560"/>
                  </a:lnTo>
                  <a:lnTo>
                    <a:pt x="1561" y="1178"/>
                  </a:lnTo>
                  <a:lnTo>
                    <a:pt x="1164" y="781"/>
                  </a:lnTo>
                  <a:lnTo>
                    <a:pt x="1561" y="384"/>
                  </a:lnTo>
                  <a:lnTo>
                    <a:pt x="1177" y="1"/>
                  </a:lnTo>
                  <a:lnTo>
                    <a:pt x="781" y="397"/>
                  </a:lnTo>
                  <a:lnTo>
                    <a:pt x="384"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3353275" y="4044525"/>
              <a:ext cx="39050" cy="39000"/>
            </a:xfrm>
            <a:custGeom>
              <a:avLst/>
              <a:gdLst/>
              <a:ahLst/>
              <a:cxnLst/>
              <a:rect l="l" t="t" r="r" b="b"/>
              <a:pathLst>
                <a:path w="1562" h="1560" extrusionOk="0">
                  <a:moveTo>
                    <a:pt x="384" y="0"/>
                  </a:moveTo>
                  <a:lnTo>
                    <a:pt x="1" y="384"/>
                  </a:lnTo>
                  <a:lnTo>
                    <a:pt x="398" y="781"/>
                  </a:lnTo>
                  <a:lnTo>
                    <a:pt x="1" y="1178"/>
                  </a:lnTo>
                  <a:lnTo>
                    <a:pt x="384" y="1560"/>
                  </a:lnTo>
                  <a:lnTo>
                    <a:pt x="781" y="1163"/>
                  </a:lnTo>
                  <a:lnTo>
                    <a:pt x="1178" y="1560"/>
                  </a:lnTo>
                  <a:lnTo>
                    <a:pt x="1561" y="1178"/>
                  </a:lnTo>
                  <a:lnTo>
                    <a:pt x="1164" y="781"/>
                  </a:lnTo>
                  <a:lnTo>
                    <a:pt x="1562" y="384"/>
                  </a:lnTo>
                  <a:lnTo>
                    <a:pt x="1178" y="0"/>
                  </a:lnTo>
                  <a:lnTo>
                    <a:pt x="781" y="397"/>
                  </a:lnTo>
                  <a:lnTo>
                    <a:pt x="384"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3401675" y="4092900"/>
              <a:ext cx="39025" cy="39025"/>
            </a:xfrm>
            <a:custGeom>
              <a:avLst/>
              <a:gdLst/>
              <a:ahLst/>
              <a:cxnLst/>
              <a:rect l="l" t="t" r="r" b="b"/>
              <a:pathLst>
                <a:path w="1561" h="1561" extrusionOk="0">
                  <a:moveTo>
                    <a:pt x="384" y="1"/>
                  </a:moveTo>
                  <a:lnTo>
                    <a:pt x="0" y="383"/>
                  </a:lnTo>
                  <a:lnTo>
                    <a:pt x="397" y="780"/>
                  </a:lnTo>
                  <a:lnTo>
                    <a:pt x="0" y="1178"/>
                  </a:lnTo>
                  <a:lnTo>
                    <a:pt x="384" y="1561"/>
                  </a:lnTo>
                  <a:lnTo>
                    <a:pt x="781" y="1164"/>
                  </a:lnTo>
                  <a:lnTo>
                    <a:pt x="1178" y="1561"/>
                  </a:lnTo>
                  <a:lnTo>
                    <a:pt x="1560" y="1178"/>
                  </a:lnTo>
                  <a:lnTo>
                    <a:pt x="1163" y="781"/>
                  </a:lnTo>
                  <a:lnTo>
                    <a:pt x="1560" y="383"/>
                  </a:lnTo>
                  <a:lnTo>
                    <a:pt x="1178" y="1"/>
                  </a:lnTo>
                  <a:lnTo>
                    <a:pt x="781" y="398"/>
                  </a:lnTo>
                  <a:lnTo>
                    <a:pt x="384"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450050" y="4141300"/>
              <a:ext cx="39025" cy="39025"/>
            </a:xfrm>
            <a:custGeom>
              <a:avLst/>
              <a:gdLst/>
              <a:ahLst/>
              <a:cxnLst/>
              <a:rect l="l" t="t" r="r" b="b"/>
              <a:pathLst>
                <a:path w="1561" h="1561" extrusionOk="0">
                  <a:moveTo>
                    <a:pt x="383" y="0"/>
                  </a:moveTo>
                  <a:lnTo>
                    <a:pt x="1" y="383"/>
                  </a:lnTo>
                  <a:lnTo>
                    <a:pt x="398" y="780"/>
                  </a:lnTo>
                  <a:lnTo>
                    <a:pt x="1" y="1177"/>
                  </a:lnTo>
                  <a:lnTo>
                    <a:pt x="383" y="1560"/>
                  </a:lnTo>
                  <a:lnTo>
                    <a:pt x="780" y="1163"/>
                  </a:lnTo>
                  <a:lnTo>
                    <a:pt x="1178" y="1560"/>
                  </a:lnTo>
                  <a:lnTo>
                    <a:pt x="1561" y="1177"/>
                  </a:lnTo>
                  <a:lnTo>
                    <a:pt x="1164" y="780"/>
                  </a:lnTo>
                  <a:lnTo>
                    <a:pt x="1561" y="383"/>
                  </a:lnTo>
                  <a:lnTo>
                    <a:pt x="1178" y="0"/>
                  </a:lnTo>
                  <a:lnTo>
                    <a:pt x="780" y="397"/>
                  </a:lnTo>
                  <a:lnTo>
                    <a:pt x="383"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498450" y="4189700"/>
              <a:ext cx="39025" cy="39000"/>
            </a:xfrm>
            <a:custGeom>
              <a:avLst/>
              <a:gdLst/>
              <a:ahLst/>
              <a:cxnLst/>
              <a:rect l="l" t="t" r="r" b="b"/>
              <a:pathLst>
                <a:path w="1561" h="1560" extrusionOk="0">
                  <a:moveTo>
                    <a:pt x="383" y="0"/>
                  </a:moveTo>
                  <a:lnTo>
                    <a:pt x="1" y="383"/>
                  </a:lnTo>
                  <a:lnTo>
                    <a:pt x="397" y="779"/>
                  </a:lnTo>
                  <a:lnTo>
                    <a:pt x="1" y="1176"/>
                  </a:lnTo>
                  <a:lnTo>
                    <a:pt x="383" y="1560"/>
                  </a:lnTo>
                  <a:lnTo>
                    <a:pt x="780" y="1163"/>
                  </a:lnTo>
                  <a:lnTo>
                    <a:pt x="1177" y="1560"/>
                  </a:lnTo>
                  <a:lnTo>
                    <a:pt x="1560" y="1176"/>
                  </a:lnTo>
                  <a:lnTo>
                    <a:pt x="1164" y="779"/>
                  </a:lnTo>
                  <a:lnTo>
                    <a:pt x="1560" y="383"/>
                  </a:lnTo>
                  <a:lnTo>
                    <a:pt x="1177" y="0"/>
                  </a:lnTo>
                  <a:lnTo>
                    <a:pt x="780" y="397"/>
                  </a:lnTo>
                  <a:lnTo>
                    <a:pt x="383"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546850" y="4238050"/>
              <a:ext cx="39000" cy="39050"/>
            </a:xfrm>
            <a:custGeom>
              <a:avLst/>
              <a:gdLst/>
              <a:ahLst/>
              <a:cxnLst/>
              <a:rect l="l" t="t" r="r" b="b"/>
              <a:pathLst>
                <a:path w="1560" h="1562" extrusionOk="0">
                  <a:moveTo>
                    <a:pt x="383" y="1"/>
                  </a:moveTo>
                  <a:lnTo>
                    <a:pt x="0" y="384"/>
                  </a:lnTo>
                  <a:lnTo>
                    <a:pt x="397" y="781"/>
                  </a:lnTo>
                  <a:lnTo>
                    <a:pt x="0" y="1178"/>
                  </a:lnTo>
                  <a:lnTo>
                    <a:pt x="383" y="1561"/>
                  </a:lnTo>
                  <a:lnTo>
                    <a:pt x="780" y="1165"/>
                  </a:lnTo>
                  <a:lnTo>
                    <a:pt x="1176" y="1561"/>
                  </a:lnTo>
                  <a:lnTo>
                    <a:pt x="1560" y="1178"/>
                  </a:lnTo>
                  <a:lnTo>
                    <a:pt x="1163" y="781"/>
                  </a:lnTo>
                  <a:lnTo>
                    <a:pt x="1560" y="384"/>
                  </a:lnTo>
                  <a:lnTo>
                    <a:pt x="1176" y="1"/>
                  </a:lnTo>
                  <a:lnTo>
                    <a:pt x="780" y="399"/>
                  </a:lnTo>
                  <a:lnTo>
                    <a:pt x="383"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3595200" y="4286450"/>
              <a:ext cx="39050" cy="39000"/>
            </a:xfrm>
            <a:custGeom>
              <a:avLst/>
              <a:gdLst/>
              <a:ahLst/>
              <a:cxnLst/>
              <a:rect l="l" t="t" r="r" b="b"/>
              <a:pathLst>
                <a:path w="1562" h="1560" extrusionOk="0">
                  <a:moveTo>
                    <a:pt x="384" y="0"/>
                  </a:moveTo>
                  <a:lnTo>
                    <a:pt x="1" y="384"/>
                  </a:lnTo>
                  <a:lnTo>
                    <a:pt x="399" y="781"/>
                  </a:lnTo>
                  <a:lnTo>
                    <a:pt x="1" y="1178"/>
                  </a:lnTo>
                  <a:lnTo>
                    <a:pt x="384" y="1560"/>
                  </a:lnTo>
                  <a:lnTo>
                    <a:pt x="781" y="1163"/>
                  </a:lnTo>
                  <a:lnTo>
                    <a:pt x="1178" y="1560"/>
                  </a:lnTo>
                  <a:lnTo>
                    <a:pt x="1562" y="1178"/>
                  </a:lnTo>
                  <a:lnTo>
                    <a:pt x="1165" y="781"/>
                  </a:lnTo>
                  <a:lnTo>
                    <a:pt x="1562" y="384"/>
                  </a:lnTo>
                  <a:lnTo>
                    <a:pt x="1178" y="0"/>
                  </a:lnTo>
                  <a:lnTo>
                    <a:pt x="781" y="397"/>
                  </a:lnTo>
                  <a:lnTo>
                    <a:pt x="384"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3250675" y="4050375"/>
              <a:ext cx="39025" cy="39000"/>
            </a:xfrm>
            <a:custGeom>
              <a:avLst/>
              <a:gdLst/>
              <a:ahLst/>
              <a:cxnLst/>
              <a:rect l="l" t="t" r="r" b="b"/>
              <a:pathLst>
                <a:path w="1561" h="1560" extrusionOk="0">
                  <a:moveTo>
                    <a:pt x="384" y="0"/>
                  </a:moveTo>
                  <a:lnTo>
                    <a:pt x="1" y="383"/>
                  </a:lnTo>
                  <a:lnTo>
                    <a:pt x="398" y="779"/>
                  </a:lnTo>
                  <a:lnTo>
                    <a:pt x="1" y="1176"/>
                  </a:lnTo>
                  <a:lnTo>
                    <a:pt x="384" y="1560"/>
                  </a:lnTo>
                  <a:lnTo>
                    <a:pt x="780" y="1163"/>
                  </a:lnTo>
                  <a:lnTo>
                    <a:pt x="1178" y="1560"/>
                  </a:lnTo>
                  <a:lnTo>
                    <a:pt x="1560" y="1176"/>
                  </a:lnTo>
                  <a:lnTo>
                    <a:pt x="1164" y="779"/>
                  </a:lnTo>
                  <a:lnTo>
                    <a:pt x="1560" y="383"/>
                  </a:lnTo>
                  <a:lnTo>
                    <a:pt x="1178" y="0"/>
                  </a:lnTo>
                  <a:lnTo>
                    <a:pt x="780" y="397"/>
                  </a:lnTo>
                  <a:lnTo>
                    <a:pt x="384"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3299075" y="4098725"/>
              <a:ext cx="39025" cy="39050"/>
            </a:xfrm>
            <a:custGeom>
              <a:avLst/>
              <a:gdLst/>
              <a:ahLst/>
              <a:cxnLst/>
              <a:rect l="l" t="t" r="r" b="b"/>
              <a:pathLst>
                <a:path w="1561" h="1562" extrusionOk="0">
                  <a:moveTo>
                    <a:pt x="383" y="1"/>
                  </a:moveTo>
                  <a:lnTo>
                    <a:pt x="0" y="384"/>
                  </a:lnTo>
                  <a:lnTo>
                    <a:pt x="397" y="781"/>
                  </a:lnTo>
                  <a:lnTo>
                    <a:pt x="0" y="1178"/>
                  </a:lnTo>
                  <a:lnTo>
                    <a:pt x="383" y="1562"/>
                  </a:lnTo>
                  <a:lnTo>
                    <a:pt x="780" y="1165"/>
                  </a:lnTo>
                  <a:lnTo>
                    <a:pt x="1178" y="1562"/>
                  </a:lnTo>
                  <a:lnTo>
                    <a:pt x="1560" y="1178"/>
                  </a:lnTo>
                  <a:lnTo>
                    <a:pt x="1163" y="781"/>
                  </a:lnTo>
                  <a:lnTo>
                    <a:pt x="1560" y="384"/>
                  </a:lnTo>
                  <a:lnTo>
                    <a:pt x="1177" y="1"/>
                  </a:lnTo>
                  <a:lnTo>
                    <a:pt x="780" y="399"/>
                  </a:lnTo>
                  <a:lnTo>
                    <a:pt x="383"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3347450" y="4147125"/>
              <a:ext cx="39025" cy="39050"/>
            </a:xfrm>
            <a:custGeom>
              <a:avLst/>
              <a:gdLst/>
              <a:ahLst/>
              <a:cxnLst/>
              <a:rect l="l" t="t" r="r" b="b"/>
              <a:pathLst>
                <a:path w="1561" h="1562" extrusionOk="0">
                  <a:moveTo>
                    <a:pt x="383" y="0"/>
                  </a:moveTo>
                  <a:lnTo>
                    <a:pt x="1" y="384"/>
                  </a:lnTo>
                  <a:lnTo>
                    <a:pt x="398" y="781"/>
                  </a:lnTo>
                  <a:lnTo>
                    <a:pt x="1" y="1178"/>
                  </a:lnTo>
                  <a:lnTo>
                    <a:pt x="383" y="1561"/>
                  </a:lnTo>
                  <a:lnTo>
                    <a:pt x="780" y="1163"/>
                  </a:lnTo>
                  <a:lnTo>
                    <a:pt x="1177" y="1561"/>
                  </a:lnTo>
                  <a:lnTo>
                    <a:pt x="1561" y="1178"/>
                  </a:lnTo>
                  <a:lnTo>
                    <a:pt x="1164" y="781"/>
                  </a:lnTo>
                  <a:lnTo>
                    <a:pt x="1561" y="384"/>
                  </a:lnTo>
                  <a:lnTo>
                    <a:pt x="1177" y="0"/>
                  </a:lnTo>
                  <a:lnTo>
                    <a:pt x="780" y="398"/>
                  </a:lnTo>
                  <a:lnTo>
                    <a:pt x="383"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3395850" y="4195500"/>
              <a:ext cx="39025" cy="39025"/>
            </a:xfrm>
            <a:custGeom>
              <a:avLst/>
              <a:gdLst/>
              <a:ahLst/>
              <a:cxnLst/>
              <a:rect l="l" t="t" r="r" b="b"/>
              <a:pathLst>
                <a:path w="1561" h="1561" extrusionOk="0">
                  <a:moveTo>
                    <a:pt x="383" y="1"/>
                  </a:moveTo>
                  <a:lnTo>
                    <a:pt x="1" y="384"/>
                  </a:lnTo>
                  <a:lnTo>
                    <a:pt x="397" y="781"/>
                  </a:lnTo>
                  <a:lnTo>
                    <a:pt x="1" y="1178"/>
                  </a:lnTo>
                  <a:lnTo>
                    <a:pt x="383" y="1561"/>
                  </a:lnTo>
                  <a:lnTo>
                    <a:pt x="780" y="1164"/>
                  </a:lnTo>
                  <a:lnTo>
                    <a:pt x="1177" y="1561"/>
                  </a:lnTo>
                  <a:lnTo>
                    <a:pt x="1560" y="1178"/>
                  </a:lnTo>
                  <a:lnTo>
                    <a:pt x="1162" y="781"/>
                  </a:lnTo>
                  <a:lnTo>
                    <a:pt x="1560" y="384"/>
                  </a:lnTo>
                  <a:lnTo>
                    <a:pt x="1177" y="1"/>
                  </a:lnTo>
                  <a:lnTo>
                    <a:pt x="780" y="398"/>
                  </a:lnTo>
                  <a:lnTo>
                    <a:pt x="383"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3444225" y="4243900"/>
              <a:ext cx="39000" cy="39025"/>
            </a:xfrm>
            <a:custGeom>
              <a:avLst/>
              <a:gdLst/>
              <a:ahLst/>
              <a:cxnLst/>
              <a:rect l="l" t="t" r="r" b="b"/>
              <a:pathLst>
                <a:path w="1560" h="1561" extrusionOk="0">
                  <a:moveTo>
                    <a:pt x="384" y="0"/>
                  </a:moveTo>
                  <a:lnTo>
                    <a:pt x="0" y="384"/>
                  </a:lnTo>
                  <a:lnTo>
                    <a:pt x="397" y="781"/>
                  </a:lnTo>
                  <a:lnTo>
                    <a:pt x="0" y="1178"/>
                  </a:lnTo>
                  <a:lnTo>
                    <a:pt x="384" y="1560"/>
                  </a:lnTo>
                  <a:lnTo>
                    <a:pt x="781" y="1163"/>
                  </a:lnTo>
                  <a:lnTo>
                    <a:pt x="1177" y="1560"/>
                  </a:lnTo>
                  <a:lnTo>
                    <a:pt x="1560" y="1178"/>
                  </a:lnTo>
                  <a:lnTo>
                    <a:pt x="1163" y="781"/>
                  </a:lnTo>
                  <a:lnTo>
                    <a:pt x="1560" y="384"/>
                  </a:lnTo>
                  <a:lnTo>
                    <a:pt x="1177" y="0"/>
                  </a:lnTo>
                  <a:lnTo>
                    <a:pt x="781" y="397"/>
                  </a:lnTo>
                  <a:lnTo>
                    <a:pt x="384"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3492600" y="4292300"/>
              <a:ext cx="39025" cy="39000"/>
            </a:xfrm>
            <a:custGeom>
              <a:avLst/>
              <a:gdLst/>
              <a:ahLst/>
              <a:cxnLst/>
              <a:rect l="l" t="t" r="r" b="b"/>
              <a:pathLst>
                <a:path w="1561" h="1560" extrusionOk="0">
                  <a:moveTo>
                    <a:pt x="384" y="0"/>
                  </a:moveTo>
                  <a:lnTo>
                    <a:pt x="1" y="383"/>
                  </a:lnTo>
                  <a:lnTo>
                    <a:pt x="398" y="779"/>
                  </a:lnTo>
                  <a:lnTo>
                    <a:pt x="1" y="1176"/>
                  </a:lnTo>
                  <a:lnTo>
                    <a:pt x="384" y="1560"/>
                  </a:lnTo>
                  <a:lnTo>
                    <a:pt x="781" y="1163"/>
                  </a:lnTo>
                  <a:lnTo>
                    <a:pt x="1178" y="1560"/>
                  </a:lnTo>
                  <a:lnTo>
                    <a:pt x="1560" y="1176"/>
                  </a:lnTo>
                  <a:lnTo>
                    <a:pt x="1164" y="779"/>
                  </a:lnTo>
                  <a:lnTo>
                    <a:pt x="1560" y="384"/>
                  </a:lnTo>
                  <a:lnTo>
                    <a:pt x="1178" y="0"/>
                  </a:lnTo>
                  <a:lnTo>
                    <a:pt x="781" y="397"/>
                  </a:lnTo>
                  <a:lnTo>
                    <a:pt x="384"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3541000" y="4340675"/>
              <a:ext cx="39025" cy="39025"/>
            </a:xfrm>
            <a:custGeom>
              <a:avLst/>
              <a:gdLst/>
              <a:ahLst/>
              <a:cxnLst/>
              <a:rect l="l" t="t" r="r" b="b"/>
              <a:pathLst>
                <a:path w="1561" h="1561" extrusionOk="0">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3196475" y="4104575"/>
              <a:ext cx="39025" cy="39025"/>
            </a:xfrm>
            <a:custGeom>
              <a:avLst/>
              <a:gdLst/>
              <a:ahLst/>
              <a:cxnLst/>
              <a:rect l="l" t="t" r="r" b="b"/>
              <a:pathLst>
                <a:path w="1561" h="1561" extrusionOk="0">
                  <a:moveTo>
                    <a:pt x="383" y="1"/>
                  </a:moveTo>
                  <a:lnTo>
                    <a:pt x="0" y="384"/>
                  </a:lnTo>
                  <a:lnTo>
                    <a:pt x="397" y="781"/>
                  </a:lnTo>
                  <a:lnTo>
                    <a:pt x="0" y="1178"/>
                  </a:lnTo>
                  <a:lnTo>
                    <a:pt x="383" y="1560"/>
                  </a:lnTo>
                  <a:lnTo>
                    <a:pt x="780" y="1163"/>
                  </a:lnTo>
                  <a:lnTo>
                    <a:pt x="1176" y="1560"/>
                  </a:lnTo>
                  <a:lnTo>
                    <a:pt x="1560" y="1178"/>
                  </a:lnTo>
                  <a:lnTo>
                    <a:pt x="1163" y="781"/>
                  </a:lnTo>
                  <a:lnTo>
                    <a:pt x="1560" y="384"/>
                  </a:lnTo>
                  <a:lnTo>
                    <a:pt x="1176" y="1"/>
                  </a:lnTo>
                  <a:lnTo>
                    <a:pt x="780" y="397"/>
                  </a:lnTo>
                  <a:lnTo>
                    <a:pt x="383"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3244825" y="4152975"/>
              <a:ext cx="39050" cy="39000"/>
            </a:xfrm>
            <a:custGeom>
              <a:avLst/>
              <a:gdLst/>
              <a:ahLst/>
              <a:cxnLst/>
              <a:rect l="l" t="t" r="r" b="b"/>
              <a:pathLst>
                <a:path w="1562" h="1560" extrusionOk="0">
                  <a:moveTo>
                    <a:pt x="384" y="0"/>
                  </a:moveTo>
                  <a:lnTo>
                    <a:pt x="1" y="384"/>
                  </a:lnTo>
                  <a:lnTo>
                    <a:pt x="398" y="781"/>
                  </a:lnTo>
                  <a:lnTo>
                    <a:pt x="1" y="1176"/>
                  </a:lnTo>
                  <a:lnTo>
                    <a:pt x="384" y="1560"/>
                  </a:lnTo>
                  <a:lnTo>
                    <a:pt x="781" y="1163"/>
                  </a:lnTo>
                  <a:lnTo>
                    <a:pt x="1178" y="1560"/>
                  </a:lnTo>
                  <a:lnTo>
                    <a:pt x="1561" y="1176"/>
                  </a:lnTo>
                  <a:lnTo>
                    <a:pt x="1165" y="781"/>
                  </a:lnTo>
                  <a:lnTo>
                    <a:pt x="1562" y="384"/>
                  </a:lnTo>
                  <a:lnTo>
                    <a:pt x="1178" y="0"/>
                  </a:lnTo>
                  <a:lnTo>
                    <a:pt x="781" y="397"/>
                  </a:lnTo>
                  <a:lnTo>
                    <a:pt x="384"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3293225" y="4201350"/>
              <a:ext cx="39025" cy="39025"/>
            </a:xfrm>
            <a:custGeom>
              <a:avLst/>
              <a:gdLst/>
              <a:ahLst/>
              <a:cxnLst/>
              <a:rect l="l" t="t" r="r" b="b"/>
              <a:pathLst>
                <a:path w="1561" h="1561" extrusionOk="0">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3341625" y="4249750"/>
              <a:ext cx="39000" cy="39025"/>
            </a:xfrm>
            <a:custGeom>
              <a:avLst/>
              <a:gdLst/>
              <a:ahLst/>
              <a:cxnLst/>
              <a:rect l="l" t="t" r="r" b="b"/>
              <a:pathLst>
                <a:path w="1560" h="1561" extrusionOk="0">
                  <a:moveTo>
                    <a:pt x="384" y="0"/>
                  </a:moveTo>
                  <a:lnTo>
                    <a:pt x="0" y="383"/>
                  </a:lnTo>
                  <a:lnTo>
                    <a:pt x="397" y="780"/>
                  </a:lnTo>
                  <a:lnTo>
                    <a:pt x="0" y="1177"/>
                  </a:lnTo>
                  <a:lnTo>
                    <a:pt x="384" y="1560"/>
                  </a:lnTo>
                  <a:lnTo>
                    <a:pt x="780" y="1163"/>
                  </a:lnTo>
                  <a:lnTo>
                    <a:pt x="1177" y="1560"/>
                  </a:lnTo>
                  <a:lnTo>
                    <a:pt x="1560" y="1177"/>
                  </a:lnTo>
                  <a:lnTo>
                    <a:pt x="1163" y="780"/>
                  </a:lnTo>
                  <a:lnTo>
                    <a:pt x="1560" y="383"/>
                  </a:lnTo>
                  <a:lnTo>
                    <a:pt x="1177" y="0"/>
                  </a:lnTo>
                  <a:lnTo>
                    <a:pt x="780" y="397"/>
                  </a:lnTo>
                  <a:lnTo>
                    <a:pt x="384"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3390000" y="4298100"/>
              <a:ext cx="39025" cy="39050"/>
            </a:xfrm>
            <a:custGeom>
              <a:avLst/>
              <a:gdLst/>
              <a:ahLst/>
              <a:cxnLst/>
              <a:rect l="l" t="t" r="r" b="b"/>
              <a:pathLst>
                <a:path w="1561" h="1562" extrusionOk="0">
                  <a:moveTo>
                    <a:pt x="383" y="1"/>
                  </a:moveTo>
                  <a:lnTo>
                    <a:pt x="1" y="384"/>
                  </a:lnTo>
                  <a:lnTo>
                    <a:pt x="398" y="781"/>
                  </a:lnTo>
                  <a:lnTo>
                    <a:pt x="1" y="1178"/>
                  </a:lnTo>
                  <a:lnTo>
                    <a:pt x="383" y="1562"/>
                  </a:lnTo>
                  <a:lnTo>
                    <a:pt x="780" y="1164"/>
                  </a:lnTo>
                  <a:lnTo>
                    <a:pt x="1178" y="1562"/>
                  </a:lnTo>
                  <a:lnTo>
                    <a:pt x="1560" y="1178"/>
                  </a:lnTo>
                  <a:lnTo>
                    <a:pt x="1164" y="781"/>
                  </a:lnTo>
                  <a:lnTo>
                    <a:pt x="1560" y="384"/>
                  </a:lnTo>
                  <a:lnTo>
                    <a:pt x="1178" y="1"/>
                  </a:lnTo>
                  <a:lnTo>
                    <a:pt x="780" y="399"/>
                  </a:lnTo>
                  <a:lnTo>
                    <a:pt x="383"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3438400" y="4346500"/>
              <a:ext cx="39025" cy="39050"/>
            </a:xfrm>
            <a:custGeom>
              <a:avLst/>
              <a:gdLst/>
              <a:ahLst/>
              <a:cxnLst/>
              <a:rect l="l" t="t" r="r" b="b"/>
              <a:pathLst>
                <a:path w="1561" h="1562" extrusionOk="0">
                  <a:moveTo>
                    <a:pt x="383" y="1"/>
                  </a:moveTo>
                  <a:lnTo>
                    <a:pt x="0" y="384"/>
                  </a:lnTo>
                  <a:lnTo>
                    <a:pt x="397" y="781"/>
                  </a:lnTo>
                  <a:lnTo>
                    <a:pt x="0" y="1178"/>
                  </a:lnTo>
                  <a:lnTo>
                    <a:pt x="383" y="1561"/>
                  </a:lnTo>
                  <a:lnTo>
                    <a:pt x="780" y="1163"/>
                  </a:lnTo>
                  <a:lnTo>
                    <a:pt x="1176" y="1561"/>
                  </a:lnTo>
                  <a:lnTo>
                    <a:pt x="1560" y="1178"/>
                  </a:lnTo>
                  <a:lnTo>
                    <a:pt x="1163" y="781"/>
                  </a:lnTo>
                  <a:lnTo>
                    <a:pt x="1560" y="384"/>
                  </a:lnTo>
                  <a:lnTo>
                    <a:pt x="1176" y="1"/>
                  </a:lnTo>
                  <a:lnTo>
                    <a:pt x="780" y="397"/>
                  </a:lnTo>
                  <a:lnTo>
                    <a:pt x="383"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3486775" y="4394900"/>
              <a:ext cx="39025" cy="39000"/>
            </a:xfrm>
            <a:custGeom>
              <a:avLst/>
              <a:gdLst/>
              <a:ahLst/>
              <a:cxnLst/>
              <a:rect l="l" t="t" r="r" b="b"/>
              <a:pathLst>
                <a:path w="1561" h="1560" extrusionOk="0">
                  <a:moveTo>
                    <a:pt x="383" y="0"/>
                  </a:moveTo>
                  <a:lnTo>
                    <a:pt x="1" y="384"/>
                  </a:lnTo>
                  <a:lnTo>
                    <a:pt x="398" y="781"/>
                  </a:lnTo>
                  <a:lnTo>
                    <a:pt x="1" y="1178"/>
                  </a:lnTo>
                  <a:lnTo>
                    <a:pt x="383" y="1560"/>
                  </a:lnTo>
                  <a:lnTo>
                    <a:pt x="780" y="1163"/>
                  </a:lnTo>
                  <a:lnTo>
                    <a:pt x="1177" y="1560"/>
                  </a:lnTo>
                  <a:lnTo>
                    <a:pt x="1561" y="1178"/>
                  </a:lnTo>
                  <a:lnTo>
                    <a:pt x="1164" y="781"/>
                  </a:lnTo>
                  <a:lnTo>
                    <a:pt x="1561" y="384"/>
                  </a:lnTo>
                  <a:lnTo>
                    <a:pt x="1177" y="0"/>
                  </a:lnTo>
                  <a:lnTo>
                    <a:pt x="780" y="397"/>
                  </a:lnTo>
                  <a:lnTo>
                    <a:pt x="383"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3142225" y="4158825"/>
              <a:ext cx="39025" cy="39000"/>
            </a:xfrm>
            <a:custGeom>
              <a:avLst/>
              <a:gdLst/>
              <a:ahLst/>
              <a:cxnLst/>
              <a:rect l="l" t="t" r="r" b="b"/>
              <a:pathLst>
                <a:path w="1561" h="1560" extrusionOk="0">
                  <a:moveTo>
                    <a:pt x="384" y="0"/>
                  </a:moveTo>
                  <a:lnTo>
                    <a:pt x="1" y="383"/>
                  </a:lnTo>
                  <a:lnTo>
                    <a:pt x="398" y="779"/>
                  </a:lnTo>
                  <a:lnTo>
                    <a:pt x="1" y="1176"/>
                  </a:lnTo>
                  <a:lnTo>
                    <a:pt x="384" y="1560"/>
                  </a:lnTo>
                  <a:lnTo>
                    <a:pt x="781" y="1163"/>
                  </a:lnTo>
                  <a:lnTo>
                    <a:pt x="1178" y="1560"/>
                  </a:lnTo>
                  <a:lnTo>
                    <a:pt x="1561" y="1176"/>
                  </a:lnTo>
                  <a:lnTo>
                    <a:pt x="1164" y="779"/>
                  </a:lnTo>
                  <a:lnTo>
                    <a:pt x="1561" y="383"/>
                  </a:lnTo>
                  <a:lnTo>
                    <a:pt x="1178" y="0"/>
                  </a:lnTo>
                  <a:lnTo>
                    <a:pt x="781" y="397"/>
                  </a:lnTo>
                  <a:lnTo>
                    <a:pt x="384"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3190625" y="4207175"/>
              <a:ext cx="39025" cy="39050"/>
            </a:xfrm>
            <a:custGeom>
              <a:avLst/>
              <a:gdLst/>
              <a:ahLst/>
              <a:cxnLst/>
              <a:rect l="l" t="t" r="r" b="b"/>
              <a:pathLst>
                <a:path w="1561" h="1562" extrusionOk="0">
                  <a:moveTo>
                    <a:pt x="383" y="1"/>
                  </a:moveTo>
                  <a:lnTo>
                    <a:pt x="0" y="384"/>
                  </a:lnTo>
                  <a:lnTo>
                    <a:pt x="397" y="781"/>
                  </a:lnTo>
                  <a:lnTo>
                    <a:pt x="0" y="1178"/>
                  </a:lnTo>
                  <a:lnTo>
                    <a:pt x="383" y="1561"/>
                  </a:lnTo>
                  <a:lnTo>
                    <a:pt x="781" y="1165"/>
                  </a:lnTo>
                  <a:lnTo>
                    <a:pt x="1178" y="1561"/>
                  </a:lnTo>
                  <a:lnTo>
                    <a:pt x="1560" y="1178"/>
                  </a:lnTo>
                  <a:lnTo>
                    <a:pt x="1163" y="781"/>
                  </a:lnTo>
                  <a:lnTo>
                    <a:pt x="1560" y="384"/>
                  </a:lnTo>
                  <a:lnTo>
                    <a:pt x="1178" y="1"/>
                  </a:lnTo>
                  <a:lnTo>
                    <a:pt x="780" y="397"/>
                  </a:lnTo>
                  <a:lnTo>
                    <a:pt x="383"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3239000" y="4255575"/>
              <a:ext cx="39025" cy="39000"/>
            </a:xfrm>
            <a:custGeom>
              <a:avLst/>
              <a:gdLst/>
              <a:ahLst/>
              <a:cxnLst/>
              <a:rect l="l" t="t" r="r" b="b"/>
              <a:pathLst>
                <a:path w="1561" h="1560" extrusionOk="0">
                  <a:moveTo>
                    <a:pt x="383" y="0"/>
                  </a:moveTo>
                  <a:lnTo>
                    <a:pt x="1" y="384"/>
                  </a:lnTo>
                  <a:lnTo>
                    <a:pt x="398" y="781"/>
                  </a:lnTo>
                  <a:lnTo>
                    <a:pt x="1" y="1178"/>
                  </a:lnTo>
                  <a:lnTo>
                    <a:pt x="383" y="1560"/>
                  </a:lnTo>
                  <a:lnTo>
                    <a:pt x="780" y="1163"/>
                  </a:lnTo>
                  <a:lnTo>
                    <a:pt x="1177" y="1560"/>
                  </a:lnTo>
                  <a:lnTo>
                    <a:pt x="1561" y="1178"/>
                  </a:lnTo>
                  <a:lnTo>
                    <a:pt x="1164" y="781"/>
                  </a:lnTo>
                  <a:lnTo>
                    <a:pt x="1561" y="384"/>
                  </a:lnTo>
                  <a:lnTo>
                    <a:pt x="1177" y="0"/>
                  </a:lnTo>
                  <a:lnTo>
                    <a:pt x="780" y="397"/>
                  </a:lnTo>
                  <a:lnTo>
                    <a:pt x="383"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3287400" y="4303950"/>
              <a:ext cx="39025" cy="39025"/>
            </a:xfrm>
            <a:custGeom>
              <a:avLst/>
              <a:gdLst/>
              <a:ahLst/>
              <a:cxnLst/>
              <a:rect l="l" t="t" r="r" b="b"/>
              <a:pathLst>
                <a:path w="1561" h="1561" extrusionOk="0">
                  <a:moveTo>
                    <a:pt x="383" y="1"/>
                  </a:moveTo>
                  <a:lnTo>
                    <a:pt x="1" y="383"/>
                  </a:lnTo>
                  <a:lnTo>
                    <a:pt x="397" y="781"/>
                  </a:lnTo>
                  <a:lnTo>
                    <a:pt x="1" y="1178"/>
                  </a:lnTo>
                  <a:lnTo>
                    <a:pt x="383" y="1561"/>
                  </a:lnTo>
                  <a:lnTo>
                    <a:pt x="780" y="1164"/>
                  </a:lnTo>
                  <a:lnTo>
                    <a:pt x="1177" y="1561"/>
                  </a:lnTo>
                  <a:lnTo>
                    <a:pt x="1560" y="1178"/>
                  </a:lnTo>
                  <a:lnTo>
                    <a:pt x="1164" y="781"/>
                  </a:lnTo>
                  <a:lnTo>
                    <a:pt x="1560" y="384"/>
                  </a:lnTo>
                  <a:lnTo>
                    <a:pt x="1177" y="1"/>
                  </a:lnTo>
                  <a:lnTo>
                    <a:pt x="780" y="398"/>
                  </a:lnTo>
                  <a:lnTo>
                    <a:pt x="383"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3335800" y="4352350"/>
              <a:ext cx="39000" cy="39025"/>
            </a:xfrm>
            <a:custGeom>
              <a:avLst/>
              <a:gdLst/>
              <a:ahLst/>
              <a:cxnLst/>
              <a:rect l="l" t="t" r="r" b="b"/>
              <a:pathLst>
                <a:path w="1560" h="1561" extrusionOk="0">
                  <a:moveTo>
                    <a:pt x="383" y="0"/>
                  </a:moveTo>
                  <a:lnTo>
                    <a:pt x="0" y="383"/>
                  </a:lnTo>
                  <a:lnTo>
                    <a:pt x="396" y="780"/>
                  </a:lnTo>
                  <a:lnTo>
                    <a:pt x="0" y="1178"/>
                  </a:lnTo>
                  <a:lnTo>
                    <a:pt x="383" y="1560"/>
                  </a:lnTo>
                  <a:lnTo>
                    <a:pt x="780" y="1163"/>
                  </a:lnTo>
                  <a:lnTo>
                    <a:pt x="1176" y="1560"/>
                  </a:lnTo>
                  <a:lnTo>
                    <a:pt x="1560" y="1178"/>
                  </a:lnTo>
                  <a:lnTo>
                    <a:pt x="1163" y="781"/>
                  </a:lnTo>
                  <a:lnTo>
                    <a:pt x="1560" y="383"/>
                  </a:lnTo>
                  <a:lnTo>
                    <a:pt x="1176" y="0"/>
                  </a:lnTo>
                  <a:lnTo>
                    <a:pt x="780" y="397"/>
                  </a:lnTo>
                  <a:lnTo>
                    <a:pt x="383"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3384150" y="4400750"/>
              <a:ext cx="39050" cy="39000"/>
            </a:xfrm>
            <a:custGeom>
              <a:avLst/>
              <a:gdLst/>
              <a:ahLst/>
              <a:cxnLst/>
              <a:rect l="l" t="t" r="r" b="b"/>
              <a:pathLst>
                <a:path w="1562" h="1560" extrusionOk="0">
                  <a:moveTo>
                    <a:pt x="384" y="0"/>
                  </a:moveTo>
                  <a:lnTo>
                    <a:pt x="1" y="383"/>
                  </a:lnTo>
                  <a:lnTo>
                    <a:pt x="398" y="779"/>
                  </a:lnTo>
                  <a:lnTo>
                    <a:pt x="1" y="1176"/>
                  </a:lnTo>
                  <a:lnTo>
                    <a:pt x="384" y="1560"/>
                  </a:lnTo>
                  <a:lnTo>
                    <a:pt x="781" y="1163"/>
                  </a:lnTo>
                  <a:lnTo>
                    <a:pt x="1178" y="1560"/>
                  </a:lnTo>
                  <a:lnTo>
                    <a:pt x="1561" y="1176"/>
                  </a:lnTo>
                  <a:lnTo>
                    <a:pt x="1164" y="781"/>
                  </a:lnTo>
                  <a:lnTo>
                    <a:pt x="1562" y="383"/>
                  </a:lnTo>
                  <a:lnTo>
                    <a:pt x="1178" y="0"/>
                  </a:lnTo>
                  <a:lnTo>
                    <a:pt x="781" y="397"/>
                  </a:lnTo>
                  <a:lnTo>
                    <a:pt x="384"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3432550" y="4449125"/>
              <a:ext cx="39025" cy="39025"/>
            </a:xfrm>
            <a:custGeom>
              <a:avLst/>
              <a:gdLst/>
              <a:ahLst/>
              <a:cxnLst/>
              <a:rect l="l" t="t" r="r" b="b"/>
              <a:pathLst>
                <a:path w="1561" h="1561" extrusionOk="0">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3088025" y="4213025"/>
              <a:ext cx="39025" cy="39025"/>
            </a:xfrm>
            <a:custGeom>
              <a:avLst/>
              <a:gdLst/>
              <a:ahLst/>
              <a:cxnLst/>
              <a:rect l="l" t="t" r="r" b="b"/>
              <a:pathLst>
                <a:path w="1561" h="1561" extrusionOk="0">
                  <a:moveTo>
                    <a:pt x="383" y="0"/>
                  </a:moveTo>
                  <a:lnTo>
                    <a:pt x="0" y="383"/>
                  </a:lnTo>
                  <a:lnTo>
                    <a:pt x="397" y="780"/>
                  </a:lnTo>
                  <a:lnTo>
                    <a:pt x="0" y="1178"/>
                  </a:lnTo>
                  <a:lnTo>
                    <a:pt x="383" y="1560"/>
                  </a:lnTo>
                  <a:lnTo>
                    <a:pt x="780" y="1163"/>
                  </a:lnTo>
                  <a:lnTo>
                    <a:pt x="1177" y="1560"/>
                  </a:lnTo>
                  <a:lnTo>
                    <a:pt x="1560" y="1178"/>
                  </a:lnTo>
                  <a:lnTo>
                    <a:pt x="1163" y="781"/>
                  </a:lnTo>
                  <a:lnTo>
                    <a:pt x="1560" y="383"/>
                  </a:lnTo>
                  <a:lnTo>
                    <a:pt x="1177" y="0"/>
                  </a:lnTo>
                  <a:lnTo>
                    <a:pt x="780" y="397"/>
                  </a:lnTo>
                  <a:lnTo>
                    <a:pt x="383"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3136400" y="4261425"/>
              <a:ext cx="39025" cy="39000"/>
            </a:xfrm>
            <a:custGeom>
              <a:avLst/>
              <a:gdLst/>
              <a:ahLst/>
              <a:cxnLst/>
              <a:rect l="l" t="t" r="r" b="b"/>
              <a:pathLst>
                <a:path w="1561" h="1560" extrusionOk="0">
                  <a:moveTo>
                    <a:pt x="383" y="0"/>
                  </a:moveTo>
                  <a:lnTo>
                    <a:pt x="1" y="383"/>
                  </a:lnTo>
                  <a:lnTo>
                    <a:pt x="398" y="779"/>
                  </a:lnTo>
                  <a:lnTo>
                    <a:pt x="1" y="1177"/>
                  </a:lnTo>
                  <a:lnTo>
                    <a:pt x="383" y="1560"/>
                  </a:lnTo>
                  <a:lnTo>
                    <a:pt x="780" y="1163"/>
                  </a:lnTo>
                  <a:lnTo>
                    <a:pt x="1177" y="1560"/>
                  </a:lnTo>
                  <a:lnTo>
                    <a:pt x="1561" y="1177"/>
                  </a:lnTo>
                  <a:lnTo>
                    <a:pt x="1164" y="781"/>
                  </a:lnTo>
                  <a:lnTo>
                    <a:pt x="1561" y="383"/>
                  </a:lnTo>
                  <a:lnTo>
                    <a:pt x="1177" y="0"/>
                  </a:lnTo>
                  <a:lnTo>
                    <a:pt x="780" y="397"/>
                  </a:lnTo>
                  <a:lnTo>
                    <a:pt x="383"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3184775" y="4309800"/>
              <a:ext cx="39025" cy="39025"/>
            </a:xfrm>
            <a:custGeom>
              <a:avLst/>
              <a:gdLst/>
              <a:ahLst/>
              <a:cxnLst/>
              <a:rect l="l" t="t" r="r" b="b"/>
              <a:pathLst>
                <a:path w="1561" h="1561" extrusionOk="0">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3233175" y="4358200"/>
              <a:ext cx="39000" cy="39025"/>
            </a:xfrm>
            <a:custGeom>
              <a:avLst/>
              <a:gdLst/>
              <a:ahLst/>
              <a:cxnLst/>
              <a:rect l="l" t="t" r="r" b="b"/>
              <a:pathLst>
                <a:path w="1560" h="1561" extrusionOk="0">
                  <a:moveTo>
                    <a:pt x="384" y="0"/>
                  </a:moveTo>
                  <a:lnTo>
                    <a:pt x="0" y="383"/>
                  </a:lnTo>
                  <a:lnTo>
                    <a:pt x="397" y="780"/>
                  </a:lnTo>
                  <a:lnTo>
                    <a:pt x="0" y="1177"/>
                  </a:lnTo>
                  <a:lnTo>
                    <a:pt x="384" y="1560"/>
                  </a:lnTo>
                  <a:lnTo>
                    <a:pt x="781" y="1163"/>
                  </a:lnTo>
                  <a:lnTo>
                    <a:pt x="1177" y="1560"/>
                  </a:lnTo>
                  <a:lnTo>
                    <a:pt x="1560" y="1177"/>
                  </a:lnTo>
                  <a:lnTo>
                    <a:pt x="1163" y="780"/>
                  </a:lnTo>
                  <a:lnTo>
                    <a:pt x="1560" y="383"/>
                  </a:lnTo>
                  <a:lnTo>
                    <a:pt x="1177" y="0"/>
                  </a:lnTo>
                  <a:lnTo>
                    <a:pt x="781" y="397"/>
                  </a:lnTo>
                  <a:lnTo>
                    <a:pt x="384"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3281550" y="4406550"/>
              <a:ext cx="39025" cy="39025"/>
            </a:xfrm>
            <a:custGeom>
              <a:avLst/>
              <a:gdLst/>
              <a:ahLst/>
              <a:cxnLst/>
              <a:rect l="l" t="t" r="r" b="b"/>
              <a:pathLst>
                <a:path w="1561" h="1561" extrusionOk="0">
                  <a:moveTo>
                    <a:pt x="384" y="1"/>
                  </a:moveTo>
                  <a:lnTo>
                    <a:pt x="1" y="384"/>
                  </a:lnTo>
                  <a:lnTo>
                    <a:pt x="398" y="781"/>
                  </a:lnTo>
                  <a:lnTo>
                    <a:pt x="1" y="1178"/>
                  </a:lnTo>
                  <a:lnTo>
                    <a:pt x="384" y="1561"/>
                  </a:lnTo>
                  <a:lnTo>
                    <a:pt x="781" y="1165"/>
                  </a:lnTo>
                  <a:lnTo>
                    <a:pt x="1178" y="1561"/>
                  </a:lnTo>
                  <a:lnTo>
                    <a:pt x="1560" y="1178"/>
                  </a:lnTo>
                  <a:lnTo>
                    <a:pt x="1164" y="781"/>
                  </a:lnTo>
                  <a:lnTo>
                    <a:pt x="1560" y="384"/>
                  </a:lnTo>
                  <a:lnTo>
                    <a:pt x="1178" y="1"/>
                  </a:lnTo>
                  <a:lnTo>
                    <a:pt x="781" y="398"/>
                  </a:lnTo>
                  <a:lnTo>
                    <a:pt x="384"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3329950" y="4454950"/>
              <a:ext cx="39025" cy="39025"/>
            </a:xfrm>
            <a:custGeom>
              <a:avLst/>
              <a:gdLst/>
              <a:ahLst/>
              <a:cxnLst/>
              <a:rect l="l" t="t" r="r" b="b"/>
              <a:pathLst>
                <a:path w="1561" h="1561" extrusionOk="0">
                  <a:moveTo>
                    <a:pt x="383" y="1"/>
                  </a:moveTo>
                  <a:lnTo>
                    <a:pt x="0" y="384"/>
                  </a:lnTo>
                  <a:lnTo>
                    <a:pt x="397" y="781"/>
                  </a:lnTo>
                  <a:lnTo>
                    <a:pt x="0" y="1178"/>
                  </a:lnTo>
                  <a:lnTo>
                    <a:pt x="383" y="1560"/>
                  </a:lnTo>
                  <a:lnTo>
                    <a:pt x="781" y="1163"/>
                  </a:lnTo>
                  <a:lnTo>
                    <a:pt x="1177" y="1560"/>
                  </a:lnTo>
                  <a:lnTo>
                    <a:pt x="1560" y="1178"/>
                  </a:lnTo>
                  <a:lnTo>
                    <a:pt x="1163" y="781"/>
                  </a:lnTo>
                  <a:lnTo>
                    <a:pt x="1560" y="384"/>
                  </a:lnTo>
                  <a:lnTo>
                    <a:pt x="1177" y="1"/>
                  </a:lnTo>
                  <a:lnTo>
                    <a:pt x="780" y="397"/>
                  </a:lnTo>
                  <a:lnTo>
                    <a:pt x="383"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a:off x="3378325" y="4503350"/>
              <a:ext cx="39025" cy="39000"/>
            </a:xfrm>
            <a:custGeom>
              <a:avLst/>
              <a:gdLst/>
              <a:ahLst/>
              <a:cxnLst/>
              <a:rect l="l" t="t" r="r" b="b"/>
              <a:pathLst>
                <a:path w="1561" h="1560" extrusionOk="0">
                  <a:moveTo>
                    <a:pt x="383" y="0"/>
                  </a:moveTo>
                  <a:lnTo>
                    <a:pt x="1" y="383"/>
                  </a:lnTo>
                  <a:lnTo>
                    <a:pt x="398" y="780"/>
                  </a:lnTo>
                  <a:lnTo>
                    <a:pt x="1" y="1177"/>
                  </a:lnTo>
                  <a:lnTo>
                    <a:pt x="383" y="1560"/>
                  </a:lnTo>
                  <a:lnTo>
                    <a:pt x="780" y="1163"/>
                  </a:lnTo>
                  <a:lnTo>
                    <a:pt x="1177" y="1560"/>
                  </a:lnTo>
                  <a:lnTo>
                    <a:pt x="1561" y="1177"/>
                  </a:lnTo>
                  <a:lnTo>
                    <a:pt x="1164" y="780"/>
                  </a:lnTo>
                  <a:lnTo>
                    <a:pt x="1561" y="384"/>
                  </a:lnTo>
                  <a:lnTo>
                    <a:pt x="1177" y="0"/>
                  </a:lnTo>
                  <a:lnTo>
                    <a:pt x="780" y="397"/>
                  </a:lnTo>
                  <a:lnTo>
                    <a:pt x="383"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211;p5"/>
          <p:cNvSpPr/>
          <p:nvPr/>
        </p:nvSpPr>
        <p:spPr>
          <a:xfrm>
            <a:off x="7927865" y="-451579"/>
            <a:ext cx="2276462" cy="2276462"/>
          </a:xfrm>
          <a:custGeom>
            <a:avLst/>
            <a:gdLst/>
            <a:ahLst/>
            <a:cxnLst/>
            <a:rect l="l" t="t" r="r" b="b"/>
            <a:pathLst>
              <a:path w="51399" h="51399" extrusionOk="0">
                <a:moveTo>
                  <a:pt x="25699" y="1"/>
                </a:moveTo>
                <a:cubicBezTo>
                  <a:pt x="18883" y="1"/>
                  <a:pt x="12347" y="2708"/>
                  <a:pt x="7527" y="7528"/>
                </a:cubicBezTo>
                <a:cubicBezTo>
                  <a:pt x="2708" y="12347"/>
                  <a:pt x="1" y="18883"/>
                  <a:pt x="1" y="25700"/>
                </a:cubicBezTo>
                <a:cubicBezTo>
                  <a:pt x="1" y="32516"/>
                  <a:pt x="2708" y="39052"/>
                  <a:pt x="7527" y="43873"/>
                </a:cubicBezTo>
                <a:cubicBezTo>
                  <a:pt x="12347" y="48692"/>
                  <a:pt x="18883" y="51399"/>
                  <a:pt x="25699" y="51399"/>
                </a:cubicBezTo>
                <a:cubicBezTo>
                  <a:pt x="32516" y="51399"/>
                  <a:pt x="39052" y="48692"/>
                  <a:pt x="43871" y="43873"/>
                </a:cubicBezTo>
                <a:cubicBezTo>
                  <a:pt x="48692" y="39052"/>
                  <a:pt x="51399" y="32516"/>
                  <a:pt x="51399" y="25700"/>
                </a:cubicBezTo>
                <a:cubicBezTo>
                  <a:pt x="51399" y="18883"/>
                  <a:pt x="48692" y="12347"/>
                  <a:pt x="43871" y="7528"/>
                </a:cubicBezTo>
                <a:cubicBezTo>
                  <a:pt x="39052" y="2708"/>
                  <a:pt x="32516" y="1"/>
                  <a:pt x="25699" y="1"/>
                </a:cubicBez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1733200" y="-1343075"/>
            <a:ext cx="1885125" cy="1885125"/>
          </a:xfrm>
          <a:custGeom>
            <a:avLst/>
            <a:gdLst/>
            <a:ahLst/>
            <a:cxnLst/>
            <a:rect l="l" t="t" r="r" b="b"/>
            <a:pathLst>
              <a:path w="75405" h="75405" extrusionOk="0">
                <a:moveTo>
                  <a:pt x="37634" y="0"/>
                </a:moveTo>
                <a:cubicBezTo>
                  <a:pt x="37270" y="0"/>
                  <a:pt x="36976" y="295"/>
                  <a:pt x="36976" y="657"/>
                </a:cubicBezTo>
                <a:cubicBezTo>
                  <a:pt x="36976" y="1021"/>
                  <a:pt x="37270" y="1315"/>
                  <a:pt x="37634" y="1315"/>
                </a:cubicBezTo>
                <a:lnTo>
                  <a:pt x="37702" y="1315"/>
                </a:lnTo>
                <a:cubicBezTo>
                  <a:pt x="38544" y="1315"/>
                  <a:pt x="39394" y="1345"/>
                  <a:pt x="40230" y="1401"/>
                </a:cubicBezTo>
                <a:cubicBezTo>
                  <a:pt x="40245" y="1403"/>
                  <a:pt x="40260" y="1403"/>
                  <a:pt x="40276" y="1403"/>
                </a:cubicBezTo>
                <a:cubicBezTo>
                  <a:pt x="40629" y="1401"/>
                  <a:pt x="40919" y="1121"/>
                  <a:pt x="40931" y="767"/>
                </a:cubicBezTo>
                <a:cubicBezTo>
                  <a:pt x="40942" y="415"/>
                  <a:pt x="40672" y="114"/>
                  <a:pt x="40320" y="90"/>
                </a:cubicBezTo>
                <a:cubicBezTo>
                  <a:pt x="39454" y="30"/>
                  <a:pt x="38574" y="0"/>
                  <a:pt x="37702" y="0"/>
                </a:cubicBezTo>
                <a:close/>
                <a:moveTo>
                  <a:pt x="34992" y="98"/>
                </a:moveTo>
                <a:cubicBezTo>
                  <a:pt x="34976" y="98"/>
                  <a:pt x="34960" y="99"/>
                  <a:pt x="34943" y="100"/>
                </a:cubicBezTo>
                <a:cubicBezTo>
                  <a:pt x="34052" y="164"/>
                  <a:pt x="33152" y="262"/>
                  <a:pt x="32269" y="389"/>
                </a:cubicBezTo>
                <a:cubicBezTo>
                  <a:pt x="31928" y="438"/>
                  <a:pt x="31682" y="742"/>
                  <a:pt x="31706" y="1086"/>
                </a:cubicBezTo>
                <a:cubicBezTo>
                  <a:pt x="31730" y="1430"/>
                  <a:pt x="32018" y="1697"/>
                  <a:pt x="32362" y="1697"/>
                </a:cubicBezTo>
                <a:cubicBezTo>
                  <a:pt x="32393" y="1697"/>
                  <a:pt x="32426" y="1695"/>
                  <a:pt x="32457" y="1691"/>
                </a:cubicBezTo>
                <a:cubicBezTo>
                  <a:pt x="33309" y="1568"/>
                  <a:pt x="34177" y="1473"/>
                  <a:pt x="35039" y="1411"/>
                </a:cubicBezTo>
                <a:cubicBezTo>
                  <a:pt x="35401" y="1385"/>
                  <a:pt x="35673" y="1070"/>
                  <a:pt x="35647" y="707"/>
                </a:cubicBezTo>
                <a:cubicBezTo>
                  <a:pt x="35622" y="362"/>
                  <a:pt x="35334" y="98"/>
                  <a:pt x="34992" y="98"/>
                </a:cubicBezTo>
                <a:close/>
                <a:moveTo>
                  <a:pt x="42905" y="362"/>
                </a:moveTo>
                <a:cubicBezTo>
                  <a:pt x="42581" y="362"/>
                  <a:pt x="42299" y="599"/>
                  <a:pt x="42253" y="928"/>
                </a:cubicBezTo>
                <a:cubicBezTo>
                  <a:pt x="42202" y="1288"/>
                  <a:pt x="42453" y="1621"/>
                  <a:pt x="42813" y="1671"/>
                </a:cubicBezTo>
                <a:cubicBezTo>
                  <a:pt x="43667" y="1792"/>
                  <a:pt x="44528" y="1943"/>
                  <a:pt x="45370" y="2124"/>
                </a:cubicBezTo>
                <a:cubicBezTo>
                  <a:pt x="45415" y="2134"/>
                  <a:pt x="45462" y="2139"/>
                  <a:pt x="45508" y="2139"/>
                </a:cubicBezTo>
                <a:cubicBezTo>
                  <a:pt x="45844" y="2137"/>
                  <a:pt x="46126" y="1884"/>
                  <a:pt x="46161" y="1550"/>
                </a:cubicBezTo>
                <a:cubicBezTo>
                  <a:pt x="46195" y="1215"/>
                  <a:pt x="45974" y="908"/>
                  <a:pt x="45646" y="838"/>
                </a:cubicBezTo>
                <a:cubicBezTo>
                  <a:pt x="44773" y="651"/>
                  <a:pt x="43882" y="493"/>
                  <a:pt x="42996" y="368"/>
                </a:cubicBezTo>
                <a:cubicBezTo>
                  <a:pt x="42965" y="364"/>
                  <a:pt x="42935" y="362"/>
                  <a:pt x="42905" y="362"/>
                </a:cubicBezTo>
                <a:close/>
                <a:moveTo>
                  <a:pt x="29768" y="852"/>
                </a:moveTo>
                <a:cubicBezTo>
                  <a:pt x="29720" y="852"/>
                  <a:pt x="29671" y="857"/>
                  <a:pt x="29622" y="868"/>
                </a:cubicBezTo>
                <a:cubicBezTo>
                  <a:pt x="28747" y="1059"/>
                  <a:pt x="27870" y="1284"/>
                  <a:pt x="27016" y="1537"/>
                </a:cubicBezTo>
                <a:cubicBezTo>
                  <a:pt x="26701" y="1629"/>
                  <a:pt x="26502" y="1937"/>
                  <a:pt x="26549" y="2262"/>
                </a:cubicBezTo>
                <a:cubicBezTo>
                  <a:pt x="26595" y="2585"/>
                  <a:pt x="26874" y="2825"/>
                  <a:pt x="27201" y="2825"/>
                </a:cubicBezTo>
                <a:cubicBezTo>
                  <a:pt x="27264" y="2825"/>
                  <a:pt x="27327" y="2816"/>
                  <a:pt x="27387" y="2797"/>
                </a:cubicBezTo>
                <a:cubicBezTo>
                  <a:pt x="28213" y="2554"/>
                  <a:pt x="29059" y="2337"/>
                  <a:pt x="29902" y="2153"/>
                </a:cubicBezTo>
                <a:cubicBezTo>
                  <a:pt x="30259" y="2078"/>
                  <a:pt x="30487" y="1725"/>
                  <a:pt x="30408" y="1369"/>
                </a:cubicBezTo>
                <a:cubicBezTo>
                  <a:pt x="30341" y="1061"/>
                  <a:pt x="30070" y="852"/>
                  <a:pt x="29768" y="852"/>
                </a:cubicBezTo>
                <a:close/>
                <a:moveTo>
                  <a:pt x="48088" y="1475"/>
                </a:moveTo>
                <a:cubicBezTo>
                  <a:pt x="47802" y="1475"/>
                  <a:pt x="47541" y="1663"/>
                  <a:pt x="47457" y="1949"/>
                </a:cubicBezTo>
                <a:cubicBezTo>
                  <a:pt x="47357" y="2290"/>
                  <a:pt x="47548" y="2650"/>
                  <a:pt x="47886" y="2758"/>
                </a:cubicBezTo>
                <a:cubicBezTo>
                  <a:pt x="48713" y="2999"/>
                  <a:pt x="49542" y="3274"/>
                  <a:pt x="50352" y="3573"/>
                </a:cubicBezTo>
                <a:cubicBezTo>
                  <a:pt x="50425" y="3601"/>
                  <a:pt x="50502" y="3614"/>
                  <a:pt x="50581" y="3615"/>
                </a:cubicBezTo>
                <a:cubicBezTo>
                  <a:pt x="50582" y="3615"/>
                  <a:pt x="50583" y="3615"/>
                  <a:pt x="50583" y="3615"/>
                </a:cubicBezTo>
                <a:cubicBezTo>
                  <a:pt x="50901" y="3615"/>
                  <a:pt x="51173" y="3387"/>
                  <a:pt x="51230" y="3074"/>
                </a:cubicBezTo>
                <a:cubicBezTo>
                  <a:pt x="51285" y="2760"/>
                  <a:pt x="51109" y="2451"/>
                  <a:pt x="50809" y="2340"/>
                </a:cubicBezTo>
                <a:cubicBezTo>
                  <a:pt x="49970" y="2030"/>
                  <a:pt x="49111" y="1746"/>
                  <a:pt x="48254" y="1497"/>
                </a:cubicBezTo>
                <a:cubicBezTo>
                  <a:pt x="48199" y="1482"/>
                  <a:pt x="48143" y="1475"/>
                  <a:pt x="48088" y="1475"/>
                </a:cubicBezTo>
                <a:close/>
                <a:moveTo>
                  <a:pt x="24687" y="2351"/>
                </a:moveTo>
                <a:cubicBezTo>
                  <a:pt x="24612" y="2351"/>
                  <a:pt x="24537" y="2363"/>
                  <a:pt x="24462" y="2390"/>
                </a:cubicBezTo>
                <a:cubicBezTo>
                  <a:pt x="23628" y="2704"/>
                  <a:pt x="22793" y="3052"/>
                  <a:pt x="21983" y="3424"/>
                </a:cubicBezTo>
                <a:cubicBezTo>
                  <a:pt x="21701" y="3553"/>
                  <a:pt x="21548" y="3860"/>
                  <a:pt x="21614" y="4162"/>
                </a:cubicBezTo>
                <a:cubicBezTo>
                  <a:pt x="21681" y="4464"/>
                  <a:pt x="21948" y="4679"/>
                  <a:pt x="22257" y="4679"/>
                </a:cubicBezTo>
                <a:cubicBezTo>
                  <a:pt x="22352" y="4679"/>
                  <a:pt x="22445" y="4658"/>
                  <a:pt x="22530" y="4620"/>
                </a:cubicBezTo>
                <a:cubicBezTo>
                  <a:pt x="23313" y="4259"/>
                  <a:pt x="24119" y="3924"/>
                  <a:pt x="24925" y="3622"/>
                </a:cubicBezTo>
                <a:cubicBezTo>
                  <a:pt x="25261" y="3492"/>
                  <a:pt x="25430" y="3115"/>
                  <a:pt x="25304" y="2777"/>
                </a:cubicBezTo>
                <a:cubicBezTo>
                  <a:pt x="25204" y="2514"/>
                  <a:pt x="24954" y="2351"/>
                  <a:pt x="24687" y="2351"/>
                </a:cubicBezTo>
                <a:close/>
                <a:moveTo>
                  <a:pt x="53027" y="3309"/>
                </a:moveTo>
                <a:cubicBezTo>
                  <a:pt x="52778" y="3309"/>
                  <a:pt x="52538" y="3452"/>
                  <a:pt x="52428" y="3694"/>
                </a:cubicBezTo>
                <a:cubicBezTo>
                  <a:pt x="52278" y="4024"/>
                  <a:pt x="52425" y="4414"/>
                  <a:pt x="52755" y="4564"/>
                </a:cubicBezTo>
                <a:cubicBezTo>
                  <a:pt x="53539" y="4921"/>
                  <a:pt x="54322" y="5311"/>
                  <a:pt x="55080" y="5725"/>
                </a:cubicBezTo>
                <a:cubicBezTo>
                  <a:pt x="55176" y="5778"/>
                  <a:pt x="55285" y="5805"/>
                  <a:pt x="55395" y="5805"/>
                </a:cubicBezTo>
                <a:cubicBezTo>
                  <a:pt x="55695" y="5805"/>
                  <a:pt x="55958" y="5601"/>
                  <a:pt x="56032" y="5310"/>
                </a:cubicBezTo>
                <a:cubicBezTo>
                  <a:pt x="56106" y="5019"/>
                  <a:pt x="55973" y="4714"/>
                  <a:pt x="55708" y="4570"/>
                </a:cubicBezTo>
                <a:cubicBezTo>
                  <a:pt x="54922" y="4142"/>
                  <a:pt x="54112" y="3737"/>
                  <a:pt x="53299" y="3368"/>
                </a:cubicBezTo>
                <a:cubicBezTo>
                  <a:pt x="53211" y="3328"/>
                  <a:pt x="53118" y="3309"/>
                  <a:pt x="53027" y="3309"/>
                </a:cubicBezTo>
                <a:close/>
                <a:moveTo>
                  <a:pt x="19896" y="4552"/>
                </a:moveTo>
                <a:cubicBezTo>
                  <a:pt x="19790" y="4552"/>
                  <a:pt x="19681" y="4578"/>
                  <a:pt x="19581" y="4633"/>
                </a:cubicBezTo>
                <a:cubicBezTo>
                  <a:pt x="18800" y="5063"/>
                  <a:pt x="18023" y="5526"/>
                  <a:pt x="17272" y="6011"/>
                </a:cubicBezTo>
                <a:cubicBezTo>
                  <a:pt x="17027" y="6169"/>
                  <a:pt x="16916" y="6470"/>
                  <a:pt x="16998" y="6749"/>
                </a:cubicBezTo>
                <a:cubicBezTo>
                  <a:pt x="17080" y="7029"/>
                  <a:pt x="17337" y="7220"/>
                  <a:pt x="17629" y="7221"/>
                </a:cubicBezTo>
                <a:cubicBezTo>
                  <a:pt x="17755" y="7221"/>
                  <a:pt x="17880" y="7185"/>
                  <a:pt x="17986" y="7116"/>
                </a:cubicBezTo>
                <a:cubicBezTo>
                  <a:pt x="18710" y="6648"/>
                  <a:pt x="19459" y="6200"/>
                  <a:pt x="20214" y="5786"/>
                </a:cubicBezTo>
                <a:cubicBezTo>
                  <a:pt x="20532" y="5612"/>
                  <a:pt x="20649" y="5212"/>
                  <a:pt x="20474" y="4893"/>
                </a:cubicBezTo>
                <a:cubicBezTo>
                  <a:pt x="20354" y="4675"/>
                  <a:pt x="20129" y="4552"/>
                  <a:pt x="19896" y="4552"/>
                </a:cubicBezTo>
                <a:close/>
                <a:moveTo>
                  <a:pt x="57672" y="5837"/>
                </a:moveTo>
                <a:cubicBezTo>
                  <a:pt x="57456" y="5837"/>
                  <a:pt x="57244" y="5944"/>
                  <a:pt x="57119" y="6139"/>
                </a:cubicBezTo>
                <a:cubicBezTo>
                  <a:pt x="56922" y="6445"/>
                  <a:pt x="57011" y="6852"/>
                  <a:pt x="57316" y="7049"/>
                </a:cubicBezTo>
                <a:cubicBezTo>
                  <a:pt x="58043" y="7514"/>
                  <a:pt x="58761" y="8012"/>
                  <a:pt x="59452" y="8529"/>
                </a:cubicBezTo>
                <a:cubicBezTo>
                  <a:pt x="59564" y="8612"/>
                  <a:pt x="59701" y="8658"/>
                  <a:pt x="59841" y="8658"/>
                </a:cubicBezTo>
                <a:cubicBezTo>
                  <a:pt x="59842" y="8658"/>
                  <a:pt x="59844" y="8658"/>
                  <a:pt x="59846" y="8658"/>
                </a:cubicBezTo>
                <a:lnTo>
                  <a:pt x="59846" y="8659"/>
                </a:lnTo>
                <a:cubicBezTo>
                  <a:pt x="60129" y="8659"/>
                  <a:pt x="60381" y="8478"/>
                  <a:pt x="60470" y="8209"/>
                </a:cubicBezTo>
                <a:cubicBezTo>
                  <a:pt x="60560" y="7940"/>
                  <a:pt x="60466" y="7644"/>
                  <a:pt x="60240" y="7474"/>
                </a:cubicBezTo>
                <a:cubicBezTo>
                  <a:pt x="59524" y="6940"/>
                  <a:pt x="58779" y="6424"/>
                  <a:pt x="58028" y="5942"/>
                </a:cubicBezTo>
                <a:cubicBezTo>
                  <a:pt x="57917" y="5871"/>
                  <a:pt x="57794" y="5837"/>
                  <a:pt x="57672" y="5837"/>
                </a:cubicBezTo>
                <a:close/>
                <a:moveTo>
                  <a:pt x="15473" y="7408"/>
                </a:moveTo>
                <a:cubicBezTo>
                  <a:pt x="15330" y="7408"/>
                  <a:pt x="15187" y="7454"/>
                  <a:pt x="15066" y="7550"/>
                </a:cubicBezTo>
                <a:cubicBezTo>
                  <a:pt x="14352" y="8086"/>
                  <a:pt x="13648" y="8655"/>
                  <a:pt x="12974" y="9242"/>
                </a:cubicBezTo>
                <a:cubicBezTo>
                  <a:pt x="12767" y="9422"/>
                  <a:pt x="12694" y="9711"/>
                  <a:pt x="12790" y="9969"/>
                </a:cubicBezTo>
                <a:cubicBezTo>
                  <a:pt x="12886" y="10226"/>
                  <a:pt x="13131" y="10395"/>
                  <a:pt x="13406" y="10395"/>
                </a:cubicBezTo>
                <a:cubicBezTo>
                  <a:pt x="13564" y="10395"/>
                  <a:pt x="13717" y="10339"/>
                  <a:pt x="13837" y="10235"/>
                </a:cubicBezTo>
                <a:cubicBezTo>
                  <a:pt x="14487" y="9668"/>
                  <a:pt x="15167" y="9118"/>
                  <a:pt x="15855" y="8601"/>
                </a:cubicBezTo>
                <a:cubicBezTo>
                  <a:pt x="16156" y="8387"/>
                  <a:pt x="16221" y="7966"/>
                  <a:pt x="15998" y="7670"/>
                </a:cubicBezTo>
                <a:cubicBezTo>
                  <a:pt x="15869" y="7498"/>
                  <a:pt x="15672" y="7408"/>
                  <a:pt x="15473" y="7408"/>
                </a:cubicBezTo>
                <a:close/>
                <a:moveTo>
                  <a:pt x="61907" y="9000"/>
                </a:moveTo>
                <a:cubicBezTo>
                  <a:pt x="61722" y="9000"/>
                  <a:pt x="61539" y="9077"/>
                  <a:pt x="61409" y="9228"/>
                </a:cubicBezTo>
                <a:cubicBezTo>
                  <a:pt x="61172" y="9503"/>
                  <a:pt x="61203" y="9919"/>
                  <a:pt x="61478" y="10156"/>
                </a:cubicBezTo>
                <a:cubicBezTo>
                  <a:pt x="62129" y="10719"/>
                  <a:pt x="62770" y="11313"/>
                  <a:pt x="63382" y="11923"/>
                </a:cubicBezTo>
                <a:cubicBezTo>
                  <a:pt x="63505" y="12045"/>
                  <a:pt x="63671" y="12115"/>
                  <a:pt x="63846" y="12115"/>
                </a:cubicBezTo>
                <a:lnTo>
                  <a:pt x="63846" y="12114"/>
                </a:lnTo>
                <a:cubicBezTo>
                  <a:pt x="64112" y="12114"/>
                  <a:pt x="64351" y="11953"/>
                  <a:pt x="64453" y="11707"/>
                </a:cubicBezTo>
                <a:cubicBezTo>
                  <a:pt x="64554" y="11461"/>
                  <a:pt x="64497" y="11178"/>
                  <a:pt x="64309" y="10990"/>
                </a:cubicBezTo>
                <a:cubicBezTo>
                  <a:pt x="63675" y="10359"/>
                  <a:pt x="63012" y="9742"/>
                  <a:pt x="62337" y="9160"/>
                </a:cubicBezTo>
                <a:cubicBezTo>
                  <a:pt x="62212" y="9053"/>
                  <a:pt x="62059" y="9000"/>
                  <a:pt x="61907" y="9000"/>
                </a:cubicBezTo>
                <a:close/>
                <a:moveTo>
                  <a:pt x="11466" y="10893"/>
                </a:moveTo>
                <a:cubicBezTo>
                  <a:pt x="11301" y="10893"/>
                  <a:pt x="11136" y="10955"/>
                  <a:pt x="11008" y="11078"/>
                </a:cubicBezTo>
                <a:cubicBezTo>
                  <a:pt x="10377" y="11711"/>
                  <a:pt x="9760" y="12374"/>
                  <a:pt x="9176" y="13049"/>
                </a:cubicBezTo>
                <a:cubicBezTo>
                  <a:pt x="9009" y="13245"/>
                  <a:pt x="8969" y="13519"/>
                  <a:pt x="9076" y="13753"/>
                </a:cubicBezTo>
                <a:cubicBezTo>
                  <a:pt x="9183" y="13987"/>
                  <a:pt x="9417" y="14137"/>
                  <a:pt x="9674" y="14138"/>
                </a:cubicBezTo>
                <a:cubicBezTo>
                  <a:pt x="9864" y="14138"/>
                  <a:pt x="10046" y="14055"/>
                  <a:pt x="10171" y="13910"/>
                </a:cubicBezTo>
                <a:cubicBezTo>
                  <a:pt x="10735" y="13258"/>
                  <a:pt x="11329" y="12618"/>
                  <a:pt x="11939" y="12007"/>
                </a:cubicBezTo>
                <a:cubicBezTo>
                  <a:pt x="12188" y="11748"/>
                  <a:pt x="12184" y="11338"/>
                  <a:pt x="11930" y="11085"/>
                </a:cubicBezTo>
                <a:cubicBezTo>
                  <a:pt x="11802" y="10957"/>
                  <a:pt x="11634" y="10893"/>
                  <a:pt x="11466" y="10893"/>
                </a:cubicBezTo>
                <a:close/>
                <a:moveTo>
                  <a:pt x="65651" y="12730"/>
                </a:moveTo>
                <a:cubicBezTo>
                  <a:pt x="65498" y="12730"/>
                  <a:pt x="65344" y="12783"/>
                  <a:pt x="65219" y="12892"/>
                </a:cubicBezTo>
                <a:cubicBezTo>
                  <a:pt x="64945" y="13130"/>
                  <a:pt x="64916" y="13545"/>
                  <a:pt x="65155" y="13820"/>
                </a:cubicBezTo>
                <a:cubicBezTo>
                  <a:pt x="65721" y="14470"/>
                  <a:pt x="66271" y="15148"/>
                  <a:pt x="66790" y="15838"/>
                </a:cubicBezTo>
                <a:cubicBezTo>
                  <a:pt x="66914" y="16003"/>
                  <a:pt x="67109" y="16099"/>
                  <a:pt x="67315" y="16099"/>
                </a:cubicBezTo>
                <a:lnTo>
                  <a:pt x="67317" y="16099"/>
                </a:lnTo>
                <a:cubicBezTo>
                  <a:pt x="67565" y="16099"/>
                  <a:pt x="67793" y="15958"/>
                  <a:pt x="67904" y="15734"/>
                </a:cubicBezTo>
                <a:cubicBezTo>
                  <a:pt x="68016" y="15512"/>
                  <a:pt x="67991" y="15246"/>
                  <a:pt x="67841" y="15046"/>
                </a:cubicBezTo>
                <a:cubicBezTo>
                  <a:pt x="67303" y="14332"/>
                  <a:pt x="66733" y="13628"/>
                  <a:pt x="66148" y="12956"/>
                </a:cubicBezTo>
                <a:cubicBezTo>
                  <a:pt x="66018" y="12806"/>
                  <a:pt x="65835" y="12730"/>
                  <a:pt x="65651" y="12730"/>
                </a:cubicBezTo>
                <a:close/>
                <a:moveTo>
                  <a:pt x="8017" y="14883"/>
                </a:moveTo>
                <a:cubicBezTo>
                  <a:pt x="7816" y="14883"/>
                  <a:pt x="7619" y="14974"/>
                  <a:pt x="7490" y="15147"/>
                </a:cubicBezTo>
                <a:cubicBezTo>
                  <a:pt x="6954" y="15863"/>
                  <a:pt x="6438" y="16607"/>
                  <a:pt x="5955" y="17360"/>
                </a:cubicBezTo>
                <a:cubicBezTo>
                  <a:pt x="5675" y="17796"/>
                  <a:pt x="5988" y="18371"/>
                  <a:pt x="6508" y="18372"/>
                </a:cubicBezTo>
                <a:cubicBezTo>
                  <a:pt x="6731" y="18372"/>
                  <a:pt x="6941" y="18258"/>
                  <a:pt x="7062" y="18069"/>
                </a:cubicBezTo>
                <a:cubicBezTo>
                  <a:pt x="7527" y="17343"/>
                  <a:pt x="8026" y="16625"/>
                  <a:pt x="8543" y="15935"/>
                </a:cubicBezTo>
                <a:cubicBezTo>
                  <a:pt x="8760" y="15644"/>
                  <a:pt x="8700" y="15232"/>
                  <a:pt x="8410" y="15014"/>
                </a:cubicBezTo>
                <a:cubicBezTo>
                  <a:pt x="8292" y="14926"/>
                  <a:pt x="8154" y="14883"/>
                  <a:pt x="8017" y="14883"/>
                </a:cubicBezTo>
                <a:close/>
                <a:moveTo>
                  <a:pt x="68828" y="16948"/>
                </a:moveTo>
                <a:cubicBezTo>
                  <a:pt x="68705" y="16948"/>
                  <a:pt x="68582" y="16982"/>
                  <a:pt x="68472" y="17054"/>
                </a:cubicBezTo>
                <a:cubicBezTo>
                  <a:pt x="68166" y="17252"/>
                  <a:pt x="68079" y="17660"/>
                  <a:pt x="68278" y="17965"/>
                </a:cubicBezTo>
                <a:cubicBezTo>
                  <a:pt x="68744" y="18688"/>
                  <a:pt x="69192" y="19437"/>
                  <a:pt x="69608" y="20193"/>
                </a:cubicBezTo>
                <a:cubicBezTo>
                  <a:pt x="69723" y="20403"/>
                  <a:pt x="69945" y="20534"/>
                  <a:pt x="70184" y="20534"/>
                </a:cubicBezTo>
                <a:lnTo>
                  <a:pt x="70186" y="20534"/>
                </a:lnTo>
                <a:cubicBezTo>
                  <a:pt x="70686" y="20534"/>
                  <a:pt x="71002" y="19997"/>
                  <a:pt x="70761" y="19559"/>
                </a:cubicBezTo>
                <a:cubicBezTo>
                  <a:pt x="70330" y="18776"/>
                  <a:pt x="69866" y="17999"/>
                  <a:pt x="69382" y="17251"/>
                </a:cubicBezTo>
                <a:cubicBezTo>
                  <a:pt x="69256" y="17055"/>
                  <a:pt x="69044" y="16948"/>
                  <a:pt x="68828" y="16948"/>
                </a:cubicBezTo>
                <a:close/>
                <a:moveTo>
                  <a:pt x="5160" y="19332"/>
                </a:moveTo>
                <a:cubicBezTo>
                  <a:pt x="4927" y="19332"/>
                  <a:pt x="4701" y="19456"/>
                  <a:pt x="4582" y="19674"/>
                </a:cubicBezTo>
                <a:cubicBezTo>
                  <a:pt x="4154" y="20460"/>
                  <a:pt x="3748" y="21271"/>
                  <a:pt x="3378" y="22083"/>
                </a:cubicBezTo>
                <a:cubicBezTo>
                  <a:pt x="3180" y="22519"/>
                  <a:pt x="3498" y="23014"/>
                  <a:pt x="3976" y="23015"/>
                </a:cubicBezTo>
                <a:cubicBezTo>
                  <a:pt x="4234" y="23015"/>
                  <a:pt x="4468" y="22864"/>
                  <a:pt x="4574" y="22629"/>
                </a:cubicBezTo>
                <a:cubicBezTo>
                  <a:pt x="4932" y="21844"/>
                  <a:pt x="5324" y="21062"/>
                  <a:pt x="5737" y="20304"/>
                </a:cubicBezTo>
                <a:cubicBezTo>
                  <a:pt x="5910" y="19986"/>
                  <a:pt x="5793" y="19586"/>
                  <a:pt x="5474" y="19413"/>
                </a:cubicBezTo>
                <a:cubicBezTo>
                  <a:pt x="5374" y="19358"/>
                  <a:pt x="5266" y="19332"/>
                  <a:pt x="5160" y="19332"/>
                </a:cubicBezTo>
                <a:close/>
                <a:moveTo>
                  <a:pt x="71375" y="21582"/>
                </a:moveTo>
                <a:cubicBezTo>
                  <a:pt x="71283" y="21582"/>
                  <a:pt x="71189" y="21601"/>
                  <a:pt x="71100" y="21642"/>
                </a:cubicBezTo>
                <a:cubicBezTo>
                  <a:pt x="70772" y="21793"/>
                  <a:pt x="70628" y="22181"/>
                  <a:pt x="70775" y="22510"/>
                </a:cubicBezTo>
                <a:cubicBezTo>
                  <a:pt x="71137" y="23294"/>
                  <a:pt x="71473" y="24100"/>
                  <a:pt x="71774" y="24904"/>
                </a:cubicBezTo>
                <a:cubicBezTo>
                  <a:pt x="71872" y="25160"/>
                  <a:pt x="72117" y="25329"/>
                  <a:pt x="72391" y="25329"/>
                </a:cubicBezTo>
                <a:cubicBezTo>
                  <a:pt x="72850" y="25328"/>
                  <a:pt x="73167" y="24870"/>
                  <a:pt x="73006" y="24440"/>
                </a:cubicBezTo>
                <a:cubicBezTo>
                  <a:pt x="72692" y="23607"/>
                  <a:pt x="72345" y="22772"/>
                  <a:pt x="71970" y="21960"/>
                </a:cubicBezTo>
                <a:cubicBezTo>
                  <a:pt x="71859" y="21722"/>
                  <a:pt x="71622" y="21582"/>
                  <a:pt x="71375" y="21582"/>
                </a:cubicBezTo>
                <a:close/>
                <a:moveTo>
                  <a:pt x="2971" y="24130"/>
                </a:moveTo>
                <a:cubicBezTo>
                  <a:pt x="2699" y="24130"/>
                  <a:pt x="2444" y="24300"/>
                  <a:pt x="2349" y="24573"/>
                </a:cubicBezTo>
                <a:cubicBezTo>
                  <a:pt x="2039" y="25411"/>
                  <a:pt x="1754" y="26271"/>
                  <a:pt x="1504" y="27129"/>
                </a:cubicBezTo>
                <a:cubicBezTo>
                  <a:pt x="1381" y="27549"/>
                  <a:pt x="1697" y="27969"/>
                  <a:pt x="2135" y="27970"/>
                </a:cubicBezTo>
                <a:cubicBezTo>
                  <a:pt x="2428" y="27969"/>
                  <a:pt x="2684" y="27776"/>
                  <a:pt x="2766" y="27496"/>
                </a:cubicBezTo>
                <a:cubicBezTo>
                  <a:pt x="3007" y="26669"/>
                  <a:pt x="3282" y="25839"/>
                  <a:pt x="3582" y="25031"/>
                </a:cubicBezTo>
                <a:cubicBezTo>
                  <a:pt x="3718" y="24688"/>
                  <a:pt x="3545" y="24300"/>
                  <a:pt x="3199" y="24171"/>
                </a:cubicBezTo>
                <a:cubicBezTo>
                  <a:pt x="3124" y="24143"/>
                  <a:pt x="3047" y="24130"/>
                  <a:pt x="2971" y="24130"/>
                </a:cubicBezTo>
                <a:close/>
                <a:moveTo>
                  <a:pt x="73229" y="26514"/>
                </a:moveTo>
                <a:cubicBezTo>
                  <a:pt x="73167" y="26514"/>
                  <a:pt x="73104" y="26523"/>
                  <a:pt x="73042" y="26541"/>
                </a:cubicBezTo>
                <a:cubicBezTo>
                  <a:pt x="72691" y="26645"/>
                  <a:pt x="72493" y="27016"/>
                  <a:pt x="72600" y="27365"/>
                </a:cubicBezTo>
                <a:cubicBezTo>
                  <a:pt x="72845" y="28194"/>
                  <a:pt x="73062" y="29040"/>
                  <a:pt x="73245" y="29879"/>
                </a:cubicBezTo>
                <a:cubicBezTo>
                  <a:pt x="73312" y="30181"/>
                  <a:pt x="73579" y="30396"/>
                  <a:pt x="73887" y="30397"/>
                </a:cubicBezTo>
                <a:cubicBezTo>
                  <a:pt x="74307" y="30396"/>
                  <a:pt x="74619" y="30009"/>
                  <a:pt x="74530" y="29599"/>
                </a:cubicBezTo>
                <a:cubicBezTo>
                  <a:pt x="74341" y="28728"/>
                  <a:pt x="74114" y="27852"/>
                  <a:pt x="73861" y="26992"/>
                </a:cubicBezTo>
                <a:cubicBezTo>
                  <a:pt x="73779" y="26702"/>
                  <a:pt x="73515" y="26514"/>
                  <a:pt x="73229" y="26514"/>
                </a:cubicBezTo>
                <a:close/>
                <a:moveTo>
                  <a:pt x="1486" y="29218"/>
                </a:moveTo>
                <a:cubicBezTo>
                  <a:pt x="1183" y="29218"/>
                  <a:pt x="910" y="29428"/>
                  <a:pt x="844" y="29737"/>
                </a:cubicBezTo>
                <a:cubicBezTo>
                  <a:pt x="656" y="30609"/>
                  <a:pt x="498" y="31500"/>
                  <a:pt x="373" y="32386"/>
                </a:cubicBezTo>
                <a:cubicBezTo>
                  <a:pt x="317" y="32782"/>
                  <a:pt x="625" y="33135"/>
                  <a:pt x="1024" y="33135"/>
                </a:cubicBezTo>
                <a:cubicBezTo>
                  <a:pt x="1351" y="33135"/>
                  <a:pt x="1629" y="32893"/>
                  <a:pt x="1675" y="32570"/>
                </a:cubicBezTo>
                <a:cubicBezTo>
                  <a:pt x="1796" y="31715"/>
                  <a:pt x="1948" y="30855"/>
                  <a:pt x="2130" y="30014"/>
                </a:cubicBezTo>
                <a:cubicBezTo>
                  <a:pt x="2206" y="29659"/>
                  <a:pt x="1980" y="29309"/>
                  <a:pt x="1625" y="29233"/>
                </a:cubicBezTo>
                <a:cubicBezTo>
                  <a:pt x="1579" y="29223"/>
                  <a:pt x="1532" y="29218"/>
                  <a:pt x="1486" y="29218"/>
                </a:cubicBezTo>
                <a:close/>
                <a:moveTo>
                  <a:pt x="74362" y="31682"/>
                </a:moveTo>
                <a:cubicBezTo>
                  <a:pt x="74331" y="31682"/>
                  <a:pt x="74299" y="31684"/>
                  <a:pt x="74267" y="31688"/>
                </a:cubicBezTo>
                <a:cubicBezTo>
                  <a:pt x="73908" y="31741"/>
                  <a:pt x="73659" y="32074"/>
                  <a:pt x="73711" y="32433"/>
                </a:cubicBezTo>
                <a:cubicBezTo>
                  <a:pt x="73834" y="33283"/>
                  <a:pt x="73928" y="34152"/>
                  <a:pt x="73993" y="35015"/>
                </a:cubicBezTo>
                <a:cubicBezTo>
                  <a:pt x="74017" y="35359"/>
                  <a:pt x="74303" y="35624"/>
                  <a:pt x="74647" y="35625"/>
                </a:cubicBezTo>
                <a:cubicBezTo>
                  <a:pt x="74663" y="35625"/>
                  <a:pt x="74680" y="35624"/>
                  <a:pt x="74695" y="35623"/>
                </a:cubicBezTo>
                <a:cubicBezTo>
                  <a:pt x="75058" y="35597"/>
                  <a:pt x="75331" y="35281"/>
                  <a:pt x="75304" y="34920"/>
                </a:cubicBezTo>
                <a:cubicBezTo>
                  <a:pt x="75237" y="34024"/>
                  <a:pt x="75140" y="33125"/>
                  <a:pt x="75012" y="32245"/>
                </a:cubicBezTo>
                <a:cubicBezTo>
                  <a:pt x="74965" y="31918"/>
                  <a:pt x="74684" y="31682"/>
                  <a:pt x="74362" y="31682"/>
                </a:cubicBezTo>
                <a:close/>
                <a:moveTo>
                  <a:pt x="746" y="34455"/>
                </a:moveTo>
                <a:cubicBezTo>
                  <a:pt x="406" y="34455"/>
                  <a:pt x="119" y="34717"/>
                  <a:pt x="92" y="35062"/>
                </a:cubicBezTo>
                <a:cubicBezTo>
                  <a:pt x="31" y="35934"/>
                  <a:pt x="0" y="36823"/>
                  <a:pt x="0" y="37697"/>
                </a:cubicBezTo>
                <a:lnTo>
                  <a:pt x="0" y="37748"/>
                </a:lnTo>
                <a:cubicBezTo>
                  <a:pt x="0" y="38112"/>
                  <a:pt x="295" y="38405"/>
                  <a:pt x="659" y="38405"/>
                </a:cubicBezTo>
                <a:cubicBezTo>
                  <a:pt x="1021" y="38405"/>
                  <a:pt x="1316" y="38112"/>
                  <a:pt x="1316" y="37748"/>
                </a:cubicBezTo>
                <a:lnTo>
                  <a:pt x="1316" y="37702"/>
                </a:lnTo>
                <a:cubicBezTo>
                  <a:pt x="1316" y="36853"/>
                  <a:pt x="1345" y="35995"/>
                  <a:pt x="1404" y="35152"/>
                </a:cubicBezTo>
                <a:cubicBezTo>
                  <a:pt x="1425" y="34791"/>
                  <a:pt x="1153" y="34481"/>
                  <a:pt x="793" y="34457"/>
                </a:cubicBezTo>
                <a:cubicBezTo>
                  <a:pt x="777" y="34456"/>
                  <a:pt x="761" y="34455"/>
                  <a:pt x="746" y="34455"/>
                </a:cubicBezTo>
                <a:close/>
                <a:moveTo>
                  <a:pt x="74747" y="36952"/>
                </a:moveTo>
                <a:cubicBezTo>
                  <a:pt x="74384" y="36952"/>
                  <a:pt x="74089" y="37246"/>
                  <a:pt x="74089" y="37609"/>
                </a:cubicBezTo>
                <a:lnTo>
                  <a:pt x="74089" y="37703"/>
                </a:lnTo>
                <a:cubicBezTo>
                  <a:pt x="74089" y="38566"/>
                  <a:pt x="74059" y="39439"/>
                  <a:pt x="73998" y="40298"/>
                </a:cubicBezTo>
                <a:cubicBezTo>
                  <a:pt x="73973" y="40660"/>
                  <a:pt x="74245" y="40974"/>
                  <a:pt x="74608" y="41001"/>
                </a:cubicBezTo>
                <a:cubicBezTo>
                  <a:pt x="74624" y="41002"/>
                  <a:pt x="74639" y="41002"/>
                  <a:pt x="74655" y="41002"/>
                </a:cubicBezTo>
                <a:cubicBezTo>
                  <a:pt x="75000" y="41001"/>
                  <a:pt x="75285" y="40735"/>
                  <a:pt x="75311" y="40391"/>
                </a:cubicBezTo>
                <a:cubicBezTo>
                  <a:pt x="75373" y="39501"/>
                  <a:pt x="75405" y="38596"/>
                  <a:pt x="75405" y="37703"/>
                </a:cubicBezTo>
                <a:lnTo>
                  <a:pt x="75405" y="37609"/>
                </a:lnTo>
                <a:cubicBezTo>
                  <a:pt x="75405" y="37246"/>
                  <a:pt x="75110" y="36952"/>
                  <a:pt x="74747" y="36952"/>
                </a:cubicBezTo>
                <a:close/>
                <a:moveTo>
                  <a:pt x="754" y="39733"/>
                </a:moveTo>
                <a:cubicBezTo>
                  <a:pt x="739" y="39733"/>
                  <a:pt x="723" y="39734"/>
                  <a:pt x="707" y="39735"/>
                </a:cubicBezTo>
                <a:cubicBezTo>
                  <a:pt x="345" y="39760"/>
                  <a:pt x="72" y="40075"/>
                  <a:pt x="99" y="40438"/>
                </a:cubicBezTo>
                <a:cubicBezTo>
                  <a:pt x="163" y="41331"/>
                  <a:pt x="259" y="42230"/>
                  <a:pt x="386" y="43113"/>
                </a:cubicBezTo>
                <a:cubicBezTo>
                  <a:pt x="432" y="43435"/>
                  <a:pt x="710" y="43676"/>
                  <a:pt x="1035" y="43677"/>
                </a:cubicBezTo>
                <a:cubicBezTo>
                  <a:pt x="1068" y="43676"/>
                  <a:pt x="1099" y="43674"/>
                  <a:pt x="1130" y="43670"/>
                </a:cubicBezTo>
                <a:cubicBezTo>
                  <a:pt x="1489" y="43618"/>
                  <a:pt x="1738" y="43284"/>
                  <a:pt x="1687" y="42925"/>
                </a:cubicBezTo>
                <a:cubicBezTo>
                  <a:pt x="1565" y="42074"/>
                  <a:pt x="1472" y="41206"/>
                  <a:pt x="1410" y="40343"/>
                </a:cubicBezTo>
                <a:cubicBezTo>
                  <a:pt x="1385" y="39997"/>
                  <a:pt x="1096" y="39733"/>
                  <a:pt x="754" y="39733"/>
                </a:cubicBezTo>
                <a:close/>
                <a:moveTo>
                  <a:pt x="74373" y="42311"/>
                </a:moveTo>
                <a:cubicBezTo>
                  <a:pt x="74050" y="42311"/>
                  <a:pt x="73768" y="42550"/>
                  <a:pt x="73723" y="42880"/>
                </a:cubicBezTo>
                <a:cubicBezTo>
                  <a:pt x="73602" y="43736"/>
                  <a:pt x="73448" y="44595"/>
                  <a:pt x="73266" y="45435"/>
                </a:cubicBezTo>
                <a:cubicBezTo>
                  <a:pt x="73178" y="45845"/>
                  <a:pt x="73490" y="46232"/>
                  <a:pt x="73909" y="46232"/>
                </a:cubicBezTo>
                <a:cubicBezTo>
                  <a:pt x="74219" y="46231"/>
                  <a:pt x="74485" y="46015"/>
                  <a:pt x="74550" y="45713"/>
                </a:cubicBezTo>
                <a:cubicBezTo>
                  <a:pt x="74739" y="44843"/>
                  <a:pt x="74898" y="43952"/>
                  <a:pt x="75025" y="43065"/>
                </a:cubicBezTo>
                <a:cubicBezTo>
                  <a:pt x="75079" y="42705"/>
                  <a:pt x="74828" y="42369"/>
                  <a:pt x="74467" y="42318"/>
                </a:cubicBezTo>
                <a:cubicBezTo>
                  <a:pt x="74435" y="42313"/>
                  <a:pt x="74404" y="42311"/>
                  <a:pt x="74373" y="42311"/>
                </a:cubicBezTo>
                <a:close/>
                <a:moveTo>
                  <a:pt x="1505" y="44962"/>
                </a:moveTo>
                <a:cubicBezTo>
                  <a:pt x="1459" y="44962"/>
                  <a:pt x="1413" y="44967"/>
                  <a:pt x="1366" y="44977"/>
                </a:cubicBezTo>
                <a:cubicBezTo>
                  <a:pt x="1011" y="45055"/>
                  <a:pt x="786" y="45405"/>
                  <a:pt x="864" y="45760"/>
                </a:cubicBezTo>
                <a:cubicBezTo>
                  <a:pt x="1054" y="46634"/>
                  <a:pt x="1278" y="47510"/>
                  <a:pt x="1530" y="48367"/>
                </a:cubicBezTo>
                <a:cubicBezTo>
                  <a:pt x="1613" y="48647"/>
                  <a:pt x="1869" y="48839"/>
                  <a:pt x="2161" y="48840"/>
                </a:cubicBezTo>
                <a:cubicBezTo>
                  <a:pt x="2600" y="48839"/>
                  <a:pt x="2916" y="48417"/>
                  <a:pt x="2792" y="47996"/>
                </a:cubicBezTo>
                <a:cubicBezTo>
                  <a:pt x="2549" y="47169"/>
                  <a:pt x="2333" y="46323"/>
                  <a:pt x="2149" y="45481"/>
                </a:cubicBezTo>
                <a:cubicBezTo>
                  <a:pt x="2081" y="45173"/>
                  <a:pt x="1808" y="44962"/>
                  <a:pt x="1505" y="44962"/>
                </a:cubicBezTo>
                <a:close/>
                <a:moveTo>
                  <a:pt x="73256" y="47479"/>
                </a:moveTo>
                <a:cubicBezTo>
                  <a:pt x="72971" y="47479"/>
                  <a:pt x="72710" y="47665"/>
                  <a:pt x="72626" y="47953"/>
                </a:cubicBezTo>
                <a:cubicBezTo>
                  <a:pt x="72383" y="48779"/>
                  <a:pt x="72108" y="49608"/>
                  <a:pt x="71806" y="50416"/>
                </a:cubicBezTo>
                <a:cubicBezTo>
                  <a:pt x="71648" y="50846"/>
                  <a:pt x="71965" y="51302"/>
                  <a:pt x="72423" y="51303"/>
                </a:cubicBezTo>
                <a:cubicBezTo>
                  <a:pt x="72698" y="51303"/>
                  <a:pt x="72944" y="51132"/>
                  <a:pt x="73039" y="50875"/>
                </a:cubicBezTo>
                <a:cubicBezTo>
                  <a:pt x="73352" y="50037"/>
                  <a:pt x="73637" y="49178"/>
                  <a:pt x="73888" y="48322"/>
                </a:cubicBezTo>
                <a:cubicBezTo>
                  <a:pt x="73990" y="47973"/>
                  <a:pt x="73790" y="47607"/>
                  <a:pt x="73442" y="47506"/>
                </a:cubicBezTo>
                <a:cubicBezTo>
                  <a:pt x="73380" y="47488"/>
                  <a:pt x="73317" y="47479"/>
                  <a:pt x="73256" y="47479"/>
                </a:cubicBezTo>
                <a:close/>
                <a:moveTo>
                  <a:pt x="3000" y="50036"/>
                </a:moveTo>
                <a:cubicBezTo>
                  <a:pt x="2923" y="50036"/>
                  <a:pt x="2845" y="50050"/>
                  <a:pt x="2769" y="50078"/>
                </a:cubicBezTo>
                <a:cubicBezTo>
                  <a:pt x="2431" y="50205"/>
                  <a:pt x="2258" y="50580"/>
                  <a:pt x="2382" y="50919"/>
                </a:cubicBezTo>
                <a:cubicBezTo>
                  <a:pt x="2695" y="51755"/>
                  <a:pt x="3042" y="52590"/>
                  <a:pt x="3415" y="53402"/>
                </a:cubicBezTo>
                <a:cubicBezTo>
                  <a:pt x="3521" y="53636"/>
                  <a:pt x="3755" y="53785"/>
                  <a:pt x="4012" y="53785"/>
                </a:cubicBezTo>
                <a:cubicBezTo>
                  <a:pt x="4491" y="53784"/>
                  <a:pt x="4808" y="53289"/>
                  <a:pt x="4610" y="52854"/>
                </a:cubicBezTo>
                <a:cubicBezTo>
                  <a:pt x="4250" y="52070"/>
                  <a:pt x="3916" y="51265"/>
                  <a:pt x="3613" y="50458"/>
                </a:cubicBezTo>
                <a:cubicBezTo>
                  <a:pt x="3513" y="50197"/>
                  <a:pt x="3264" y="50036"/>
                  <a:pt x="3000" y="50036"/>
                </a:cubicBezTo>
                <a:close/>
                <a:moveTo>
                  <a:pt x="71409" y="52432"/>
                </a:moveTo>
                <a:cubicBezTo>
                  <a:pt x="71160" y="52432"/>
                  <a:pt x="70921" y="52575"/>
                  <a:pt x="70811" y="52816"/>
                </a:cubicBezTo>
                <a:cubicBezTo>
                  <a:pt x="70453" y="53601"/>
                  <a:pt x="70061" y="54383"/>
                  <a:pt x="69647" y="55140"/>
                </a:cubicBezTo>
                <a:cubicBezTo>
                  <a:pt x="69407" y="55578"/>
                  <a:pt x="69724" y="56113"/>
                  <a:pt x="70223" y="56113"/>
                </a:cubicBezTo>
                <a:cubicBezTo>
                  <a:pt x="70464" y="56113"/>
                  <a:pt x="70684" y="55982"/>
                  <a:pt x="70800" y="55771"/>
                </a:cubicBezTo>
                <a:cubicBezTo>
                  <a:pt x="71229" y="54986"/>
                  <a:pt x="71636" y="54177"/>
                  <a:pt x="72007" y="53364"/>
                </a:cubicBezTo>
                <a:cubicBezTo>
                  <a:pt x="72158" y="53034"/>
                  <a:pt x="72013" y="52643"/>
                  <a:pt x="71682" y="52493"/>
                </a:cubicBezTo>
                <a:cubicBezTo>
                  <a:pt x="71593" y="52452"/>
                  <a:pt x="71500" y="52432"/>
                  <a:pt x="71409" y="52432"/>
                </a:cubicBezTo>
                <a:close/>
                <a:moveTo>
                  <a:pt x="5193" y="54822"/>
                </a:moveTo>
                <a:cubicBezTo>
                  <a:pt x="5087" y="54822"/>
                  <a:pt x="4978" y="54848"/>
                  <a:pt x="4878" y="54903"/>
                </a:cubicBezTo>
                <a:cubicBezTo>
                  <a:pt x="4556" y="55079"/>
                  <a:pt x="4441" y="55485"/>
                  <a:pt x="4622" y="55803"/>
                </a:cubicBezTo>
                <a:cubicBezTo>
                  <a:pt x="5052" y="56587"/>
                  <a:pt x="5515" y="57364"/>
                  <a:pt x="5999" y="58113"/>
                </a:cubicBezTo>
                <a:cubicBezTo>
                  <a:pt x="6120" y="58302"/>
                  <a:pt x="6328" y="58415"/>
                  <a:pt x="6552" y="58415"/>
                </a:cubicBezTo>
                <a:cubicBezTo>
                  <a:pt x="7072" y="58414"/>
                  <a:pt x="7386" y="57838"/>
                  <a:pt x="7104" y="57400"/>
                </a:cubicBezTo>
                <a:cubicBezTo>
                  <a:pt x="6637" y="56678"/>
                  <a:pt x="6189" y="55927"/>
                  <a:pt x="5775" y="55171"/>
                </a:cubicBezTo>
                <a:cubicBezTo>
                  <a:pt x="5657" y="54948"/>
                  <a:pt x="5429" y="54822"/>
                  <a:pt x="5193" y="54822"/>
                </a:cubicBezTo>
                <a:close/>
                <a:moveTo>
                  <a:pt x="68877" y="57066"/>
                </a:moveTo>
                <a:cubicBezTo>
                  <a:pt x="68658" y="57066"/>
                  <a:pt x="68443" y="57175"/>
                  <a:pt x="68319" y="57375"/>
                </a:cubicBezTo>
                <a:cubicBezTo>
                  <a:pt x="67853" y="58099"/>
                  <a:pt x="67354" y="58816"/>
                  <a:pt x="66835" y="59508"/>
                </a:cubicBezTo>
                <a:cubicBezTo>
                  <a:pt x="66687" y="59706"/>
                  <a:pt x="66662" y="59973"/>
                  <a:pt x="66773" y="60196"/>
                </a:cubicBezTo>
                <a:cubicBezTo>
                  <a:pt x="66885" y="60418"/>
                  <a:pt x="67113" y="60559"/>
                  <a:pt x="67361" y="60560"/>
                </a:cubicBezTo>
                <a:lnTo>
                  <a:pt x="67361" y="60559"/>
                </a:lnTo>
                <a:cubicBezTo>
                  <a:pt x="67568" y="60559"/>
                  <a:pt x="67763" y="60462"/>
                  <a:pt x="67887" y="60296"/>
                </a:cubicBezTo>
                <a:cubicBezTo>
                  <a:pt x="68424" y="59580"/>
                  <a:pt x="68942" y="58837"/>
                  <a:pt x="69425" y="58087"/>
                </a:cubicBezTo>
                <a:cubicBezTo>
                  <a:pt x="69627" y="57781"/>
                  <a:pt x="69539" y="57369"/>
                  <a:pt x="69232" y="57171"/>
                </a:cubicBezTo>
                <a:cubicBezTo>
                  <a:pt x="69122" y="57100"/>
                  <a:pt x="68999" y="57066"/>
                  <a:pt x="68877" y="57066"/>
                </a:cubicBezTo>
                <a:close/>
                <a:moveTo>
                  <a:pt x="8062" y="59268"/>
                </a:moveTo>
                <a:cubicBezTo>
                  <a:pt x="7924" y="59268"/>
                  <a:pt x="7786" y="59311"/>
                  <a:pt x="7667" y="59400"/>
                </a:cubicBezTo>
                <a:cubicBezTo>
                  <a:pt x="7377" y="59619"/>
                  <a:pt x="7318" y="60030"/>
                  <a:pt x="7536" y="60320"/>
                </a:cubicBezTo>
                <a:cubicBezTo>
                  <a:pt x="8072" y="61034"/>
                  <a:pt x="8640" y="61738"/>
                  <a:pt x="9227" y="62413"/>
                </a:cubicBezTo>
                <a:cubicBezTo>
                  <a:pt x="9352" y="62558"/>
                  <a:pt x="9533" y="62640"/>
                  <a:pt x="9724" y="62640"/>
                </a:cubicBezTo>
                <a:cubicBezTo>
                  <a:pt x="9981" y="62640"/>
                  <a:pt x="10215" y="62489"/>
                  <a:pt x="10322" y="62254"/>
                </a:cubicBezTo>
                <a:cubicBezTo>
                  <a:pt x="10429" y="62020"/>
                  <a:pt x="10389" y="61745"/>
                  <a:pt x="10220" y="61550"/>
                </a:cubicBezTo>
                <a:cubicBezTo>
                  <a:pt x="9654" y="60899"/>
                  <a:pt x="9105" y="60220"/>
                  <a:pt x="8588" y="59531"/>
                </a:cubicBezTo>
                <a:cubicBezTo>
                  <a:pt x="8459" y="59359"/>
                  <a:pt x="8262" y="59268"/>
                  <a:pt x="8062" y="59268"/>
                </a:cubicBezTo>
                <a:close/>
                <a:moveTo>
                  <a:pt x="65701" y="61302"/>
                </a:moveTo>
                <a:cubicBezTo>
                  <a:pt x="65517" y="61302"/>
                  <a:pt x="65334" y="61379"/>
                  <a:pt x="65205" y="61529"/>
                </a:cubicBezTo>
                <a:cubicBezTo>
                  <a:pt x="64639" y="62181"/>
                  <a:pt x="64044" y="62820"/>
                  <a:pt x="63434" y="63430"/>
                </a:cubicBezTo>
                <a:cubicBezTo>
                  <a:pt x="63246" y="63617"/>
                  <a:pt x="63190" y="63900"/>
                  <a:pt x="63291" y="64146"/>
                </a:cubicBezTo>
                <a:cubicBezTo>
                  <a:pt x="63393" y="64391"/>
                  <a:pt x="63633" y="64552"/>
                  <a:pt x="63899" y="64552"/>
                </a:cubicBezTo>
                <a:cubicBezTo>
                  <a:pt x="64074" y="64552"/>
                  <a:pt x="64241" y="64483"/>
                  <a:pt x="64364" y="64359"/>
                </a:cubicBezTo>
                <a:cubicBezTo>
                  <a:pt x="64995" y="63728"/>
                  <a:pt x="65613" y="63065"/>
                  <a:pt x="66198" y="62390"/>
                </a:cubicBezTo>
                <a:cubicBezTo>
                  <a:pt x="66435" y="62115"/>
                  <a:pt x="66406" y="61701"/>
                  <a:pt x="66131" y="61462"/>
                </a:cubicBezTo>
                <a:cubicBezTo>
                  <a:pt x="66007" y="61355"/>
                  <a:pt x="65854" y="61302"/>
                  <a:pt x="65701" y="61302"/>
                </a:cubicBezTo>
                <a:close/>
                <a:moveTo>
                  <a:pt x="11538" y="63268"/>
                </a:moveTo>
                <a:cubicBezTo>
                  <a:pt x="11369" y="63268"/>
                  <a:pt x="11201" y="63333"/>
                  <a:pt x="11073" y="63461"/>
                </a:cubicBezTo>
                <a:cubicBezTo>
                  <a:pt x="10820" y="63714"/>
                  <a:pt x="10816" y="64122"/>
                  <a:pt x="11063" y="64380"/>
                </a:cubicBezTo>
                <a:cubicBezTo>
                  <a:pt x="11696" y="65012"/>
                  <a:pt x="12359" y="65628"/>
                  <a:pt x="13033" y="66213"/>
                </a:cubicBezTo>
                <a:cubicBezTo>
                  <a:pt x="13153" y="66316"/>
                  <a:pt x="13304" y="66373"/>
                  <a:pt x="13463" y="66373"/>
                </a:cubicBezTo>
                <a:cubicBezTo>
                  <a:pt x="13737" y="66373"/>
                  <a:pt x="13983" y="66203"/>
                  <a:pt x="14078" y="65945"/>
                </a:cubicBezTo>
                <a:cubicBezTo>
                  <a:pt x="14175" y="65688"/>
                  <a:pt x="14100" y="65398"/>
                  <a:pt x="13893" y="65218"/>
                </a:cubicBezTo>
                <a:cubicBezTo>
                  <a:pt x="13242" y="64655"/>
                  <a:pt x="12603" y="64059"/>
                  <a:pt x="11991" y="63449"/>
                </a:cubicBezTo>
                <a:cubicBezTo>
                  <a:pt x="11864" y="63328"/>
                  <a:pt x="11701" y="63268"/>
                  <a:pt x="11538" y="63268"/>
                </a:cubicBezTo>
                <a:close/>
                <a:moveTo>
                  <a:pt x="61971" y="65034"/>
                </a:moveTo>
                <a:cubicBezTo>
                  <a:pt x="61815" y="65034"/>
                  <a:pt x="61659" y="65089"/>
                  <a:pt x="61533" y="65201"/>
                </a:cubicBezTo>
                <a:cubicBezTo>
                  <a:pt x="60882" y="65765"/>
                  <a:pt x="60203" y="66314"/>
                  <a:pt x="59513" y="66831"/>
                </a:cubicBezTo>
                <a:cubicBezTo>
                  <a:pt x="59286" y="67001"/>
                  <a:pt x="59194" y="67297"/>
                  <a:pt x="59284" y="67565"/>
                </a:cubicBezTo>
                <a:cubicBezTo>
                  <a:pt x="59373" y="67833"/>
                  <a:pt x="59624" y="68014"/>
                  <a:pt x="59905" y="68014"/>
                </a:cubicBezTo>
                <a:cubicBezTo>
                  <a:pt x="59906" y="68014"/>
                  <a:pt x="59907" y="68014"/>
                  <a:pt x="59908" y="68014"/>
                </a:cubicBezTo>
                <a:cubicBezTo>
                  <a:pt x="60050" y="68014"/>
                  <a:pt x="60188" y="67969"/>
                  <a:pt x="60302" y="67883"/>
                </a:cubicBezTo>
                <a:cubicBezTo>
                  <a:pt x="61016" y="67347"/>
                  <a:pt x="61720" y="66778"/>
                  <a:pt x="62395" y="66194"/>
                </a:cubicBezTo>
                <a:cubicBezTo>
                  <a:pt x="62675" y="65957"/>
                  <a:pt x="62708" y="65536"/>
                  <a:pt x="62468" y="65260"/>
                </a:cubicBezTo>
                <a:cubicBezTo>
                  <a:pt x="62337" y="65110"/>
                  <a:pt x="62154" y="65034"/>
                  <a:pt x="61971" y="65034"/>
                </a:cubicBezTo>
                <a:close/>
                <a:moveTo>
                  <a:pt x="15524" y="66717"/>
                </a:moveTo>
                <a:cubicBezTo>
                  <a:pt x="15324" y="66717"/>
                  <a:pt x="15126" y="66808"/>
                  <a:pt x="14997" y="66981"/>
                </a:cubicBezTo>
                <a:cubicBezTo>
                  <a:pt x="14780" y="67271"/>
                  <a:pt x="14839" y="67684"/>
                  <a:pt x="15130" y="67901"/>
                </a:cubicBezTo>
                <a:cubicBezTo>
                  <a:pt x="15846" y="68438"/>
                  <a:pt x="16589" y="68954"/>
                  <a:pt x="17341" y="69436"/>
                </a:cubicBezTo>
                <a:cubicBezTo>
                  <a:pt x="17446" y="69505"/>
                  <a:pt x="17570" y="69542"/>
                  <a:pt x="17696" y="69542"/>
                </a:cubicBezTo>
                <a:cubicBezTo>
                  <a:pt x="17987" y="69542"/>
                  <a:pt x="18244" y="69349"/>
                  <a:pt x="18327" y="69070"/>
                </a:cubicBezTo>
                <a:cubicBezTo>
                  <a:pt x="18409" y="68789"/>
                  <a:pt x="18298" y="68489"/>
                  <a:pt x="18053" y="68331"/>
                </a:cubicBezTo>
                <a:cubicBezTo>
                  <a:pt x="17328" y="67864"/>
                  <a:pt x="16609" y="67366"/>
                  <a:pt x="15918" y="66848"/>
                </a:cubicBezTo>
                <a:cubicBezTo>
                  <a:pt x="15800" y="66760"/>
                  <a:pt x="15661" y="66717"/>
                  <a:pt x="15524" y="66717"/>
                </a:cubicBezTo>
                <a:close/>
                <a:moveTo>
                  <a:pt x="57739" y="68209"/>
                </a:moveTo>
                <a:cubicBezTo>
                  <a:pt x="57617" y="68209"/>
                  <a:pt x="57494" y="68243"/>
                  <a:pt x="57383" y="68313"/>
                </a:cubicBezTo>
                <a:cubicBezTo>
                  <a:pt x="56658" y="68781"/>
                  <a:pt x="55908" y="69227"/>
                  <a:pt x="55153" y="69640"/>
                </a:cubicBezTo>
                <a:cubicBezTo>
                  <a:pt x="54889" y="69785"/>
                  <a:pt x="54757" y="70088"/>
                  <a:pt x="54831" y="70380"/>
                </a:cubicBezTo>
                <a:cubicBezTo>
                  <a:pt x="54907" y="70671"/>
                  <a:pt x="55168" y="70874"/>
                  <a:pt x="55469" y="70874"/>
                </a:cubicBezTo>
                <a:lnTo>
                  <a:pt x="55469" y="70874"/>
                </a:lnTo>
                <a:cubicBezTo>
                  <a:pt x="55579" y="70874"/>
                  <a:pt x="55688" y="70846"/>
                  <a:pt x="55785" y="70793"/>
                </a:cubicBezTo>
                <a:cubicBezTo>
                  <a:pt x="56566" y="70366"/>
                  <a:pt x="57345" y="69903"/>
                  <a:pt x="58095" y="69419"/>
                </a:cubicBezTo>
                <a:cubicBezTo>
                  <a:pt x="58401" y="69223"/>
                  <a:pt x="58489" y="68816"/>
                  <a:pt x="58293" y="68510"/>
                </a:cubicBezTo>
                <a:cubicBezTo>
                  <a:pt x="58166" y="68315"/>
                  <a:pt x="57955" y="68209"/>
                  <a:pt x="57739" y="68209"/>
                </a:cubicBezTo>
                <a:close/>
                <a:moveTo>
                  <a:pt x="55469" y="70874"/>
                </a:moveTo>
                <a:cubicBezTo>
                  <a:pt x="55469" y="70874"/>
                  <a:pt x="55468" y="70874"/>
                  <a:pt x="55468" y="70874"/>
                </a:cubicBezTo>
                <a:lnTo>
                  <a:pt x="55470" y="70874"/>
                </a:lnTo>
                <a:cubicBezTo>
                  <a:pt x="55470" y="70874"/>
                  <a:pt x="55469" y="70874"/>
                  <a:pt x="55469" y="70874"/>
                </a:cubicBezTo>
                <a:close/>
                <a:moveTo>
                  <a:pt x="19975" y="69578"/>
                </a:moveTo>
                <a:cubicBezTo>
                  <a:pt x="19742" y="69578"/>
                  <a:pt x="19516" y="69703"/>
                  <a:pt x="19397" y="69921"/>
                </a:cubicBezTo>
                <a:cubicBezTo>
                  <a:pt x="19223" y="70238"/>
                  <a:pt x="19340" y="70636"/>
                  <a:pt x="19656" y="70811"/>
                </a:cubicBezTo>
                <a:cubicBezTo>
                  <a:pt x="20442" y="71241"/>
                  <a:pt x="21252" y="71646"/>
                  <a:pt x="22063" y="72017"/>
                </a:cubicBezTo>
                <a:cubicBezTo>
                  <a:pt x="22149" y="72056"/>
                  <a:pt x="22242" y="72076"/>
                  <a:pt x="22336" y="72076"/>
                </a:cubicBezTo>
                <a:cubicBezTo>
                  <a:pt x="22645" y="72076"/>
                  <a:pt x="22913" y="71861"/>
                  <a:pt x="22979" y="71558"/>
                </a:cubicBezTo>
                <a:cubicBezTo>
                  <a:pt x="23045" y="71256"/>
                  <a:pt x="22890" y="70949"/>
                  <a:pt x="22610" y="70820"/>
                </a:cubicBezTo>
                <a:cubicBezTo>
                  <a:pt x="21826" y="70463"/>
                  <a:pt x="21045" y="70072"/>
                  <a:pt x="20285" y="69657"/>
                </a:cubicBezTo>
                <a:cubicBezTo>
                  <a:pt x="20186" y="69604"/>
                  <a:pt x="20080" y="69578"/>
                  <a:pt x="19975" y="69578"/>
                </a:cubicBezTo>
                <a:close/>
                <a:moveTo>
                  <a:pt x="53103" y="70746"/>
                </a:moveTo>
                <a:cubicBezTo>
                  <a:pt x="53013" y="70746"/>
                  <a:pt x="52921" y="70765"/>
                  <a:pt x="52834" y="70805"/>
                </a:cubicBezTo>
                <a:cubicBezTo>
                  <a:pt x="52050" y="71163"/>
                  <a:pt x="51244" y="71497"/>
                  <a:pt x="50438" y="71799"/>
                </a:cubicBezTo>
                <a:cubicBezTo>
                  <a:pt x="50141" y="71910"/>
                  <a:pt x="49965" y="72218"/>
                  <a:pt x="50021" y="72532"/>
                </a:cubicBezTo>
                <a:cubicBezTo>
                  <a:pt x="50079" y="72844"/>
                  <a:pt x="50350" y="73072"/>
                  <a:pt x="50668" y="73073"/>
                </a:cubicBezTo>
                <a:lnTo>
                  <a:pt x="50668" y="73073"/>
                </a:lnTo>
                <a:cubicBezTo>
                  <a:pt x="50747" y="73073"/>
                  <a:pt x="50825" y="73058"/>
                  <a:pt x="50899" y="73031"/>
                </a:cubicBezTo>
                <a:cubicBezTo>
                  <a:pt x="51734" y="72719"/>
                  <a:pt x="52569" y="72372"/>
                  <a:pt x="53381" y="72000"/>
                </a:cubicBezTo>
                <a:cubicBezTo>
                  <a:pt x="53708" y="71847"/>
                  <a:pt x="53851" y="71459"/>
                  <a:pt x="53701" y="71130"/>
                </a:cubicBezTo>
                <a:cubicBezTo>
                  <a:pt x="53591" y="70889"/>
                  <a:pt x="53353" y="70746"/>
                  <a:pt x="53103" y="70746"/>
                </a:cubicBezTo>
                <a:close/>
                <a:moveTo>
                  <a:pt x="50668" y="73073"/>
                </a:moveTo>
                <a:cubicBezTo>
                  <a:pt x="50668" y="73073"/>
                  <a:pt x="50668" y="73073"/>
                  <a:pt x="50668" y="73073"/>
                </a:cubicBezTo>
                <a:lnTo>
                  <a:pt x="50669" y="73073"/>
                </a:lnTo>
                <a:cubicBezTo>
                  <a:pt x="50669" y="73073"/>
                  <a:pt x="50669" y="73073"/>
                  <a:pt x="50668" y="73073"/>
                </a:cubicBezTo>
                <a:close/>
                <a:moveTo>
                  <a:pt x="24782" y="71773"/>
                </a:moveTo>
                <a:cubicBezTo>
                  <a:pt x="24515" y="71773"/>
                  <a:pt x="24264" y="71937"/>
                  <a:pt x="24165" y="72201"/>
                </a:cubicBezTo>
                <a:cubicBezTo>
                  <a:pt x="24039" y="72542"/>
                  <a:pt x="24212" y="72921"/>
                  <a:pt x="24552" y="73047"/>
                </a:cubicBezTo>
                <a:cubicBezTo>
                  <a:pt x="25390" y="73359"/>
                  <a:pt x="26250" y="73644"/>
                  <a:pt x="27106" y="73894"/>
                </a:cubicBezTo>
                <a:cubicBezTo>
                  <a:pt x="27166" y="73912"/>
                  <a:pt x="27228" y="73921"/>
                  <a:pt x="27292" y="73921"/>
                </a:cubicBezTo>
                <a:cubicBezTo>
                  <a:pt x="27618" y="73921"/>
                  <a:pt x="27895" y="73680"/>
                  <a:pt x="27941" y="73357"/>
                </a:cubicBezTo>
                <a:cubicBezTo>
                  <a:pt x="27988" y="73033"/>
                  <a:pt x="27789" y="72725"/>
                  <a:pt x="27476" y="72633"/>
                </a:cubicBezTo>
                <a:cubicBezTo>
                  <a:pt x="26649" y="72391"/>
                  <a:pt x="25819" y="72116"/>
                  <a:pt x="25011" y="71814"/>
                </a:cubicBezTo>
                <a:cubicBezTo>
                  <a:pt x="24936" y="71786"/>
                  <a:pt x="24858" y="71773"/>
                  <a:pt x="24782" y="71773"/>
                </a:cubicBezTo>
                <a:close/>
                <a:moveTo>
                  <a:pt x="48180" y="72586"/>
                </a:moveTo>
                <a:cubicBezTo>
                  <a:pt x="48112" y="72586"/>
                  <a:pt x="48043" y="72597"/>
                  <a:pt x="47975" y="72619"/>
                </a:cubicBezTo>
                <a:cubicBezTo>
                  <a:pt x="47149" y="72862"/>
                  <a:pt x="46302" y="73078"/>
                  <a:pt x="45459" y="73261"/>
                </a:cubicBezTo>
                <a:cubicBezTo>
                  <a:pt x="45131" y="73332"/>
                  <a:pt x="44909" y="73639"/>
                  <a:pt x="44945" y="73973"/>
                </a:cubicBezTo>
                <a:cubicBezTo>
                  <a:pt x="44980" y="74307"/>
                  <a:pt x="45262" y="74560"/>
                  <a:pt x="45598" y="74562"/>
                </a:cubicBezTo>
                <a:cubicBezTo>
                  <a:pt x="45644" y="74560"/>
                  <a:pt x="45692" y="74556"/>
                  <a:pt x="45738" y="74546"/>
                </a:cubicBezTo>
                <a:cubicBezTo>
                  <a:pt x="46612" y="74355"/>
                  <a:pt x="47489" y="74133"/>
                  <a:pt x="48345" y="73881"/>
                </a:cubicBezTo>
                <a:cubicBezTo>
                  <a:pt x="48704" y="73787"/>
                  <a:pt x="48915" y="73414"/>
                  <a:pt x="48810" y="73058"/>
                </a:cubicBezTo>
                <a:cubicBezTo>
                  <a:pt x="48725" y="72771"/>
                  <a:pt x="48463" y="72586"/>
                  <a:pt x="48180" y="72586"/>
                </a:cubicBezTo>
                <a:close/>
                <a:moveTo>
                  <a:pt x="29845" y="73254"/>
                </a:moveTo>
                <a:cubicBezTo>
                  <a:pt x="29542" y="73254"/>
                  <a:pt x="29269" y="73463"/>
                  <a:pt x="29202" y="73772"/>
                </a:cubicBezTo>
                <a:cubicBezTo>
                  <a:pt x="29125" y="74130"/>
                  <a:pt x="29355" y="74483"/>
                  <a:pt x="29714" y="74556"/>
                </a:cubicBezTo>
                <a:cubicBezTo>
                  <a:pt x="30585" y="74743"/>
                  <a:pt x="31477" y="74903"/>
                  <a:pt x="32363" y="75028"/>
                </a:cubicBezTo>
                <a:cubicBezTo>
                  <a:pt x="32393" y="75033"/>
                  <a:pt x="32425" y="75035"/>
                  <a:pt x="32456" y="75035"/>
                </a:cubicBezTo>
                <a:lnTo>
                  <a:pt x="32456" y="75035"/>
                </a:lnTo>
                <a:cubicBezTo>
                  <a:pt x="32802" y="75035"/>
                  <a:pt x="33087" y="74768"/>
                  <a:pt x="33111" y="74423"/>
                </a:cubicBezTo>
                <a:cubicBezTo>
                  <a:pt x="33135" y="74079"/>
                  <a:pt x="32889" y="73774"/>
                  <a:pt x="32547" y="73727"/>
                </a:cubicBezTo>
                <a:cubicBezTo>
                  <a:pt x="31692" y="73605"/>
                  <a:pt x="30831" y="73452"/>
                  <a:pt x="29991" y="73270"/>
                </a:cubicBezTo>
                <a:cubicBezTo>
                  <a:pt x="29942" y="73259"/>
                  <a:pt x="29893" y="73254"/>
                  <a:pt x="29845" y="73254"/>
                </a:cubicBezTo>
                <a:close/>
                <a:moveTo>
                  <a:pt x="32456" y="75035"/>
                </a:moveTo>
                <a:cubicBezTo>
                  <a:pt x="32456" y="75035"/>
                  <a:pt x="32456" y="75035"/>
                  <a:pt x="32455" y="75035"/>
                </a:cubicBezTo>
                <a:lnTo>
                  <a:pt x="32457" y="75035"/>
                </a:lnTo>
                <a:cubicBezTo>
                  <a:pt x="32456" y="75035"/>
                  <a:pt x="32456" y="75035"/>
                  <a:pt x="32456" y="75035"/>
                </a:cubicBezTo>
                <a:close/>
                <a:moveTo>
                  <a:pt x="42996" y="73714"/>
                </a:moveTo>
                <a:cubicBezTo>
                  <a:pt x="42965" y="73714"/>
                  <a:pt x="42934" y="73716"/>
                  <a:pt x="42903" y="73720"/>
                </a:cubicBezTo>
                <a:cubicBezTo>
                  <a:pt x="42052" y="73842"/>
                  <a:pt x="41182" y="73935"/>
                  <a:pt x="40321" y="73996"/>
                </a:cubicBezTo>
                <a:cubicBezTo>
                  <a:pt x="39968" y="74023"/>
                  <a:pt x="39700" y="74322"/>
                  <a:pt x="39712" y="74675"/>
                </a:cubicBezTo>
                <a:cubicBezTo>
                  <a:pt x="39725" y="75028"/>
                  <a:pt x="40014" y="75309"/>
                  <a:pt x="40368" y="75310"/>
                </a:cubicBezTo>
                <a:cubicBezTo>
                  <a:pt x="40383" y="75310"/>
                  <a:pt x="40399" y="75309"/>
                  <a:pt x="40415" y="75309"/>
                </a:cubicBezTo>
                <a:cubicBezTo>
                  <a:pt x="41308" y="75244"/>
                  <a:pt x="42207" y="75148"/>
                  <a:pt x="43089" y="75022"/>
                </a:cubicBezTo>
                <a:cubicBezTo>
                  <a:pt x="43449" y="74971"/>
                  <a:pt x="43699" y="74637"/>
                  <a:pt x="43647" y="74278"/>
                </a:cubicBezTo>
                <a:cubicBezTo>
                  <a:pt x="43600" y="73950"/>
                  <a:pt x="43318" y="73714"/>
                  <a:pt x="42996" y="73714"/>
                </a:cubicBezTo>
                <a:close/>
                <a:moveTo>
                  <a:pt x="35081" y="73998"/>
                </a:moveTo>
                <a:cubicBezTo>
                  <a:pt x="34739" y="73998"/>
                  <a:pt x="34451" y="74263"/>
                  <a:pt x="34427" y="74609"/>
                </a:cubicBezTo>
                <a:cubicBezTo>
                  <a:pt x="34401" y="74972"/>
                  <a:pt x="34676" y="75287"/>
                  <a:pt x="35039" y="75311"/>
                </a:cubicBezTo>
                <a:cubicBezTo>
                  <a:pt x="35921" y="75373"/>
                  <a:pt x="36818" y="75404"/>
                  <a:pt x="37702" y="75404"/>
                </a:cubicBezTo>
                <a:lnTo>
                  <a:pt x="37726" y="75404"/>
                </a:lnTo>
                <a:cubicBezTo>
                  <a:pt x="38089" y="75404"/>
                  <a:pt x="38372" y="75109"/>
                  <a:pt x="38372" y="74747"/>
                </a:cubicBezTo>
                <a:cubicBezTo>
                  <a:pt x="38372" y="74383"/>
                  <a:pt x="38066" y="74089"/>
                  <a:pt x="37702" y="74089"/>
                </a:cubicBezTo>
                <a:cubicBezTo>
                  <a:pt x="36848" y="74089"/>
                  <a:pt x="35982" y="74059"/>
                  <a:pt x="35129" y="74000"/>
                </a:cubicBezTo>
                <a:cubicBezTo>
                  <a:pt x="35113" y="73998"/>
                  <a:pt x="35097" y="73998"/>
                  <a:pt x="35081" y="73998"/>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3"/>
        <p:cNvGrpSpPr/>
        <p:nvPr/>
      </p:nvGrpSpPr>
      <p:grpSpPr>
        <a:xfrm>
          <a:off x="0" y="0"/>
          <a:ext cx="0" cy="0"/>
          <a:chOff x="0" y="0"/>
          <a:chExt cx="0" cy="0"/>
        </a:xfrm>
      </p:grpSpPr>
      <p:sp>
        <p:nvSpPr>
          <p:cNvPr id="214" name="Google Shape;214;p6"/>
          <p:cNvSpPr txBox="1">
            <a:spLocks noGrp="1"/>
          </p:cNvSpPr>
          <p:nvPr>
            <p:ph type="title"/>
          </p:nvPr>
        </p:nvSpPr>
        <p:spPr>
          <a:xfrm rot="-5400000">
            <a:off x="5033475" y="580625"/>
            <a:ext cx="7059600" cy="447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800"/>
              <a:buNone/>
              <a:defRPr sz="1800"/>
            </a:lvl9pPr>
          </a:lstStyle>
          <a:p>
            <a:endParaRPr/>
          </a:p>
        </p:txBody>
      </p:sp>
      <p:grpSp>
        <p:nvGrpSpPr>
          <p:cNvPr id="215" name="Google Shape;215;p6"/>
          <p:cNvGrpSpPr/>
          <p:nvPr/>
        </p:nvGrpSpPr>
        <p:grpSpPr>
          <a:xfrm>
            <a:off x="8448738" y="4410575"/>
            <a:ext cx="229075" cy="1063850"/>
            <a:chOff x="6963625" y="2302750"/>
            <a:chExt cx="229075" cy="1063850"/>
          </a:xfrm>
        </p:grpSpPr>
        <p:sp>
          <p:nvSpPr>
            <p:cNvPr id="216" name="Google Shape;216;p6"/>
            <p:cNvSpPr/>
            <p:nvPr/>
          </p:nvSpPr>
          <p:spPr>
            <a:xfrm>
              <a:off x="6963625" y="2302750"/>
              <a:ext cx="229075" cy="137775"/>
            </a:xfrm>
            <a:custGeom>
              <a:avLst/>
              <a:gdLst/>
              <a:ahLst/>
              <a:cxnLst/>
              <a:rect l="l" t="t" r="r" b="b"/>
              <a:pathLst>
                <a:path w="9163" h="5511" extrusionOk="0">
                  <a:moveTo>
                    <a:pt x="4582" y="1"/>
                  </a:moveTo>
                  <a:lnTo>
                    <a:pt x="1" y="4582"/>
                  </a:lnTo>
                  <a:lnTo>
                    <a:pt x="930" y="5511"/>
                  </a:lnTo>
                  <a:lnTo>
                    <a:pt x="4582" y="1860"/>
                  </a:lnTo>
                  <a:lnTo>
                    <a:pt x="8232" y="5511"/>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6963625" y="2405625"/>
              <a:ext cx="229075" cy="137800"/>
            </a:xfrm>
            <a:custGeom>
              <a:avLst/>
              <a:gdLst/>
              <a:ahLst/>
              <a:cxnLst/>
              <a:rect l="l" t="t" r="r" b="b"/>
              <a:pathLst>
                <a:path w="9163" h="5512" extrusionOk="0">
                  <a:moveTo>
                    <a:pt x="4582" y="1"/>
                  </a:moveTo>
                  <a:lnTo>
                    <a:pt x="1" y="4582"/>
                  </a:lnTo>
                  <a:lnTo>
                    <a:pt x="930" y="5512"/>
                  </a:lnTo>
                  <a:lnTo>
                    <a:pt x="4582" y="1861"/>
                  </a:lnTo>
                  <a:lnTo>
                    <a:pt x="8232" y="5512"/>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6963625" y="2508550"/>
              <a:ext cx="229075" cy="137800"/>
            </a:xfrm>
            <a:custGeom>
              <a:avLst/>
              <a:gdLst/>
              <a:ahLst/>
              <a:cxnLst/>
              <a:rect l="l" t="t" r="r" b="b"/>
              <a:pathLst>
                <a:path w="9163" h="5512" extrusionOk="0">
                  <a:moveTo>
                    <a:pt x="4582" y="0"/>
                  </a:moveTo>
                  <a:lnTo>
                    <a:pt x="1" y="4581"/>
                  </a:lnTo>
                  <a:lnTo>
                    <a:pt x="930" y="5511"/>
                  </a:lnTo>
                  <a:lnTo>
                    <a:pt x="4582" y="1859"/>
                  </a:lnTo>
                  <a:lnTo>
                    <a:pt x="8232" y="5511"/>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6963625" y="2611450"/>
              <a:ext cx="229075" cy="137775"/>
            </a:xfrm>
            <a:custGeom>
              <a:avLst/>
              <a:gdLst/>
              <a:ahLst/>
              <a:cxnLst/>
              <a:rect l="l" t="t" r="r" b="b"/>
              <a:pathLst>
                <a:path w="9163" h="5511" extrusionOk="0">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6963625" y="2714325"/>
              <a:ext cx="229075" cy="137800"/>
            </a:xfrm>
            <a:custGeom>
              <a:avLst/>
              <a:gdLst/>
              <a:ahLst/>
              <a:cxnLst/>
              <a:rect l="l" t="t" r="r" b="b"/>
              <a:pathLst>
                <a:path w="9163" h="5512" extrusionOk="0">
                  <a:moveTo>
                    <a:pt x="4582" y="1"/>
                  </a:moveTo>
                  <a:lnTo>
                    <a:pt x="1" y="4581"/>
                  </a:lnTo>
                  <a:lnTo>
                    <a:pt x="930" y="5511"/>
                  </a:lnTo>
                  <a:lnTo>
                    <a:pt x="4582" y="1861"/>
                  </a:lnTo>
                  <a:lnTo>
                    <a:pt x="8232" y="5511"/>
                  </a:lnTo>
                  <a:lnTo>
                    <a:pt x="9162" y="4581"/>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6963625" y="2817225"/>
              <a:ext cx="229075" cy="137800"/>
            </a:xfrm>
            <a:custGeom>
              <a:avLst/>
              <a:gdLst/>
              <a:ahLst/>
              <a:cxnLst/>
              <a:rect l="l" t="t" r="r" b="b"/>
              <a:pathLst>
                <a:path w="9163" h="5512" extrusionOk="0">
                  <a:moveTo>
                    <a:pt x="4582" y="1"/>
                  </a:moveTo>
                  <a:lnTo>
                    <a:pt x="1" y="4582"/>
                  </a:lnTo>
                  <a:lnTo>
                    <a:pt x="930" y="5512"/>
                  </a:lnTo>
                  <a:lnTo>
                    <a:pt x="4582" y="1860"/>
                  </a:lnTo>
                  <a:lnTo>
                    <a:pt x="8232" y="5512"/>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6963625" y="2920100"/>
              <a:ext cx="229075" cy="137800"/>
            </a:xfrm>
            <a:custGeom>
              <a:avLst/>
              <a:gdLst/>
              <a:ahLst/>
              <a:cxnLst/>
              <a:rect l="l" t="t" r="r" b="b"/>
              <a:pathLst>
                <a:path w="9163" h="5512" extrusionOk="0">
                  <a:moveTo>
                    <a:pt x="4582" y="1"/>
                  </a:moveTo>
                  <a:lnTo>
                    <a:pt x="1" y="4583"/>
                  </a:lnTo>
                  <a:lnTo>
                    <a:pt x="930" y="5512"/>
                  </a:lnTo>
                  <a:lnTo>
                    <a:pt x="4582" y="1861"/>
                  </a:lnTo>
                  <a:lnTo>
                    <a:pt x="8232" y="5512"/>
                  </a:lnTo>
                  <a:lnTo>
                    <a:pt x="9162" y="4583"/>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6963625" y="3023025"/>
              <a:ext cx="229075" cy="137800"/>
            </a:xfrm>
            <a:custGeom>
              <a:avLst/>
              <a:gdLst/>
              <a:ahLst/>
              <a:cxnLst/>
              <a:rect l="l" t="t" r="r" b="b"/>
              <a:pathLst>
                <a:path w="9163" h="5512" extrusionOk="0">
                  <a:moveTo>
                    <a:pt x="4582" y="0"/>
                  </a:moveTo>
                  <a:lnTo>
                    <a:pt x="1" y="4581"/>
                  </a:lnTo>
                  <a:lnTo>
                    <a:pt x="930" y="5511"/>
                  </a:lnTo>
                  <a:lnTo>
                    <a:pt x="4582" y="1860"/>
                  </a:lnTo>
                  <a:lnTo>
                    <a:pt x="8232" y="5511"/>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6963625" y="3125925"/>
              <a:ext cx="229075" cy="137775"/>
            </a:xfrm>
            <a:custGeom>
              <a:avLst/>
              <a:gdLst/>
              <a:ahLst/>
              <a:cxnLst/>
              <a:rect l="l" t="t" r="r" b="b"/>
              <a:pathLst>
                <a:path w="9163" h="5511" extrusionOk="0">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6963625" y="3228800"/>
              <a:ext cx="229075" cy="137800"/>
            </a:xfrm>
            <a:custGeom>
              <a:avLst/>
              <a:gdLst/>
              <a:ahLst/>
              <a:cxnLst/>
              <a:rect l="l" t="t" r="r" b="b"/>
              <a:pathLst>
                <a:path w="9163" h="5512" extrusionOk="0">
                  <a:moveTo>
                    <a:pt x="4582" y="1"/>
                  </a:moveTo>
                  <a:lnTo>
                    <a:pt x="1" y="4581"/>
                  </a:lnTo>
                  <a:lnTo>
                    <a:pt x="930" y="5512"/>
                  </a:lnTo>
                  <a:lnTo>
                    <a:pt x="4582" y="1861"/>
                  </a:lnTo>
                  <a:lnTo>
                    <a:pt x="8232" y="5512"/>
                  </a:lnTo>
                  <a:lnTo>
                    <a:pt x="9162" y="4581"/>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 name="Google Shape;226;p6"/>
          <p:cNvSpPr/>
          <p:nvPr/>
        </p:nvSpPr>
        <p:spPr>
          <a:xfrm>
            <a:off x="-1063250" y="1042100"/>
            <a:ext cx="1885125" cy="1885125"/>
          </a:xfrm>
          <a:custGeom>
            <a:avLst/>
            <a:gdLst/>
            <a:ahLst/>
            <a:cxnLst/>
            <a:rect l="l" t="t" r="r" b="b"/>
            <a:pathLst>
              <a:path w="75405" h="75405" extrusionOk="0">
                <a:moveTo>
                  <a:pt x="37634" y="0"/>
                </a:moveTo>
                <a:cubicBezTo>
                  <a:pt x="37270" y="0"/>
                  <a:pt x="36976" y="295"/>
                  <a:pt x="36976" y="657"/>
                </a:cubicBezTo>
                <a:cubicBezTo>
                  <a:pt x="36976" y="1021"/>
                  <a:pt x="37270" y="1315"/>
                  <a:pt x="37634" y="1315"/>
                </a:cubicBezTo>
                <a:lnTo>
                  <a:pt x="37702" y="1315"/>
                </a:lnTo>
                <a:cubicBezTo>
                  <a:pt x="38544" y="1315"/>
                  <a:pt x="39394" y="1345"/>
                  <a:pt x="40230" y="1401"/>
                </a:cubicBezTo>
                <a:cubicBezTo>
                  <a:pt x="40245" y="1403"/>
                  <a:pt x="40260" y="1403"/>
                  <a:pt x="40276" y="1403"/>
                </a:cubicBezTo>
                <a:cubicBezTo>
                  <a:pt x="40629" y="1401"/>
                  <a:pt x="40919" y="1121"/>
                  <a:pt x="40931" y="767"/>
                </a:cubicBezTo>
                <a:cubicBezTo>
                  <a:pt x="40942" y="415"/>
                  <a:pt x="40672" y="114"/>
                  <a:pt x="40320" y="90"/>
                </a:cubicBezTo>
                <a:cubicBezTo>
                  <a:pt x="39454" y="30"/>
                  <a:pt x="38574" y="0"/>
                  <a:pt x="37702" y="0"/>
                </a:cubicBezTo>
                <a:close/>
                <a:moveTo>
                  <a:pt x="34992" y="98"/>
                </a:moveTo>
                <a:cubicBezTo>
                  <a:pt x="34976" y="98"/>
                  <a:pt x="34960" y="99"/>
                  <a:pt x="34943" y="100"/>
                </a:cubicBezTo>
                <a:cubicBezTo>
                  <a:pt x="34052" y="164"/>
                  <a:pt x="33152" y="262"/>
                  <a:pt x="32269" y="389"/>
                </a:cubicBezTo>
                <a:cubicBezTo>
                  <a:pt x="31928" y="438"/>
                  <a:pt x="31682" y="742"/>
                  <a:pt x="31706" y="1086"/>
                </a:cubicBezTo>
                <a:cubicBezTo>
                  <a:pt x="31730" y="1430"/>
                  <a:pt x="32018" y="1697"/>
                  <a:pt x="32362" y="1697"/>
                </a:cubicBezTo>
                <a:cubicBezTo>
                  <a:pt x="32393" y="1697"/>
                  <a:pt x="32426" y="1695"/>
                  <a:pt x="32457" y="1691"/>
                </a:cubicBezTo>
                <a:cubicBezTo>
                  <a:pt x="33309" y="1568"/>
                  <a:pt x="34177" y="1473"/>
                  <a:pt x="35039" y="1411"/>
                </a:cubicBezTo>
                <a:cubicBezTo>
                  <a:pt x="35401" y="1385"/>
                  <a:pt x="35673" y="1070"/>
                  <a:pt x="35647" y="707"/>
                </a:cubicBezTo>
                <a:cubicBezTo>
                  <a:pt x="35622" y="362"/>
                  <a:pt x="35334" y="98"/>
                  <a:pt x="34992" y="98"/>
                </a:cubicBezTo>
                <a:close/>
                <a:moveTo>
                  <a:pt x="42905" y="362"/>
                </a:moveTo>
                <a:cubicBezTo>
                  <a:pt x="42581" y="362"/>
                  <a:pt x="42299" y="599"/>
                  <a:pt x="42253" y="928"/>
                </a:cubicBezTo>
                <a:cubicBezTo>
                  <a:pt x="42202" y="1288"/>
                  <a:pt x="42453" y="1621"/>
                  <a:pt x="42813" y="1671"/>
                </a:cubicBezTo>
                <a:cubicBezTo>
                  <a:pt x="43667" y="1792"/>
                  <a:pt x="44528" y="1943"/>
                  <a:pt x="45370" y="2124"/>
                </a:cubicBezTo>
                <a:cubicBezTo>
                  <a:pt x="45415" y="2134"/>
                  <a:pt x="45462" y="2139"/>
                  <a:pt x="45508" y="2139"/>
                </a:cubicBezTo>
                <a:cubicBezTo>
                  <a:pt x="45844" y="2137"/>
                  <a:pt x="46126" y="1884"/>
                  <a:pt x="46161" y="1550"/>
                </a:cubicBezTo>
                <a:cubicBezTo>
                  <a:pt x="46195" y="1215"/>
                  <a:pt x="45974" y="908"/>
                  <a:pt x="45646" y="838"/>
                </a:cubicBezTo>
                <a:cubicBezTo>
                  <a:pt x="44773" y="651"/>
                  <a:pt x="43882" y="493"/>
                  <a:pt x="42996" y="368"/>
                </a:cubicBezTo>
                <a:cubicBezTo>
                  <a:pt x="42965" y="364"/>
                  <a:pt x="42935" y="362"/>
                  <a:pt x="42905" y="362"/>
                </a:cubicBezTo>
                <a:close/>
                <a:moveTo>
                  <a:pt x="29768" y="852"/>
                </a:moveTo>
                <a:cubicBezTo>
                  <a:pt x="29720" y="852"/>
                  <a:pt x="29671" y="857"/>
                  <a:pt x="29622" y="868"/>
                </a:cubicBezTo>
                <a:cubicBezTo>
                  <a:pt x="28747" y="1059"/>
                  <a:pt x="27870" y="1284"/>
                  <a:pt x="27016" y="1537"/>
                </a:cubicBezTo>
                <a:cubicBezTo>
                  <a:pt x="26701" y="1629"/>
                  <a:pt x="26502" y="1937"/>
                  <a:pt x="26549" y="2262"/>
                </a:cubicBezTo>
                <a:cubicBezTo>
                  <a:pt x="26595" y="2585"/>
                  <a:pt x="26874" y="2825"/>
                  <a:pt x="27201" y="2825"/>
                </a:cubicBezTo>
                <a:cubicBezTo>
                  <a:pt x="27264" y="2825"/>
                  <a:pt x="27327" y="2816"/>
                  <a:pt x="27387" y="2797"/>
                </a:cubicBezTo>
                <a:cubicBezTo>
                  <a:pt x="28213" y="2554"/>
                  <a:pt x="29059" y="2337"/>
                  <a:pt x="29902" y="2153"/>
                </a:cubicBezTo>
                <a:cubicBezTo>
                  <a:pt x="30259" y="2078"/>
                  <a:pt x="30487" y="1725"/>
                  <a:pt x="30408" y="1369"/>
                </a:cubicBezTo>
                <a:cubicBezTo>
                  <a:pt x="30341" y="1061"/>
                  <a:pt x="30070" y="852"/>
                  <a:pt x="29768" y="852"/>
                </a:cubicBezTo>
                <a:close/>
                <a:moveTo>
                  <a:pt x="48088" y="1475"/>
                </a:moveTo>
                <a:cubicBezTo>
                  <a:pt x="47802" y="1475"/>
                  <a:pt x="47541" y="1663"/>
                  <a:pt x="47457" y="1949"/>
                </a:cubicBezTo>
                <a:cubicBezTo>
                  <a:pt x="47357" y="2290"/>
                  <a:pt x="47548" y="2650"/>
                  <a:pt x="47886" y="2758"/>
                </a:cubicBezTo>
                <a:cubicBezTo>
                  <a:pt x="48713" y="2999"/>
                  <a:pt x="49542" y="3274"/>
                  <a:pt x="50352" y="3573"/>
                </a:cubicBezTo>
                <a:cubicBezTo>
                  <a:pt x="50425" y="3601"/>
                  <a:pt x="50502" y="3614"/>
                  <a:pt x="50581" y="3615"/>
                </a:cubicBezTo>
                <a:cubicBezTo>
                  <a:pt x="50582" y="3615"/>
                  <a:pt x="50583" y="3615"/>
                  <a:pt x="50583" y="3615"/>
                </a:cubicBezTo>
                <a:cubicBezTo>
                  <a:pt x="50901" y="3615"/>
                  <a:pt x="51173" y="3387"/>
                  <a:pt x="51230" y="3074"/>
                </a:cubicBezTo>
                <a:cubicBezTo>
                  <a:pt x="51285" y="2760"/>
                  <a:pt x="51109" y="2451"/>
                  <a:pt x="50809" y="2340"/>
                </a:cubicBezTo>
                <a:cubicBezTo>
                  <a:pt x="49970" y="2030"/>
                  <a:pt x="49111" y="1746"/>
                  <a:pt x="48254" y="1497"/>
                </a:cubicBezTo>
                <a:cubicBezTo>
                  <a:pt x="48199" y="1482"/>
                  <a:pt x="48143" y="1475"/>
                  <a:pt x="48088" y="1475"/>
                </a:cubicBezTo>
                <a:close/>
                <a:moveTo>
                  <a:pt x="24687" y="2351"/>
                </a:moveTo>
                <a:cubicBezTo>
                  <a:pt x="24612" y="2351"/>
                  <a:pt x="24537" y="2363"/>
                  <a:pt x="24462" y="2390"/>
                </a:cubicBezTo>
                <a:cubicBezTo>
                  <a:pt x="23628" y="2704"/>
                  <a:pt x="22793" y="3052"/>
                  <a:pt x="21983" y="3424"/>
                </a:cubicBezTo>
                <a:cubicBezTo>
                  <a:pt x="21701" y="3553"/>
                  <a:pt x="21548" y="3860"/>
                  <a:pt x="21614" y="4162"/>
                </a:cubicBezTo>
                <a:cubicBezTo>
                  <a:pt x="21681" y="4464"/>
                  <a:pt x="21948" y="4679"/>
                  <a:pt x="22257" y="4679"/>
                </a:cubicBezTo>
                <a:cubicBezTo>
                  <a:pt x="22352" y="4679"/>
                  <a:pt x="22445" y="4658"/>
                  <a:pt x="22530" y="4620"/>
                </a:cubicBezTo>
                <a:cubicBezTo>
                  <a:pt x="23313" y="4259"/>
                  <a:pt x="24119" y="3924"/>
                  <a:pt x="24925" y="3622"/>
                </a:cubicBezTo>
                <a:cubicBezTo>
                  <a:pt x="25261" y="3492"/>
                  <a:pt x="25430" y="3115"/>
                  <a:pt x="25304" y="2777"/>
                </a:cubicBezTo>
                <a:cubicBezTo>
                  <a:pt x="25204" y="2514"/>
                  <a:pt x="24954" y="2351"/>
                  <a:pt x="24687" y="2351"/>
                </a:cubicBezTo>
                <a:close/>
                <a:moveTo>
                  <a:pt x="53027" y="3309"/>
                </a:moveTo>
                <a:cubicBezTo>
                  <a:pt x="52778" y="3309"/>
                  <a:pt x="52538" y="3452"/>
                  <a:pt x="52428" y="3694"/>
                </a:cubicBezTo>
                <a:cubicBezTo>
                  <a:pt x="52278" y="4024"/>
                  <a:pt x="52425" y="4414"/>
                  <a:pt x="52755" y="4564"/>
                </a:cubicBezTo>
                <a:cubicBezTo>
                  <a:pt x="53539" y="4921"/>
                  <a:pt x="54322" y="5311"/>
                  <a:pt x="55080" y="5725"/>
                </a:cubicBezTo>
                <a:cubicBezTo>
                  <a:pt x="55176" y="5778"/>
                  <a:pt x="55285" y="5805"/>
                  <a:pt x="55395" y="5805"/>
                </a:cubicBezTo>
                <a:cubicBezTo>
                  <a:pt x="55695" y="5805"/>
                  <a:pt x="55958" y="5601"/>
                  <a:pt x="56032" y="5310"/>
                </a:cubicBezTo>
                <a:cubicBezTo>
                  <a:pt x="56106" y="5019"/>
                  <a:pt x="55973" y="4714"/>
                  <a:pt x="55708" y="4570"/>
                </a:cubicBezTo>
                <a:cubicBezTo>
                  <a:pt x="54922" y="4142"/>
                  <a:pt x="54112" y="3737"/>
                  <a:pt x="53299" y="3368"/>
                </a:cubicBezTo>
                <a:cubicBezTo>
                  <a:pt x="53211" y="3328"/>
                  <a:pt x="53118" y="3309"/>
                  <a:pt x="53027" y="3309"/>
                </a:cubicBezTo>
                <a:close/>
                <a:moveTo>
                  <a:pt x="19896" y="4552"/>
                </a:moveTo>
                <a:cubicBezTo>
                  <a:pt x="19790" y="4552"/>
                  <a:pt x="19681" y="4578"/>
                  <a:pt x="19581" y="4633"/>
                </a:cubicBezTo>
                <a:cubicBezTo>
                  <a:pt x="18800" y="5063"/>
                  <a:pt x="18023" y="5526"/>
                  <a:pt x="17272" y="6011"/>
                </a:cubicBezTo>
                <a:cubicBezTo>
                  <a:pt x="17027" y="6169"/>
                  <a:pt x="16916" y="6470"/>
                  <a:pt x="16998" y="6749"/>
                </a:cubicBezTo>
                <a:cubicBezTo>
                  <a:pt x="17080" y="7029"/>
                  <a:pt x="17337" y="7220"/>
                  <a:pt x="17629" y="7221"/>
                </a:cubicBezTo>
                <a:cubicBezTo>
                  <a:pt x="17755" y="7221"/>
                  <a:pt x="17880" y="7185"/>
                  <a:pt x="17986" y="7116"/>
                </a:cubicBezTo>
                <a:cubicBezTo>
                  <a:pt x="18710" y="6648"/>
                  <a:pt x="19459" y="6200"/>
                  <a:pt x="20214" y="5786"/>
                </a:cubicBezTo>
                <a:cubicBezTo>
                  <a:pt x="20532" y="5612"/>
                  <a:pt x="20649" y="5212"/>
                  <a:pt x="20474" y="4893"/>
                </a:cubicBezTo>
                <a:cubicBezTo>
                  <a:pt x="20354" y="4675"/>
                  <a:pt x="20129" y="4552"/>
                  <a:pt x="19896" y="4552"/>
                </a:cubicBezTo>
                <a:close/>
                <a:moveTo>
                  <a:pt x="57672" y="5837"/>
                </a:moveTo>
                <a:cubicBezTo>
                  <a:pt x="57456" y="5837"/>
                  <a:pt x="57244" y="5944"/>
                  <a:pt x="57119" y="6139"/>
                </a:cubicBezTo>
                <a:cubicBezTo>
                  <a:pt x="56922" y="6445"/>
                  <a:pt x="57011" y="6852"/>
                  <a:pt x="57316" y="7049"/>
                </a:cubicBezTo>
                <a:cubicBezTo>
                  <a:pt x="58043" y="7514"/>
                  <a:pt x="58761" y="8012"/>
                  <a:pt x="59452" y="8529"/>
                </a:cubicBezTo>
                <a:cubicBezTo>
                  <a:pt x="59564" y="8612"/>
                  <a:pt x="59701" y="8658"/>
                  <a:pt x="59841" y="8658"/>
                </a:cubicBezTo>
                <a:cubicBezTo>
                  <a:pt x="59842" y="8658"/>
                  <a:pt x="59844" y="8658"/>
                  <a:pt x="59846" y="8658"/>
                </a:cubicBezTo>
                <a:lnTo>
                  <a:pt x="59846" y="8659"/>
                </a:lnTo>
                <a:cubicBezTo>
                  <a:pt x="60129" y="8659"/>
                  <a:pt x="60381" y="8478"/>
                  <a:pt x="60470" y="8209"/>
                </a:cubicBezTo>
                <a:cubicBezTo>
                  <a:pt x="60560" y="7940"/>
                  <a:pt x="60466" y="7644"/>
                  <a:pt x="60240" y="7474"/>
                </a:cubicBezTo>
                <a:cubicBezTo>
                  <a:pt x="59524" y="6940"/>
                  <a:pt x="58779" y="6424"/>
                  <a:pt x="58028" y="5942"/>
                </a:cubicBezTo>
                <a:cubicBezTo>
                  <a:pt x="57917" y="5871"/>
                  <a:pt x="57794" y="5837"/>
                  <a:pt x="57672" y="5837"/>
                </a:cubicBezTo>
                <a:close/>
                <a:moveTo>
                  <a:pt x="15473" y="7408"/>
                </a:moveTo>
                <a:cubicBezTo>
                  <a:pt x="15330" y="7408"/>
                  <a:pt x="15187" y="7454"/>
                  <a:pt x="15066" y="7550"/>
                </a:cubicBezTo>
                <a:cubicBezTo>
                  <a:pt x="14352" y="8086"/>
                  <a:pt x="13648" y="8655"/>
                  <a:pt x="12974" y="9242"/>
                </a:cubicBezTo>
                <a:cubicBezTo>
                  <a:pt x="12767" y="9422"/>
                  <a:pt x="12694" y="9711"/>
                  <a:pt x="12790" y="9969"/>
                </a:cubicBezTo>
                <a:cubicBezTo>
                  <a:pt x="12886" y="10226"/>
                  <a:pt x="13131" y="10395"/>
                  <a:pt x="13406" y="10395"/>
                </a:cubicBezTo>
                <a:cubicBezTo>
                  <a:pt x="13564" y="10395"/>
                  <a:pt x="13717" y="10339"/>
                  <a:pt x="13837" y="10235"/>
                </a:cubicBezTo>
                <a:cubicBezTo>
                  <a:pt x="14487" y="9668"/>
                  <a:pt x="15167" y="9118"/>
                  <a:pt x="15855" y="8601"/>
                </a:cubicBezTo>
                <a:cubicBezTo>
                  <a:pt x="16156" y="8387"/>
                  <a:pt x="16221" y="7966"/>
                  <a:pt x="15998" y="7670"/>
                </a:cubicBezTo>
                <a:cubicBezTo>
                  <a:pt x="15869" y="7498"/>
                  <a:pt x="15672" y="7408"/>
                  <a:pt x="15473" y="7408"/>
                </a:cubicBezTo>
                <a:close/>
                <a:moveTo>
                  <a:pt x="61907" y="9000"/>
                </a:moveTo>
                <a:cubicBezTo>
                  <a:pt x="61722" y="9000"/>
                  <a:pt x="61539" y="9077"/>
                  <a:pt x="61409" y="9228"/>
                </a:cubicBezTo>
                <a:cubicBezTo>
                  <a:pt x="61172" y="9503"/>
                  <a:pt x="61203" y="9919"/>
                  <a:pt x="61478" y="10156"/>
                </a:cubicBezTo>
                <a:cubicBezTo>
                  <a:pt x="62129" y="10719"/>
                  <a:pt x="62770" y="11313"/>
                  <a:pt x="63382" y="11923"/>
                </a:cubicBezTo>
                <a:cubicBezTo>
                  <a:pt x="63505" y="12045"/>
                  <a:pt x="63671" y="12115"/>
                  <a:pt x="63846" y="12115"/>
                </a:cubicBezTo>
                <a:lnTo>
                  <a:pt x="63846" y="12114"/>
                </a:lnTo>
                <a:cubicBezTo>
                  <a:pt x="64112" y="12114"/>
                  <a:pt x="64351" y="11953"/>
                  <a:pt x="64453" y="11707"/>
                </a:cubicBezTo>
                <a:cubicBezTo>
                  <a:pt x="64554" y="11461"/>
                  <a:pt x="64497" y="11178"/>
                  <a:pt x="64309" y="10990"/>
                </a:cubicBezTo>
                <a:cubicBezTo>
                  <a:pt x="63675" y="10359"/>
                  <a:pt x="63012" y="9742"/>
                  <a:pt x="62337" y="9160"/>
                </a:cubicBezTo>
                <a:cubicBezTo>
                  <a:pt x="62212" y="9053"/>
                  <a:pt x="62059" y="9000"/>
                  <a:pt x="61907" y="9000"/>
                </a:cubicBezTo>
                <a:close/>
                <a:moveTo>
                  <a:pt x="11466" y="10893"/>
                </a:moveTo>
                <a:cubicBezTo>
                  <a:pt x="11301" y="10893"/>
                  <a:pt x="11136" y="10955"/>
                  <a:pt x="11008" y="11078"/>
                </a:cubicBezTo>
                <a:cubicBezTo>
                  <a:pt x="10377" y="11711"/>
                  <a:pt x="9760" y="12374"/>
                  <a:pt x="9176" y="13049"/>
                </a:cubicBezTo>
                <a:cubicBezTo>
                  <a:pt x="9009" y="13245"/>
                  <a:pt x="8969" y="13519"/>
                  <a:pt x="9076" y="13753"/>
                </a:cubicBezTo>
                <a:cubicBezTo>
                  <a:pt x="9183" y="13987"/>
                  <a:pt x="9417" y="14137"/>
                  <a:pt x="9674" y="14138"/>
                </a:cubicBezTo>
                <a:cubicBezTo>
                  <a:pt x="9864" y="14138"/>
                  <a:pt x="10046" y="14055"/>
                  <a:pt x="10171" y="13910"/>
                </a:cubicBezTo>
                <a:cubicBezTo>
                  <a:pt x="10735" y="13258"/>
                  <a:pt x="11329" y="12618"/>
                  <a:pt x="11939" y="12007"/>
                </a:cubicBezTo>
                <a:cubicBezTo>
                  <a:pt x="12188" y="11748"/>
                  <a:pt x="12184" y="11338"/>
                  <a:pt x="11930" y="11085"/>
                </a:cubicBezTo>
                <a:cubicBezTo>
                  <a:pt x="11802" y="10957"/>
                  <a:pt x="11634" y="10893"/>
                  <a:pt x="11466" y="10893"/>
                </a:cubicBezTo>
                <a:close/>
                <a:moveTo>
                  <a:pt x="65651" y="12730"/>
                </a:moveTo>
                <a:cubicBezTo>
                  <a:pt x="65498" y="12730"/>
                  <a:pt x="65344" y="12783"/>
                  <a:pt x="65219" y="12892"/>
                </a:cubicBezTo>
                <a:cubicBezTo>
                  <a:pt x="64945" y="13130"/>
                  <a:pt x="64916" y="13545"/>
                  <a:pt x="65155" y="13820"/>
                </a:cubicBezTo>
                <a:cubicBezTo>
                  <a:pt x="65721" y="14470"/>
                  <a:pt x="66271" y="15148"/>
                  <a:pt x="66790" y="15838"/>
                </a:cubicBezTo>
                <a:cubicBezTo>
                  <a:pt x="66914" y="16003"/>
                  <a:pt x="67109" y="16099"/>
                  <a:pt x="67315" y="16099"/>
                </a:cubicBezTo>
                <a:lnTo>
                  <a:pt x="67317" y="16099"/>
                </a:lnTo>
                <a:cubicBezTo>
                  <a:pt x="67565" y="16099"/>
                  <a:pt x="67793" y="15958"/>
                  <a:pt x="67904" y="15734"/>
                </a:cubicBezTo>
                <a:cubicBezTo>
                  <a:pt x="68016" y="15512"/>
                  <a:pt x="67991" y="15246"/>
                  <a:pt x="67841" y="15046"/>
                </a:cubicBezTo>
                <a:cubicBezTo>
                  <a:pt x="67303" y="14332"/>
                  <a:pt x="66733" y="13628"/>
                  <a:pt x="66148" y="12956"/>
                </a:cubicBezTo>
                <a:cubicBezTo>
                  <a:pt x="66018" y="12806"/>
                  <a:pt x="65835" y="12730"/>
                  <a:pt x="65651" y="12730"/>
                </a:cubicBezTo>
                <a:close/>
                <a:moveTo>
                  <a:pt x="8017" y="14883"/>
                </a:moveTo>
                <a:cubicBezTo>
                  <a:pt x="7816" y="14883"/>
                  <a:pt x="7619" y="14974"/>
                  <a:pt x="7490" y="15147"/>
                </a:cubicBezTo>
                <a:cubicBezTo>
                  <a:pt x="6954" y="15863"/>
                  <a:pt x="6438" y="16607"/>
                  <a:pt x="5955" y="17360"/>
                </a:cubicBezTo>
                <a:cubicBezTo>
                  <a:pt x="5675" y="17796"/>
                  <a:pt x="5988" y="18371"/>
                  <a:pt x="6508" y="18372"/>
                </a:cubicBezTo>
                <a:cubicBezTo>
                  <a:pt x="6731" y="18372"/>
                  <a:pt x="6941" y="18258"/>
                  <a:pt x="7062" y="18069"/>
                </a:cubicBezTo>
                <a:cubicBezTo>
                  <a:pt x="7527" y="17343"/>
                  <a:pt x="8026" y="16625"/>
                  <a:pt x="8543" y="15935"/>
                </a:cubicBezTo>
                <a:cubicBezTo>
                  <a:pt x="8760" y="15644"/>
                  <a:pt x="8700" y="15232"/>
                  <a:pt x="8410" y="15014"/>
                </a:cubicBezTo>
                <a:cubicBezTo>
                  <a:pt x="8292" y="14926"/>
                  <a:pt x="8154" y="14883"/>
                  <a:pt x="8017" y="14883"/>
                </a:cubicBezTo>
                <a:close/>
                <a:moveTo>
                  <a:pt x="68828" y="16948"/>
                </a:moveTo>
                <a:cubicBezTo>
                  <a:pt x="68705" y="16948"/>
                  <a:pt x="68582" y="16982"/>
                  <a:pt x="68472" y="17054"/>
                </a:cubicBezTo>
                <a:cubicBezTo>
                  <a:pt x="68166" y="17252"/>
                  <a:pt x="68079" y="17660"/>
                  <a:pt x="68278" y="17965"/>
                </a:cubicBezTo>
                <a:cubicBezTo>
                  <a:pt x="68744" y="18688"/>
                  <a:pt x="69192" y="19437"/>
                  <a:pt x="69608" y="20193"/>
                </a:cubicBezTo>
                <a:cubicBezTo>
                  <a:pt x="69723" y="20403"/>
                  <a:pt x="69945" y="20534"/>
                  <a:pt x="70184" y="20534"/>
                </a:cubicBezTo>
                <a:lnTo>
                  <a:pt x="70186" y="20534"/>
                </a:lnTo>
                <a:cubicBezTo>
                  <a:pt x="70686" y="20534"/>
                  <a:pt x="71002" y="19997"/>
                  <a:pt x="70761" y="19559"/>
                </a:cubicBezTo>
                <a:cubicBezTo>
                  <a:pt x="70330" y="18776"/>
                  <a:pt x="69866" y="17999"/>
                  <a:pt x="69382" y="17251"/>
                </a:cubicBezTo>
                <a:cubicBezTo>
                  <a:pt x="69256" y="17055"/>
                  <a:pt x="69044" y="16948"/>
                  <a:pt x="68828" y="16948"/>
                </a:cubicBezTo>
                <a:close/>
                <a:moveTo>
                  <a:pt x="5160" y="19332"/>
                </a:moveTo>
                <a:cubicBezTo>
                  <a:pt x="4927" y="19332"/>
                  <a:pt x="4701" y="19456"/>
                  <a:pt x="4582" y="19674"/>
                </a:cubicBezTo>
                <a:cubicBezTo>
                  <a:pt x="4154" y="20460"/>
                  <a:pt x="3748" y="21271"/>
                  <a:pt x="3378" y="22083"/>
                </a:cubicBezTo>
                <a:cubicBezTo>
                  <a:pt x="3180" y="22519"/>
                  <a:pt x="3498" y="23014"/>
                  <a:pt x="3976" y="23015"/>
                </a:cubicBezTo>
                <a:cubicBezTo>
                  <a:pt x="4234" y="23015"/>
                  <a:pt x="4468" y="22864"/>
                  <a:pt x="4574" y="22629"/>
                </a:cubicBezTo>
                <a:cubicBezTo>
                  <a:pt x="4932" y="21844"/>
                  <a:pt x="5324" y="21062"/>
                  <a:pt x="5737" y="20304"/>
                </a:cubicBezTo>
                <a:cubicBezTo>
                  <a:pt x="5910" y="19986"/>
                  <a:pt x="5793" y="19586"/>
                  <a:pt x="5474" y="19413"/>
                </a:cubicBezTo>
                <a:cubicBezTo>
                  <a:pt x="5374" y="19358"/>
                  <a:pt x="5266" y="19332"/>
                  <a:pt x="5160" y="19332"/>
                </a:cubicBezTo>
                <a:close/>
                <a:moveTo>
                  <a:pt x="71375" y="21582"/>
                </a:moveTo>
                <a:cubicBezTo>
                  <a:pt x="71283" y="21582"/>
                  <a:pt x="71189" y="21601"/>
                  <a:pt x="71100" y="21642"/>
                </a:cubicBezTo>
                <a:cubicBezTo>
                  <a:pt x="70772" y="21793"/>
                  <a:pt x="70628" y="22181"/>
                  <a:pt x="70775" y="22510"/>
                </a:cubicBezTo>
                <a:cubicBezTo>
                  <a:pt x="71137" y="23294"/>
                  <a:pt x="71473" y="24100"/>
                  <a:pt x="71774" y="24904"/>
                </a:cubicBezTo>
                <a:cubicBezTo>
                  <a:pt x="71872" y="25160"/>
                  <a:pt x="72117" y="25329"/>
                  <a:pt x="72391" y="25329"/>
                </a:cubicBezTo>
                <a:cubicBezTo>
                  <a:pt x="72850" y="25328"/>
                  <a:pt x="73167" y="24870"/>
                  <a:pt x="73006" y="24440"/>
                </a:cubicBezTo>
                <a:cubicBezTo>
                  <a:pt x="72692" y="23607"/>
                  <a:pt x="72345" y="22772"/>
                  <a:pt x="71970" y="21960"/>
                </a:cubicBezTo>
                <a:cubicBezTo>
                  <a:pt x="71859" y="21722"/>
                  <a:pt x="71622" y="21582"/>
                  <a:pt x="71375" y="21582"/>
                </a:cubicBezTo>
                <a:close/>
                <a:moveTo>
                  <a:pt x="2971" y="24130"/>
                </a:moveTo>
                <a:cubicBezTo>
                  <a:pt x="2699" y="24130"/>
                  <a:pt x="2444" y="24300"/>
                  <a:pt x="2349" y="24573"/>
                </a:cubicBezTo>
                <a:cubicBezTo>
                  <a:pt x="2039" y="25411"/>
                  <a:pt x="1754" y="26271"/>
                  <a:pt x="1504" y="27129"/>
                </a:cubicBezTo>
                <a:cubicBezTo>
                  <a:pt x="1381" y="27549"/>
                  <a:pt x="1697" y="27969"/>
                  <a:pt x="2135" y="27970"/>
                </a:cubicBezTo>
                <a:cubicBezTo>
                  <a:pt x="2428" y="27969"/>
                  <a:pt x="2684" y="27776"/>
                  <a:pt x="2766" y="27496"/>
                </a:cubicBezTo>
                <a:cubicBezTo>
                  <a:pt x="3007" y="26669"/>
                  <a:pt x="3282" y="25839"/>
                  <a:pt x="3582" y="25031"/>
                </a:cubicBezTo>
                <a:cubicBezTo>
                  <a:pt x="3718" y="24688"/>
                  <a:pt x="3545" y="24300"/>
                  <a:pt x="3199" y="24171"/>
                </a:cubicBezTo>
                <a:cubicBezTo>
                  <a:pt x="3124" y="24143"/>
                  <a:pt x="3047" y="24130"/>
                  <a:pt x="2971" y="24130"/>
                </a:cubicBezTo>
                <a:close/>
                <a:moveTo>
                  <a:pt x="73229" y="26514"/>
                </a:moveTo>
                <a:cubicBezTo>
                  <a:pt x="73167" y="26514"/>
                  <a:pt x="73104" y="26523"/>
                  <a:pt x="73042" y="26541"/>
                </a:cubicBezTo>
                <a:cubicBezTo>
                  <a:pt x="72691" y="26645"/>
                  <a:pt x="72493" y="27016"/>
                  <a:pt x="72600" y="27365"/>
                </a:cubicBezTo>
                <a:cubicBezTo>
                  <a:pt x="72845" y="28194"/>
                  <a:pt x="73062" y="29040"/>
                  <a:pt x="73245" y="29879"/>
                </a:cubicBezTo>
                <a:cubicBezTo>
                  <a:pt x="73312" y="30181"/>
                  <a:pt x="73579" y="30396"/>
                  <a:pt x="73887" y="30397"/>
                </a:cubicBezTo>
                <a:cubicBezTo>
                  <a:pt x="74307" y="30396"/>
                  <a:pt x="74619" y="30009"/>
                  <a:pt x="74530" y="29599"/>
                </a:cubicBezTo>
                <a:cubicBezTo>
                  <a:pt x="74341" y="28728"/>
                  <a:pt x="74114" y="27852"/>
                  <a:pt x="73861" y="26992"/>
                </a:cubicBezTo>
                <a:cubicBezTo>
                  <a:pt x="73779" y="26702"/>
                  <a:pt x="73515" y="26514"/>
                  <a:pt x="73229" y="26514"/>
                </a:cubicBezTo>
                <a:close/>
                <a:moveTo>
                  <a:pt x="1486" y="29218"/>
                </a:moveTo>
                <a:cubicBezTo>
                  <a:pt x="1183" y="29218"/>
                  <a:pt x="910" y="29428"/>
                  <a:pt x="844" y="29737"/>
                </a:cubicBezTo>
                <a:cubicBezTo>
                  <a:pt x="656" y="30609"/>
                  <a:pt x="498" y="31500"/>
                  <a:pt x="373" y="32386"/>
                </a:cubicBezTo>
                <a:cubicBezTo>
                  <a:pt x="317" y="32782"/>
                  <a:pt x="625" y="33135"/>
                  <a:pt x="1024" y="33135"/>
                </a:cubicBezTo>
                <a:cubicBezTo>
                  <a:pt x="1351" y="33135"/>
                  <a:pt x="1629" y="32893"/>
                  <a:pt x="1675" y="32570"/>
                </a:cubicBezTo>
                <a:cubicBezTo>
                  <a:pt x="1796" y="31715"/>
                  <a:pt x="1948" y="30855"/>
                  <a:pt x="2130" y="30014"/>
                </a:cubicBezTo>
                <a:cubicBezTo>
                  <a:pt x="2206" y="29659"/>
                  <a:pt x="1980" y="29309"/>
                  <a:pt x="1625" y="29233"/>
                </a:cubicBezTo>
                <a:cubicBezTo>
                  <a:pt x="1579" y="29223"/>
                  <a:pt x="1532" y="29218"/>
                  <a:pt x="1486" y="29218"/>
                </a:cubicBezTo>
                <a:close/>
                <a:moveTo>
                  <a:pt x="74362" y="31682"/>
                </a:moveTo>
                <a:cubicBezTo>
                  <a:pt x="74331" y="31682"/>
                  <a:pt x="74299" y="31684"/>
                  <a:pt x="74267" y="31688"/>
                </a:cubicBezTo>
                <a:cubicBezTo>
                  <a:pt x="73908" y="31741"/>
                  <a:pt x="73659" y="32074"/>
                  <a:pt x="73711" y="32433"/>
                </a:cubicBezTo>
                <a:cubicBezTo>
                  <a:pt x="73834" y="33283"/>
                  <a:pt x="73928" y="34152"/>
                  <a:pt x="73993" y="35015"/>
                </a:cubicBezTo>
                <a:cubicBezTo>
                  <a:pt x="74017" y="35359"/>
                  <a:pt x="74303" y="35624"/>
                  <a:pt x="74647" y="35625"/>
                </a:cubicBezTo>
                <a:cubicBezTo>
                  <a:pt x="74663" y="35625"/>
                  <a:pt x="74680" y="35624"/>
                  <a:pt x="74695" y="35623"/>
                </a:cubicBezTo>
                <a:cubicBezTo>
                  <a:pt x="75058" y="35597"/>
                  <a:pt x="75331" y="35281"/>
                  <a:pt x="75304" y="34920"/>
                </a:cubicBezTo>
                <a:cubicBezTo>
                  <a:pt x="75237" y="34024"/>
                  <a:pt x="75140" y="33125"/>
                  <a:pt x="75012" y="32245"/>
                </a:cubicBezTo>
                <a:cubicBezTo>
                  <a:pt x="74965" y="31918"/>
                  <a:pt x="74684" y="31682"/>
                  <a:pt x="74362" y="31682"/>
                </a:cubicBezTo>
                <a:close/>
                <a:moveTo>
                  <a:pt x="746" y="34455"/>
                </a:moveTo>
                <a:cubicBezTo>
                  <a:pt x="406" y="34455"/>
                  <a:pt x="119" y="34717"/>
                  <a:pt x="92" y="35062"/>
                </a:cubicBezTo>
                <a:cubicBezTo>
                  <a:pt x="31" y="35934"/>
                  <a:pt x="0" y="36823"/>
                  <a:pt x="0" y="37697"/>
                </a:cubicBezTo>
                <a:lnTo>
                  <a:pt x="0" y="37748"/>
                </a:lnTo>
                <a:cubicBezTo>
                  <a:pt x="0" y="38112"/>
                  <a:pt x="295" y="38405"/>
                  <a:pt x="659" y="38405"/>
                </a:cubicBezTo>
                <a:cubicBezTo>
                  <a:pt x="1021" y="38405"/>
                  <a:pt x="1316" y="38112"/>
                  <a:pt x="1316" y="37748"/>
                </a:cubicBezTo>
                <a:lnTo>
                  <a:pt x="1316" y="37702"/>
                </a:lnTo>
                <a:cubicBezTo>
                  <a:pt x="1316" y="36853"/>
                  <a:pt x="1345" y="35995"/>
                  <a:pt x="1404" y="35152"/>
                </a:cubicBezTo>
                <a:cubicBezTo>
                  <a:pt x="1425" y="34791"/>
                  <a:pt x="1153" y="34481"/>
                  <a:pt x="793" y="34457"/>
                </a:cubicBezTo>
                <a:cubicBezTo>
                  <a:pt x="777" y="34456"/>
                  <a:pt x="761" y="34455"/>
                  <a:pt x="746" y="34455"/>
                </a:cubicBezTo>
                <a:close/>
                <a:moveTo>
                  <a:pt x="74747" y="36952"/>
                </a:moveTo>
                <a:cubicBezTo>
                  <a:pt x="74384" y="36952"/>
                  <a:pt x="74089" y="37246"/>
                  <a:pt x="74089" y="37609"/>
                </a:cubicBezTo>
                <a:lnTo>
                  <a:pt x="74089" y="37703"/>
                </a:lnTo>
                <a:cubicBezTo>
                  <a:pt x="74089" y="38566"/>
                  <a:pt x="74059" y="39439"/>
                  <a:pt x="73998" y="40298"/>
                </a:cubicBezTo>
                <a:cubicBezTo>
                  <a:pt x="73973" y="40660"/>
                  <a:pt x="74245" y="40974"/>
                  <a:pt x="74608" y="41001"/>
                </a:cubicBezTo>
                <a:cubicBezTo>
                  <a:pt x="74624" y="41002"/>
                  <a:pt x="74639" y="41002"/>
                  <a:pt x="74655" y="41002"/>
                </a:cubicBezTo>
                <a:cubicBezTo>
                  <a:pt x="75000" y="41001"/>
                  <a:pt x="75285" y="40735"/>
                  <a:pt x="75311" y="40391"/>
                </a:cubicBezTo>
                <a:cubicBezTo>
                  <a:pt x="75373" y="39501"/>
                  <a:pt x="75405" y="38596"/>
                  <a:pt x="75405" y="37703"/>
                </a:cubicBezTo>
                <a:lnTo>
                  <a:pt x="75405" y="37609"/>
                </a:lnTo>
                <a:cubicBezTo>
                  <a:pt x="75405" y="37246"/>
                  <a:pt x="75110" y="36952"/>
                  <a:pt x="74747" y="36952"/>
                </a:cubicBezTo>
                <a:close/>
                <a:moveTo>
                  <a:pt x="754" y="39733"/>
                </a:moveTo>
                <a:cubicBezTo>
                  <a:pt x="739" y="39733"/>
                  <a:pt x="723" y="39734"/>
                  <a:pt x="707" y="39735"/>
                </a:cubicBezTo>
                <a:cubicBezTo>
                  <a:pt x="345" y="39760"/>
                  <a:pt x="72" y="40075"/>
                  <a:pt x="99" y="40438"/>
                </a:cubicBezTo>
                <a:cubicBezTo>
                  <a:pt x="163" y="41331"/>
                  <a:pt x="259" y="42230"/>
                  <a:pt x="386" y="43113"/>
                </a:cubicBezTo>
                <a:cubicBezTo>
                  <a:pt x="432" y="43435"/>
                  <a:pt x="710" y="43676"/>
                  <a:pt x="1035" y="43677"/>
                </a:cubicBezTo>
                <a:cubicBezTo>
                  <a:pt x="1068" y="43676"/>
                  <a:pt x="1099" y="43674"/>
                  <a:pt x="1130" y="43670"/>
                </a:cubicBezTo>
                <a:cubicBezTo>
                  <a:pt x="1489" y="43618"/>
                  <a:pt x="1738" y="43284"/>
                  <a:pt x="1687" y="42925"/>
                </a:cubicBezTo>
                <a:cubicBezTo>
                  <a:pt x="1565" y="42074"/>
                  <a:pt x="1472" y="41206"/>
                  <a:pt x="1410" y="40343"/>
                </a:cubicBezTo>
                <a:cubicBezTo>
                  <a:pt x="1385" y="39997"/>
                  <a:pt x="1096" y="39733"/>
                  <a:pt x="754" y="39733"/>
                </a:cubicBezTo>
                <a:close/>
                <a:moveTo>
                  <a:pt x="74373" y="42311"/>
                </a:moveTo>
                <a:cubicBezTo>
                  <a:pt x="74050" y="42311"/>
                  <a:pt x="73768" y="42550"/>
                  <a:pt x="73723" y="42880"/>
                </a:cubicBezTo>
                <a:cubicBezTo>
                  <a:pt x="73602" y="43736"/>
                  <a:pt x="73448" y="44595"/>
                  <a:pt x="73266" y="45435"/>
                </a:cubicBezTo>
                <a:cubicBezTo>
                  <a:pt x="73178" y="45845"/>
                  <a:pt x="73490" y="46232"/>
                  <a:pt x="73909" y="46232"/>
                </a:cubicBezTo>
                <a:cubicBezTo>
                  <a:pt x="74219" y="46231"/>
                  <a:pt x="74485" y="46015"/>
                  <a:pt x="74550" y="45713"/>
                </a:cubicBezTo>
                <a:cubicBezTo>
                  <a:pt x="74739" y="44843"/>
                  <a:pt x="74898" y="43952"/>
                  <a:pt x="75025" y="43065"/>
                </a:cubicBezTo>
                <a:cubicBezTo>
                  <a:pt x="75079" y="42705"/>
                  <a:pt x="74828" y="42369"/>
                  <a:pt x="74467" y="42318"/>
                </a:cubicBezTo>
                <a:cubicBezTo>
                  <a:pt x="74435" y="42313"/>
                  <a:pt x="74404" y="42311"/>
                  <a:pt x="74373" y="42311"/>
                </a:cubicBezTo>
                <a:close/>
                <a:moveTo>
                  <a:pt x="1505" y="44962"/>
                </a:moveTo>
                <a:cubicBezTo>
                  <a:pt x="1459" y="44962"/>
                  <a:pt x="1413" y="44967"/>
                  <a:pt x="1366" y="44977"/>
                </a:cubicBezTo>
                <a:cubicBezTo>
                  <a:pt x="1011" y="45055"/>
                  <a:pt x="786" y="45405"/>
                  <a:pt x="864" y="45760"/>
                </a:cubicBezTo>
                <a:cubicBezTo>
                  <a:pt x="1054" y="46634"/>
                  <a:pt x="1278" y="47510"/>
                  <a:pt x="1530" y="48367"/>
                </a:cubicBezTo>
                <a:cubicBezTo>
                  <a:pt x="1613" y="48647"/>
                  <a:pt x="1869" y="48839"/>
                  <a:pt x="2161" y="48840"/>
                </a:cubicBezTo>
                <a:cubicBezTo>
                  <a:pt x="2600" y="48839"/>
                  <a:pt x="2916" y="48417"/>
                  <a:pt x="2792" y="47996"/>
                </a:cubicBezTo>
                <a:cubicBezTo>
                  <a:pt x="2549" y="47169"/>
                  <a:pt x="2333" y="46323"/>
                  <a:pt x="2149" y="45481"/>
                </a:cubicBezTo>
                <a:cubicBezTo>
                  <a:pt x="2081" y="45173"/>
                  <a:pt x="1808" y="44962"/>
                  <a:pt x="1505" y="44962"/>
                </a:cubicBezTo>
                <a:close/>
                <a:moveTo>
                  <a:pt x="73256" y="47479"/>
                </a:moveTo>
                <a:cubicBezTo>
                  <a:pt x="72971" y="47479"/>
                  <a:pt x="72710" y="47665"/>
                  <a:pt x="72626" y="47953"/>
                </a:cubicBezTo>
                <a:cubicBezTo>
                  <a:pt x="72383" y="48779"/>
                  <a:pt x="72108" y="49608"/>
                  <a:pt x="71806" y="50416"/>
                </a:cubicBezTo>
                <a:cubicBezTo>
                  <a:pt x="71648" y="50846"/>
                  <a:pt x="71965" y="51302"/>
                  <a:pt x="72423" y="51303"/>
                </a:cubicBezTo>
                <a:cubicBezTo>
                  <a:pt x="72698" y="51303"/>
                  <a:pt x="72944" y="51132"/>
                  <a:pt x="73039" y="50875"/>
                </a:cubicBezTo>
                <a:cubicBezTo>
                  <a:pt x="73352" y="50037"/>
                  <a:pt x="73637" y="49178"/>
                  <a:pt x="73888" y="48322"/>
                </a:cubicBezTo>
                <a:cubicBezTo>
                  <a:pt x="73990" y="47973"/>
                  <a:pt x="73790" y="47607"/>
                  <a:pt x="73442" y="47506"/>
                </a:cubicBezTo>
                <a:cubicBezTo>
                  <a:pt x="73380" y="47488"/>
                  <a:pt x="73317" y="47479"/>
                  <a:pt x="73256" y="47479"/>
                </a:cubicBezTo>
                <a:close/>
                <a:moveTo>
                  <a:pt x="3000" y="50036"/>
                </a:moveTo>
                <a:cubicBezTo>
                  <a:pt x="2923" y="50036"/>
                  <a:pt x="2845" y="50050"/>
                  <a:pt x="2769" y="50078"/>
                </a:cubicBezTo>
                <a:cubicBezTo>
                  <a:pt x="2431" y="50205"/>
                  <a:pt x="2258" y="50580"/>
                  <a:pt x="2382" y="50919"/>
                </a:cubicBezTo>
                <a:cubicBezTo>
                  <a:pt x="2695" y="51755"/>
                  <a:pt x="3042" y="52590"/>
                  <a:pt x="3415" y="53402"/>
                </a:cubicBezTo>
                <a:cubicBezTo>
                  <a:pt x="3521" y="53636"/>
                  <a:pt x="3755" y="53785"/>
                  <a:pt x="4012" y="53785"/>
                </a:cubicBezTo>
                <a:cubicBezTo>
                  <a:pt x="4491" y="53784"/>
                  <a:pt x="4808" y="53289"/>
                  <a:pt x="4610" y="52854"/>
                </a:cubicBezTo>
                <a:cubicBezTo>
                  <a:pt x="4250" y="52070"/>
                  <a:pt x="3916" y="51265"/>
                  <a:pt x="3613" y="50458"/>
                </a:cubicBezTo>
                <a:cubicBezTo>
                  <a:pt x="3513" y="50197"/>
                  <a:pt x="3264" y="50036"/>
                  <a:pt x="3000" y="50036"/>
                </a:cubicBezTo>
                <a:close/>
                <a:moveTo>
                  <a:pt x="71409" y="52432"/>
                </a:moveTo>
                <a:cubicBezTo>
                  <a:pt x="71160" y="52432"/>
                  <a:pt x="70921" y="52575"/>
                  <a:pt x="70811" y="52816"/>
                </a:cubicBezTo>
                <a:cubicBezTo>
                  <a:pt x="70453" y="53601"/>
                  <a:pt x="70061" y="54383"/>
                  <a:pt x="69647" y="55140"/>
                </a:cubicBezTo>
                <a:cubicBezTo>
                  <a:pt x="69407" y="55578"/>
                  <a:pt x="69724" y="56113"/>
                  <a:pt x="70223" y="56113"/>
                </a:cubicBezTo>
                <a:cubicBezTo>
                  <a:pt x="70464" y="56113"/>
                  <a:pt x="70684" y="55982"/>
                  <a:pt x="70800" y="55771"/>
                </a:cubicBezTo>
                <a:cubicBezTo>
                  <a:pt x="71229" y="54986"/>
                  <a:pt x="71636" y="54177"/>
                  <a:pt x="72007" y="53364"/>
                </a:cubicBezTo>
                <a:cubicBezTo>
                  <a:pt x="72158" y="53034"/>
                  <a:pt x="72013" y="52643"/>
                  <a:pt x="71682" y="52493"/>
                </a:cubicBezTo>
                <a:cubicBezTo>
                  <a:pt x="71593" y="52452"/>
                  <a:pt x="71500" y="52432"/>
                  <a:pt x="71409" y="52432"/>
                </a:cubicBezTo>
                <a:close/>
                <a:moveTo>
                  <a:pt x="5193" y="54822"/>
                </a:moveTo>
                <a:cubicBezTo>
                  <a:pt x="5087" y="54822"/>
                  <a:pt x="4978" y="54848"/>
                  <a:pt x="4878" y="54903"/>
                </a:cubicBezTo>
                <a:cubicBezTo>
                  <a:pt x="4556" y="55079"/>
                  <a:pt x="4441" y="55485"/>
                  <a:pt x="4622" y="55803"/>
                </a:cubicBezTo>
                <a:cubicBezTo>
                  <a:pt x="5052" y="56587"/>
                  <a:pt x="5515" y="57364"/>
                  <a:pt x="5999" y="58113"/>
                </a:cubicBezTo>
                <a:cubicBezTo>
                  <a:pt x="6120" y="58302"/>
                  <a:pt x="6328" y="58415"/>
                  <a:pt x="6552" y="58415"/>
                </a:cubicBezTo>
                <a:cubicBezTo>
                  <a:pt x="7072" y="58414"/>
                  <a:pt x="7386" y="57838"/>
                  <a:pt x="7104" y="57400"/>
                </a:cubicBezTo>
                <a:cubicBezTo>
                  <a:pt x="6637" y="56678"/>
                  <a:pt x="6189" y="55927"/>
                  <a:pt x="5775" y="55171"/>
                </a:cubicBezTo>
                <a:cubicBezTo>
                  <a:pt x="5657" y="54948"/>
                  <a:pt x="5429" y="54822"/>
                  <a:pt x="5193" y="54822"/>
                </a:cubicBezTo>
                <a:close/>
                <a:moveTo>
                  <a:pt x="68877" y="57066"/>
                </a:moveTo>
                <a:cubicBezTo>
                  <a:pt x="68658" y="57066"/>
                  <a:pt x="68443" y="57175"/>
                  <a:pt x="68319" y="57375"/>
                </a:cubicBezTo>
                <a:cubicBezTo>
                  <a:pt x="67853" y="58099"/>
                  <a:pt x="67354" y="58816"/>
                  <a:pt x="66835" y="59508"/>
                </a:cubicBezTo>
                <a:cubicBezTo>
                  <a:pt x="66687" y="59706"/>
                  <a:pt x="66662" y="59973"/>
                  <a:pt x="66773" y="60196"/>
                </a:cubicBezTo>
                <a:cubicBezTo>
                  <a:pt x="66885" y="60418"/>
                  <a:pt x="67113" y="60559"/>
                  <a:pt x="67361" y="60560"/>
                </a:cubicBezTo>
                <a:lnTo>
                  <a:pt x="67361" y="60559"/>
                </a:lnTo>
                <a:cubicBezTo>
                  <a:pt x="67568" y="60559"/>
                  <a:pt x="67763" y="60462"/>
                  <a:pt x="67887" y="60296"/>
                </a:cubicBezTo>
                <a:cubicBezTo>
                  <a:pt x="68424" y="59580"/>
                  <a:pt x="68942" y="58837"/>
                  <a:pt x="69425" y="58087"/>
                </a:cubicBezTo>
                <a:cubicBezTo>
                  <a:pt x="69627" y="57781"/>
                  <a:pt x="69539" y="57369"/>
                  <a:pt x="69232" y="57171"/>
                </a:cubicBezTo>
                <a:cubicBezTo>
                  <a:pt x="69122" y="57100"/>
                  <a:pt x="68999" y="57066"/>
                  <a:pt x="68877" y="57066"/>
                </a:cubicBezTo>
                <a:close/>
                <a:moveTo>
                  <a:pt x="8062" y="59268"/>
                </a:moveTo>
                <a:cubicBezTo>
                  <a:pt x="7924" y="59268"/>
                  <a:pt x="7786" y="59311"/>
                  <a:pt x="7667" y="59400"/>
                </a:cubicBezTo>
                <a:cubicBezTo>
                  <a:pt x="7377" y="59619"/>
                  <a:pt x="7318" y="60030"/>
                  <a:pt x="7536" y="60320"/>
                </a:cubicBezTo>
                <a:cubicBezTo>
                  <a:pt x="8072" y="61034"/>
                  <a:pt x="8640" y="61738"/>
                  <a:pt x="9227" y="62413"/>
                </a:cubicBezTo>
                <a:cubicBezTo>
                  <a:pt x="9352" y="62558"/>
                  <a:pt x="9533" y="62640"/>
                  <a:pt x="9724" y="62640"/>
                </a:cubicBezTo>
                <a:cubicBezTo>
                  <a:pt x="9981" y="62640"/>
                  <a:pt x="10215" y="62489"/>
                  <a:pt x="10322" y="62254"/>
                </a:cubicBezTo>
                <a:cubicBezTo>
                  <a:pt x="10429" y="62020"/>
                  <a:pt x="10389" y="61745"/>
                  <a:pt x="10220" y="61550"/>
                </a:cubicBezTo>
                <a:cubicBezTo>
                  <a:pt x="9654" y="60899"/>
                  <a:pt x="9105" y="60220"/>
                  <a:pt x="8588" y="59531"/>
                </a:cubicBezTo>
                <a:cubicBezTo>
                  <a:pt x="8459" y="59359"/>
                  <a:pt x="8262" y="59268"/>
                  <a:pt x="8062" y="59268"/>
                </a:cubicBezTo>
                <a:close/>
                <a:moveTo>
                  <a:pt x="65701" y="61302"/>
                </a:moveTo>
                <a:cubicBezTo>
                  <a:pt x="65517" y="61302"/>
                  <a:pt x="65334" y="61379"/>
                  <a:pt x="65205" y="61529"/>
                </a:cubicBezTo>
                <a:cubicBezTo>
                  <a:pt x="64639" y="62181"/>
                  <a:pt x="64044" y="62820"/>
                  <a:pt x="63434" y="63430"/>
                </a:cubicBezTo>
                <a:cubicBezTo>
                  <a:pt x="63246" y="63617"/>
                  <a:pt x="63190" y="63900"/>
                  <a:pt x="63291" y="64146"/>
                </a:cubicBezTo>
                <a:cubicBezTo>
                  <a:pt x="63393" y="64391"/>
                  <a:pt x="63633" y="64552"/>
                  <a:pt x="63899" y="64552"/>
                </a:cubicBezTo>
                <a:cubicBezTo>
                  <a:pt x="64074" y="64552"/>
                  <a:pt x="64241" y="64483"/>
                  <a:pt x="64364" y="64359"/>
                </a:cubicBezTo>
                <a:cubicBezTo>
                  <a:pt x="64995" y="63728"/>
                  <a:pt x="65613" y="63065"/>
                  <a:pt x="66198" y="62390"/>
                </a:cubicBezTo>
                <a:cubicBezTo>
                  <a:pt x="66435" y="62115"/>
                  <a:pt x="66406" y="61701"/>
                  <a:pt x="66131" y="61462"/>
                </a:cubicBezTo>
                <a:cubicBezTo>
                  <a:pt x="66007" y="61355"/>
                  <a:pt x="65854" y="61302"/>
                  <a:pt x="65701" y="61302"/>
                </a:cubicBezTo>
                <a:close/>
                <a:moveTo>
                  <a:pt x="11538" y="63268"/>
                </a:moveTo>
                <a:cubicBezTo>
                  <a:pt x="11369" y="63268"/>
                  <a:pt x="11201" y="63333"/>
                  <a:pt x="11073" y="63461"/>
                </a:cubicBezTo>
                <a:cubicBezTo>
                  <a:pt x="10820" y="63714"/>
                  <a:pt x="10816" y="64122"/>
                  <a:pt x="11063" y="64380"/>
                </a:cubicBezTo>
                <a:cubicBezTo>
                  <a:pt x="11696" y="65012"/>
                  <a:pt x="12359" y="65628"/>
                  <a:pt x="13033" y="66213"/>
                </a:cubicBezTo>
                <a:cubicBezTo>
                  <a:pt x="13153" y="66316"/>
                  <a:pt x="13304" y="66373"/>
                  <a:pt x="13463" y="66373"/>
                </a:cubicBezTo>
                <a:cubicBezTo>
                  <a:pt x="13737" y="66373"/>
                  <a:pt x="13983" y="66203"/>
                  <a:pt x="14078" y="65945"/>
                </a:cubicBezTo>
                <a:cubicBezTo>
                  <a:pt x="14175" y="65688"/>
                  <a:pt x="14100" y="65398"/>
                  <a:pt x="13893" y="65218"/>
                </a:cubicBezTo>
                <a:cubicBezTo>
                  <a:pt x="13242" y="64655"/>
                  <a:pt x="12603" y="64059"/>
                  <a:pt x="11991" y="63449"/>
                </a:cubicBezTo>
                <a:cubicBezTo>
                  <a:pt x="11864" y="63328"/>
                  <a:pt x="11701" y="63268"/>
                  <a:pt x="11538" y="63268"/>
                </a:cubicBezTo>
                <a:close/>
                <a:moveTo>
                  <a:pt x="61971" y="65034"/>
                </a:moveTo>
                <a:cubicBezTo>
                  <a:pt x="61815" y="65034"/>
                  <a:pt x="61659" y="65089"/>
                  <a:pt x="61533" y="65201"/>
                </a:cubicBezTo>
                <a:cubicBezTo>
                  <a:pt x="60882" y="65765"/>
                  <a:pt x="60203" y="66314"/>
                  <a:pt x="59513" y="66831"/>
                </a:cubicBezTo>
                <a:cubicBezTo>
                  <a:pt x="59286" y="67001"/>
                  <a:pt x="59194" y="67297"/>
                  <a:pt x="59284" y="67565"/>
                </a:cubicBezTo>
                <a:cubicBezTo>
                  <a:pt x="59373" y="67833"/>
                  <a:pt x="59624" y="68014"/>
                  <a:pt x="59905" y="68014"/>
                </a:cubicBezTo>
                <a:cubicBezTo>
                  <a:pt x="59906" y="68014"/>
                  <a:pt x="59907" y="68014"/>
                  <a:pt x="59908" y="68014"/>
                </a:cubicBezTo>
                <a:cubicBezTo>
                  <a:pt x="60050" y="68014"/>
                  <a:pt x="60188" y="67969"/>
                  <a:pt x="60302" y="67883"/>
                </a:cubicBezTo>
                <a:cubicBezTo>
                  <a:pt x="61016" y="67347"/>
                  <a:pt x="61720" y="66778"/>
                  <a:pt x="62395" y="66194"/>
                </a:cubicBezTo>
                <a:cubicBezTo>
                  <a:pt x="62675" y="65957"/>
                  <a:pt x="62708" y="65536"/>
                  <a:pt x="62468" y="65260"/>
                </a:cubicBezTo>
                <a:cubicBezTo>
                  <a:pt x="62337" y="65110"/>
                  <a:pt x="62154" y="65034"/>
                  <a:pt x="61971" y="65034"/>
                </a:cubicBezTo>
                <a:close/>
                <a:moveTo>
                  <a:pt x="15524" y="66717"/>
                </a:moveTo>
                <a:cubicBezTo>
                  <a:pt x="15324" y="66717"/>
                  <a:pt x="15126" y="66808"/>
                  <a:pt x="14997" y="66981"/>
                </a:cubicBezTo>
                <a:cubicBezTo>
                  <a:pt x="14780" y="67271"/>
                  <a:pt x="14839" y="67684"/>
                  <a:pt x="15130" y="67901"/>
                </a:cubicBezTo>
                <a:cubicBezTo>
                  <a:pt x="15846" y="68438"/>
                  <a:pt x="16589" y="68954"/>
                  <a:pt x="17341" y="69436"/>
                </a:cubicBezTo>
                <a:cubicBezTo>
                  <a:pt x="17446" y="69505"/>
                  <a:pt x="17570" y="69542"/>
                  <a:pt x="17696" y="69542"/>
                </a:cubicBezTo>
                <a:cubicBezTo>
                  <a:pt x="17987" y="69542"/>
                  <a:pt x="18244" y="69349"/>
                  <a:pt x="18327" y="69070"/>
                </a:cubicBezTo>
                <a:cubicBezTo>
                  <a:pt x="18409" y="68789"/>
                  <a:pt x="18298" y="68489"/>
                  <a:pt x="18053" y="68331"/>
                </a:cubicBezTo>
                <a:cubicBezTo>
                  <a:pt x="17328" y="67864"/>
                  <a:pt x="16609" y="67366"/>
                  <a:pt x="15918" y="66848"/>
                </a:cubicBezTo>
                <a:cubicBezTo>
                  <a:pt x="15800" y="66760"/>
                  <a:pt x="15661" y="66717"/>
                  <a:pt x="15524" y="66717"/>
                </a:cubicBezTo>
                <a:close/>
                <a:moveTo>
                  <a:pt x="57739" y="68209"/>
                </a:moveTo>
                <a:cubicBezTo>
                  <a:pt x="57617" y="68209"/>
                  <a:pt x="57494" y="68243"/>
                  <a:pt x="57383" y="68313"/>
                </a:cubicBezTo>
                <a:cubicBezTo>
                  <a:pt x="56658" y="68781"/>
                  <a:pt x="55908" y="69227"/>
                  <a:pt x="55153" y="69640"/>
                </a:cubicBezTo>
                <a:cubicBezTo>
                  <a:pt x="54889" y="69785"/>
                  <a:pt x="54757" y="70088"/>
                  <a:pt x="54831" y="70380"/>
                </a:cubicBezTo>
                <a:cubicBezTo>
                  <a:pt x="54907" y="70671"/>
                  <a:pt x="55168" y="70874"/>
                  <a:pt x="55469" y="70874"/>
                </a:cubicBezTo>
                <a:lnTo>
                  <a:pt x="55469" y="70874"/>
                </a:lnTo>
                <a:cubicBezTo>
                  <a:pt x="55579" y="70874"/>
                  <a:pt x="55688" y="70846"/>
                  <a:pt x="55785" y="70793"/>
                </a:cubicBezTo>
                <a:cubicBezTo>
                  <a:pt x="56566" y="70366"/>
                  <a:pt x="57345" y="69903"/>
                  <a:pt x="58095" y="69419"/>
                </a:cubicBezTo>
                <a:cubicBezTo>
                  <a:pt x="58401" y="69223"/>
                  <a:pt x="58489" y="68816"/>
                  <a:pt x="58293" y="68510"/>
                </a:cubicBezTo>
                <a:cubicBezTo>
                  <a:pt x="58166" y="68315"/>
                  <a:pt x="57955" y="68209"/>
                  <a:pt x="57739" y="68209"/>
                </a:cubicBezTo>
                <a:close/>
                <a:moveTo>
                  <a:pt x="55469" y="70874"/>
                </a:moveTo>
                <a:cubicBezTo>
                  <a:pt x="55469" y="70874"/>
                  <a:pt x="55468" y="70874"/>
                  <a:pt x="55468" y="70874"/>
                </a:cubicBezTo>
                <a:lnTo>
                  <a:pt x="55470" y="70874"/>
                </a:lnTo>
                <a:cubicBezTo>
                  <a:pt x="55470" y="70874"/>
                  <a:pt x="55469" y="70874"/>
                  <a:pt x="55469" y="70874"/>
                </a:cubicBezTo>
                <a:close/>
                <a:moveTo>
                  <a:pt x="19975" y="69578"/>
                </a:moveTo>
                <a:cubicBezTo>
                  <a:pt x="19742" y="69578"/>
                  <a:pt x="19516" y="69703"/>
                  <a:pt x="19397" y="69921"/>
                </a:cubicBezTo>
                <a:cubicBezTo>
                  <a:pt x="19223" y="70238"/>
                  <a:pt x="19340" y="70636"/>
                  <a:pt x="19656" y="70811"/>
                </a:cubicBezTo>
                <a:cubicBezTo>
                  <a:pt x="20442" y="71241"/>
                  <a:pt x="21252" y="71646"/>
                  <a:pt x="22063" y="72017"/>
                </a:cubicBezTo>
                <a:cubicBezTo>
                  <a:pt x="22149" y="72056"/>
                  <a:pt x="22242" y="72076"/>
                  <a:pt x="22336" y="72076"/>
                </a:cubicBezTo>
                <a:cubicBezTo>
                  <a:pt x="22645" y="72076"/>
                  <a:pt x="22913" y="71861"/>
                  <a:pt x="22979" y="71558"/>
                </a:cubicBezTo>
                <a:cubicBezTo>
                  <a:pt x="23045" y="71256"/>
                  <a:pt x="22890" y="70949"/>
                  <a:pt x="22610" y="70820"/>
                </a:cubicBezTo>
                <a:cubicBezTo>
                  <a:pt x="21826" y="70463"/>
                  <a:pt x="21045" y="70072"/>
                  <a:pt x="20285" y="69657"/>
                </a:cubicBezTo>
                <a:cubicBezTo>
                  <a:pt x="20186" y="69604"/>
                  <a:pt x="20080" y="69578"/>
                  <a:pt x="19975" y="69578"/>
                </a:cubicBezTo>
                <a:close/>
                <a:moveTo>
                  <a:pt x="53103" y="70746"/>
                </a:moveTo>
                <a:cubicBezTo>
                  <a:pt x="53013" y="70746"/>
                  <a:pt x="52921" y="70765"/>
                  <a:pt x="52834" y="70805"/>
                </a:cubicBezTo>
                <a:cubicBezTo>
                  <a:pt x="52050" y="71163"/>
                  <a:pt x="51244" y="71497"/>
                  <a:pt x="50438" y="71799"/>
                </a:cubicBezTo>
                <a:cubicBezTo>
                  <a:pt x="50141" y="71910"/>
                  <a:pt x="49965" y="72218"/>
                  <a:pt x="50021" y="72532"/>
                </a:cubicBezTo>
                <a:cubicBezTo>
                  <a:pt x="50079" y="72844"/>
                  <a:pt x="50350" y="73072"/>
                  <a:pt x="50668" y="73073"/>
                </a:cubicBezTo>
                <a:lnTo>
                  <a:pt x="50668" y="73073"/>
                </a:lnTo>
                <a:cubicBezTo>
                  <a:pt x="50747" y="73073"/>
                  <a:pt x="50825" y="73058"/>
                  <a:pt x="50899" y="73031"/>
                </a:cubicBezTo>
                <a:cubicBezTo>
                  <a:pt x="51734" y="72719"/>
                  <a:pt x="52569" y="72372"/>
                  <a:pt x="53381" y="72000"/>
                </a:cubicBezTo>
                <a:cubicBezTo>
                  <a:pt x="53708" y="71847"/>
                  <a:pt x="53851" y="71459"/>
                  <a:pt x="53701" y="71130"/>
                </a:cubicBezTo>
                <a:cubicBezTo>
                  <a:pt x="53591" y="70889"/>
                  <a:pt x="53353" y="70746"/>
                  <a:pt x="53103" y="70746"/>
                </a:cubicBezTo>
                <a:close/>
                <a:moveTo>
                  <a:pt x="50668" y="73073"/>
                </a:moveTo>
                <a:cubicBezTo>
                  <a:pt x="50668" y="73073"/>
                  <a:pt x="50668" y="73073"/>
                  <a:pt x="50668" y="73073"/>
                </a:cubicBezTo>
                <a:lnTo>
                  <a:pt x="50669" y="73073"/>
                </a:lnTo>
                <a:cubicBezTo>
                  <a:pt x="50669" y="73073"/>
                  <a:pt x="50669" y="73073"/>
                  <a:pt x="50668" y="73073"/>
                </a:cubicBezTo>
                <a:close/>
                <a:moveTo>
                  <a:pt x="24782" y="71773"/>
                </a:moveTo>
                <a:cubicBezTo>
                  <a:pt x="24515" y="71773"/>
                  <a:pt x="24264" y="71937"/>
                  <a:pt x="24165" y="72201"/>
                </a:cubicBezTo>
                <a:cubicBezTo>
                  <a:pt x="24039" y="72542"/>
                  <a:pt x="24212" y="72921"/>
                  <a:pt x="24552" y="73047"/>
                </a:cubicBezTo>
                <a:cubicBezTo>
                  <a:pt x="25390" y="73359"/>
                  <a:pt x="26250" y="73644"/>
                  <a:pt x="27106" y="73894"/>
                </a:cubicBezTo>
                <a:cubicBezTo>
                  <a:pt x="27166" y="73912"/>
                  <a:pt x="27228" y="73921"/>
                  <a:pt x="27292" y="73921"/>
                </a:cubicBezTo>
                <a:cubicBezTo>
                  <a:pt x="27618" y="73921"/>
                  <a:pt x="27895" y="73680"/>
                  <a:pt x="27941" y="73357"/>
                </a:cubicBezTo>
                <a:cubicBezTo>
                  <a:pt x="27988" y="73033"/>
                  <a:pt x="27789" y="72725"/>
                  <a:pt x="27476" y="72633"/>
                </a:cubicBezTo>
                <a:cubicBezTo>
                  <a:pt x="26649" y="72391"/>
                  <a:pt x="25819" y="72116"/>
                  <a:pt x="25011" y="71814"/>
                </a:cubicBezTo>
                <a:cubicBezTo>
                  <a:pt x="24936" y="71786"/>
                  <a:pt x="24858" y="71773"/>
                  <a:pt x="24782" y="71773"/>
                </a:cubicBezTo>
                <a:close/>
                <a:moveTo>
                  <a:pt x="48180" y="72586"/>
                </a:moveTo>
                <a:cubicBezTo>
                  <a:pt x="48112" y="72586"/>
                  <a:pt x="48043" y="72597"/>
                  <a:pt x="47975" y="72619"/>
                </a:cubicBezTo>
                <a:cubicBezTo>
                  <a:pt x="47149" y="72862"/>
                  <a:pt x="46302" y="73078"/>
                  <a:pt x="45459" y="73261"/>
                </a:cubicBezTo>
                <a:cubicBezTo>
                  <a:pt x="45131" y="73332"/>
                  <a:pt x="44909" y="73639"/>
                  <a:pt x="44945" y="73973"/>
                </a:cubicBezTo>
                <a:cubicBezTo>
                  <a:pt x="44980" y="74307"/>
                  <a:pt x="45262" y="74560"/>
                  <a:pt x="45598" y="74562"/>
                </a:cubicBezTo>
                <a:cubicBezTo>
                  <a:pt x="45644" y="74560"/>
                  <a:pt x="45692" y="74556"/>
                  <a:pt x="45738" y="74546"/>
                </a:cubicBezTo>
                <a:cubicBezTo>
                  <a:pt x="46612" y="74355"/>
                  <a:pt x="47489" y="74133"/>
                  <a:pt x="48345" y="73881"/>
                </a:cubicBezTo>
                <a:cubicBezTo>
                  <a:pt x="48704" y="73787"/>
                  <a:pt x="48915" y="73414"/>
                  <a:pt x="48810" y="73058"/>
                </a:cubicBezTo>
                <a:cubicBezTo>
                  <a:pt x="48725" y="72771"/>
                  <a:pt x="48463" y="72586"/>
                  <a:pt x="48180" y="72586"/>
                </a:cubicBezTo>
                <a:close/>
                <a:moveTo>
                  <a:pt x="29845" y="73254"/>
                </a:moveTo>
                <a:cubicBezTo>
                  <a:pt x="29542" y="73254"/>
                  <a:pt x="29269" y="73463"/>
                  <a:pt x="29202" y="73772"/>
                </a:cubicBezTo>
                <a:cubicBezTo>
                  <a:pt x="29125" y="74130"/>
                  <a:pt x="29355" y="74483"/>
                  <a:pt x="29714" y="74556"/>
                </a:cubicBezTo>
                <a:cubicBezTo>
                  <a:pt x="30585" y="74743"/>
                  <a:pt x="31477" y="74903"/>
                  <a:pt x="32363" y="75028"/>
                </a:cubicBezTo>
                <a:cubicBezTo>
                  <a:pt x="32393" y="75033"/>
                  <a:pt x="32425" y="75035"/>
                  <a:pt x="32456" y="75035"/>
                </a:cubicBezTo>
                <a:lnTo>
                  <a:pt x="32456" y="75035"/>
                </a:lnTo>
                <a:cubicBezTo>
                  <a:pt x="32802" y="75035"/>
                  <a:pt x="33087" y="74768"/>
                  <a:pt x="33111" y="74423"/>
                </a:cubicBezTo>
                <a:cubicBezTo>
                  <a:pt x="33135" y="74079"/>
                  <a:pt x="32889" y="73774"/>
                  <a:pt x="32547" y="73727"/>
                </a:cubicBezTo>
                <a:cubicBezTo>
                  <a:pt x="31692" y="73605"/>
                  <a:pt x="30831" y="73452"/>
                  <a:pt x="29991" y="73270"/>
                </a:cubicBezTo>
                <a:cubicBezTo>
                  <a:pt x="29942" y="73259"/>
                  <a:pt x="29893" y="73254"/>
                  <a:pt x="29845" y="73254"/>
                </a:cubicBezTo>
                <a:close/>
                <a:moveTo>
                  <a:pt x="32456" y="75035"/>
                </a:moveTo>
                <a:cubicBezTo>
                  <a:pt x="32456" y="75035"/>
                  <a:pt x="32456" y="75035"/>
                  <a:pt x="32455" y="75035"/>
                </a:cubicBezTo>
                <a:lnTo>
                  <a:pt x="32457" y="75035"/>
                </a:lnTo>
                <a:cubicBezTo>
                  <a:pt x="32456" y="75035"/>
                  <a:pt x="32456" y="75035"/>
                  <a:pt x="32456" y="75035"/>
                </a:cubicBezTo>
                <a:close/>
                <a:moveTo>
                  <a:pt x="42996" y="73714"/>
                </a:moveTo>
                <a:cubicBezTo>
                  <a:pt x="42965" y="73714"/>
                  <a:pt x="42934" y="73716"/>
                  <a:pt x="42903" y="73720"/>
                </a:cubicBezTo>
                <a:cubicBezTo>
                  <a:pt x="42052" y="73842"/>
                  <a:pt x="41182" y="73935"/>
                  <a:pt x="40321" y="73996"/>
                </a:cubicBezTo>
                <a:cubicBezTo>
                  <a:pt x="39968" y="74023"/>
                  <a:pt x="39700" y="74322"/>
                  <a:pt x="39712" y="74675"/>
                </a:cubicBezTo>
                <a:cubicBezTo>
                  <a:pt x="39725" y="75028"/>
                  <a:pt x="40014" y="75309"/>
                  <a:pt x="40368" y="75310"/>
                </a:cubicBezTo>
                <a:cubicBezTo>
                  <a:pt x="40383" y="75310"/>
                  <a:pt x="40399" y="75309"/>
                  <a:pt x="40415" y="75309"/>
                </a:cubicBezTo>
                <a:cubicBezTo>
                  <a:pt x="41308" y="75244"/>
                  <a:pt x="42207" y="75148"/>
                  <a:pt x="43089" y="75022"/>
                </a:cubicBezTo>
                <a:cubicBezTo>
                  <a:pt x="43449" y="74971"/>
                  <a:pt x="43699" y="74637"/>
                  <a:pt x="43647" y="74278"/>
                </a:cubicBezTo>
                <a:cubicBezTo>
                  <a:pt x="43600" y="73950"/>
                  <a:pt x="43318" y="73714"/>
                  <a:pt x="42996" y="73714"/>
                </a:cubicBezTo>
                <a:close/>
                <a:moveTo>
                  <a:pt x="35081" y="73998"/>
                </a:moveTo>
                <a:cubicBezTo>
                  <a:pt x="34739" y="73998"/>
                  <a:pt x="34451" y="74263"/>
                  <a:pt x="34427" y="74609"/>
                </a:cubicBezTo>
                <a:cubicBezTo>
                  <a:pt x="34401" y="74972"/>
                  <a:pt x="34676" y="75287"/>
                  <a:pt x="35039" y="75311"/>
                </a:cubicBezTo>
                <a:cubicBezTo>
                  <a:pt x="35921" y="75373"/>
                  <a:pt x="36818" y="75404"/>
                  <a:pt x="37702" y="75404"/>
                </a:cubicBezTo>
                <a:lnTo>
                  <a:pt x="37726" y="75404"/>
                </a:lnTo>
                <a:cubicBezTo>
                  <a:pt x="38089" y="75404"/>
                  <a:pt x="38372" y="75109"/>
                  <a:pt x="38372" y="74747"/>
                </a:cubicBezTo>
                <a:cubicBezTo>
                  <a:pt x="38372" y="74383"/>
                  <a:pt x="38066" y="74089"/>
                  <a:pt x="37702" y="74089"/>
                </a:cubicBezTo>
                <a:cubicBezTo>
                  <a:pt x="36848" y="74089"/>
                  <a:pt x="35982" y="74059"/>
                  <a:pt x="35129" y="74000"/>
                </a:cubicBezTo>
                <a:cubicBezTo>
                  <a:pt x="35113" y="73998"/>
                  <a:pt x="35097" y="73998"/>
                  <a:pt x="35081" y="73998"/>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 name="Google Shape;227;p6"/>
          <p:cNvGrpSpPr/>
          <p:nvPr/>
        </p:nvGrpSpPr>
        <p:grpSpPr>
          <a:xfrm>
            <a:off x="-565616" y="3846271"/>
            <a:ext cx="1459393" cy="864251"/>
            <a:chOff x="3787500" y="1780975"/>
            <a:chExt cx="598750" cy="354550"/>
          </a:xfrm>
        </p:grpSpPr>
        <p:sp>
          <p:nvSpPr>
            <p:cNvPr id="228" name="Google Shape;228;p6"/>
            <p:cNvSpPr/>
            <p:nvPr/>
          </p:nvSpPr>
          <p:spPr>
            <a:xfrm>
              <a:off x="3787500" y="1780975"/>
              <a:ext cx="51750" cy="49825"/>
            </a:xfrm>
            <a:custGeom>
              <a:avLst/>
              <a:gdLst/>
              <a:ahLst/>
              <a:cxnLst/>
              <a:rect l="l" t="t" r="r" b="b"/>
              <a:pathLst>
                <a:path w="2070" h="1993" extrusionOk="0">
                  <a:moveTo>
                    <a:pt x="1073" y="264"/>
                  </a:moveTo>
                  <a:cubicBezTo>
                    <a:pt x="1478" y="264"/>
                    <a:pt x="1806" y="592"/>
                    <a:pt x="1806" y="997"/>
                  </a:cubicBezTo>
                  <a:cubicBezTo>
                    <a:pt x="1806" y="1293"/>
                    <a:pt x="1628" y="1560"/>
                    <a:pt x="1355" y="1673"/>
                  </a:cubicBezTo>
                  <a:cubicBezTo>
                    <a:pt x="1264" y="1711"/>
                    <a:pt x="1169" y="1729"/>
                    <a:pt x="1074" y="1729"/>
                  </a:cubicBezTo>
                  <a:cubicBezTo>
                    <a:pt x="883" y="1729"/>
                    <a:pt x="696" y="1654"/>
                    <a:pt x="556" y="1514"/>
                  </a:cubicBezTo>
                  <a:cubicBezTo>
                    <a:pt x="346" y="1305"/>
                    <a:pt x="284" y="990"/>
                    <a:pt x="397" y="716"/>
                  </a:cubicBezTo>
                  <a:cubicBezTo>
                    <a:pt x="510" y="442"/>
                    <a:pt x="777" y="264"/>
                    <a:pt x="1073" y="264"/>
                  </a:cubicBezTo>
                  <a:close/>
                  <a:moveTo>
                    <a:pt x="1075" y="1"/>
                  </a:moveTo>
                  <a:cubicBezTo>
                    <a:pt x="816" y="1"/>
                    <a:pt x="561" y="102"/>
                    <a:pt x="370" y="293"/>
                  </a:cubicBezTo>
                  <a:cubicBezTo>
                    <a:pt x="86" y="578"/>
                    <a:pt x="0" y="1006"/>
                    <a:pt x="154" y="1378"/>
                  </a:cubicBezTo>
                  <a:cubicBezTo>
                    <a:pt x="308" y="1749"/>
                    <a:pt x="671" y="1992"/>
                    <a:pt x="1073" y="1992"/>
                  </a:cubicBezTo>
                  <a:cubicBezTo>
                    <a:pt x="1623" y="1991"/>
                    <a:pt x="2069" y="1547"/>
                    <a:pt x="2070" y="997"/>
                  </a:cubicBezTo>
                  <a:cubicBezTo>
                    <a:pt x="2070" y="594"/>
                    <a:pt x="1827" y="231"/>
                    <a:pt x="1455" y="77"/>
                  </a:cubicBezTo>
                  <a:cubicBezTo>
                    <a:pt x="1332"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3865625" y="1780975"/>
              <a:ext cx="51775" cy="49825"/>
            </a:xfrm>
            <a:custGeom>
              <a:avLst/>
              <a:gdLst/>
              <a:ahLst/>
              <a:cxnLst/>
              <a:rect l="l" t="t" r="r" b="b"/>
              <a:pathLst>
                <a:path w="2071" h="1993" extrusionOk="0">
                  <a:moveTo>
                    <a:pt x="1075" y="264"/>
                  </a:moveTo>
                  <a:cubicBezTo>
                    <a:pt x="1479" y="264"/>
                    <a:pt x="1807" y="592"/>
                    <a:pt x="1807" y="997"/>
                  </a:cubicBezTo>
                  <a:cubicBezTo>
                    <a:pt x="1807" y="1293"/>
                    <a:pt x="1629" y="1560"/>
                    <a:pt x="1355" y="1673"/>
                  </a:cubicBezTo>
                  <a:cubicBezTo>
                    <a:pt x="1264" y="1711"/>
                    <a:pt x="1169" y="1729"/>
                    <a:pt x="1075" y="1729"/>
                  </a:cubicBezTo>
                  <a:cubicBezTo>
                    <a:pt x="884" y="1729"/>
                    <a:pt x="697" y="1654"/>
                    <a:pt x="557" y="1514"/>
                  </a:cubicBezTo>
                  <a:cubicBezTo>
                    <a:pt x="347" y="1305"/>
                    <a:pt x="284" y="990"/>
                    <a:pt x="398" y="716"/>
                  </a:cubicBezTo>
                  <a:cubicBezTo>
                    <a:pt x="511" y="442"/>
                    <a:pt x="779" y="264"/>
                    <a:pt x="1075" y="264"/>
                  </a:cubicBezTo>
                  <a:close/>
                  <a:moveTo>
                    <a:pt x="1075" y="1"/>
                  </a:moveTo>
                  <a:cubicBezTo>
                    <a:pt x="816" y="1"/>
                    <a:pt x="561" y="102"/>
                    <a:pt x="371" y="293"/>
                  </a:cubicBezTo>
                  <a:cubicBezTo>
                    <a:pt x="86" y="578"/>
                    <a:pt x="0" y="1006"/>
                    <a:pt x="154" y="1378"/>
                  </a:cubicBezTo>
                  <a:cubicBezTo>
                    <a:pt x="309" y="1749"/>
                    <a:pt x="672" y="1992"/>
                    <a:pt x="1075" y="1992"/>
                  </a:cubicBezTo>
                  <a:cubicBezTo>
                    <a:pt x="1624" y="1992"/>
                    <a:pt x="2069" y="1547"/>
                    <a:pt x="2070" y="997"/>
                  </a:cubicBezTo>
                  <a:cubicBezTo>
                    <a:pt x="2070" y="594"/>
                    <a:pt x="1827" y="231"/>
                    <a:pt x="1456" y="77"/>
                  </a:cubicBezTo>
                  <a:cubicBezTo>
                    <a:pt x="1333"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3943775" y="1780975"/>
              <a:ext cx="51750" cy="49825"/>
            </a:xfrm>
            <a:custGeom>
              <a:avLst/>
              <a:gdLst/>
              <a:ahLst/>
              <a:cxnLst/>
              <a:rect l="l" t="t" r="r" b="b"/>
              <a:pathLst>
                <a:path w="2070" h="1993" extrusionOk="0">
                  <a:moveTo>
                    <a:pt x="1074" y="264"/>
                  </a:moveTo>
                  <a:cubicBezTo>
                    <a:pt x="1478" y="264"/>
                    <a:pt x="1806" y="592"/>
                    <a:pt x="1806" y="997"/>
                  </a:cubicBezTo>
                  <a:cubicBezTo>
                    <a:pt x="1806" y="1293"/>
                    <a:pt x="1628" y="1560"/>
                    <a:pt x="1354" y="1673"/>
                  </a:cubicBezTo>
                  <a:cubicBezTo>
                    <a:pt x="1263" y="1711"/>
                    <a:pt x="1168" y="1729"/>
                    <a:pt x="1074" y="1729"/>
                  </a:cubicBezTo>
                  <a:cubicBezTo>
                    <a:pt x="883" y="1729"/>
                    <a:pt x="696" y="1654"/>
                    <a:pt x="556" y="1514"/>
                  </a:cubicBezTo>
                  <a:cubicBezTo>
                    <a:pt x="346" y="1305"/>
                    <a:pt x="284" y="990"/>
                    <a:pt x="397" y="716"/>
                  </a:cubicBezTo>
                  <a:cubicBezTo>
                    <a:pt x="511" y="442"/>
                    <a:pt x="778" y="264"/>
                    <a:pt x="1074" y="264"/>
                  </a:cubicBezTo>
                  <a:close/>
                  <a:moveTo>
                    <a:pt x="1075" y="1"/>
                  </a:moveTo>
                  <a:cubicBezTo>
                    <a:pt x="816" y="1"/>
                    <a:pt x="560" y="102"/>
                    <a:pt x="370" y="293"/>
                  </a:cubicBezTo>
                  <a:cubicBezTo>
                    <a:pt x="86" y="578"/>
                    <a:pt x="1" y="1006"/>
                    <a:pt x="155" y="1378"/>
                  </a:cubicBezTo>
                  <a:cubicBezTo>
                    <a:pt x="309" y="1749"/>
                    <a:pt x="671" y="1992"/>
                    <a:pt x="1074" y="1992"/>
                  </a:cubicBezTo>
                  <a:cubicBezTo>
                    <a:pt x="1624" y="1992"/>
                    <a:pt x="2069" y="1547"/>
                    <a:pt x="2069" y="997"/>
                  </a:cubicBezTo>
                  <a:cubicBezTo>
                    <a:pt x="2069" y="594"/>
                    <a:pt x="1828" y="231"/>
                    <a:pt x="1455" y="77"/>
                  </a:cubicBezTo>
                  <a:cubicBezTo>
                    <a:pt x="1332"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4021900" y="1780975"/>
              <a:ext cx="51775" cy="49825"/>
            </a:xfrm>
            <a:custGeom>
              <a:avLst/>
              <a:gdLst/>
              <a:ahLst/>
              <a:cxnLst/>
              <a:rect l="l" t="t" r="r" b="b"/>
              <a:pathLst>
                <a:path w="2071" h="1993" extrusionOk="0">
                  <a:moveTo>
                    <a:pt x="1075" y="264"/>
                  </a:moveTo>
                  <a:cubicBezTo>
                    <a:pt x="1480" y="264"/>
                    <a:pt x="1808" y="592"/>
                    <a:pt x="1808" y="997"/>
                  </a:cubicBezTo>
                  <a:cubicBezTo>
                    <a:pt x="1808" y="1293"/>
                    <a:pt x="1629" y="1560"/>
                    <a:pt x="1355" y="1673"/>
                  </a:cubicBezTo>
                  <a:cubicBezTo>
                    <a:pt x="1265" y="1711"/>
                    <a:pt x="1169" y="1729"/>
                    <a:pt x="1075" y="1729"/>
                  </a:cubicBezTo>
                  <a:cubicBezTo>
                    <a:pt x="884" y="1729"/>
                    <a:pt x="697" y="1654"/>
                    <a:pt x="557" y="1514"/>
                  </a:cubicBezTo>
                  <a:cubicBezTo>
                    <a:pt x="348" y="1305"/>
                    <a:pt x="285" y="990"/>
                    <a:pt x="398" y="716"/>
                  </a:cubicBezTo>
                  <a:cubicBezTo>
                    <a:pt x="512" y="442"/>
                    <a:pt x="779" y="264"/>
                    <a:pt x="1075" y="264"/>
                  </a:cubicBezTo>
                  <a:close/>
                  <a:moveTo>
                    <a:pt x="1076" y="1"/>
                  </a:moveTo>
                  <a:cubicBezTo>
                    <a:pt x="816" y="1"/>
                    <a:pt x="562" y="102"/>
                    <a:pt x="371" y="293"/>
                  </a:cubicBezTo>
                  <a:cubicBezTo>
                    <a:pt x="86" y="578"/>
                    <a:pt x="1" y="1006"/>
                    <a:pt x="155" y="1378"/>
                  </a:cubicBezTo>
                  <a:cubicBezTo>
                    <a:pt x="309" y="1749"/>
                    <a:pt x="673" y="1992"/>
                    <a:pt x="1075" y="1992"/>
                  </a:cubicBezTo>
                  <a:cubicBezTo>
                    <a:pt x="1624" y="1991"/>
                    <a:pt x="2069" y="1547"/>
                    <a:pt x="2070" y="997"/>
                  </a:cubicBezTo>
                  <a:cubicBezTo>
                    <a:pt x="2070" y="594"/>
                    <a:pt x="1828" y="231"/>
                    <a:pt x="1456" y="77"/>
                  </a:cubicBezTo>
                  <a:cubicBezTo>
                    <a:pt x="1333" y="26"/>
                    <a:pt x="1204" y="1"/>
                    <a:pt x="1076"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4100050" y="1780975"/>
              <a:ext cx="51750" cy="49825"/>
            </a:xfrm>
            <a:custGeom>
              <a:avLst/>
              <a:gdLst/>
              <a:ahLst/>
              <a:cxnLst/>
              <a:rect l="l" t="t" r="r" b="b"/>
              <a:pathLst>
                <a:path w="2070" h="1993" extrusionOk="0">
                  <a:moveTo>
                    <a:pt x="1074" y="264"/>
                  </a:moveTo>
                  <a:cubicBezTo>
                    <a:pt x="1479" y="264"/>
                    <a:pt x="1807" y="592"/>
                    <a:pt x="1807" y="997"/>
                  </a:cubicBezTo>
                  <a:cubicBezTo>
                    <a:pt x="1807" y="1293"/>
                    <a:pt x="1628" y="1560"/>
                    <a:pt x="1355" y="1673"/>
                  </a:cubicBezTo>
                  <a:cubicBezTo>
                    <a:pt x="1264" y="1711"/>
                    <a:pt x="1169" y="1729"/>
                    <a:pt x="1074" y="1729"/>
                  </a:cubicBezTo>
                  <a:cubicBezTo>
                    <a:pt x="884" y="1729"/>
                    <a:pt x="696" y="1654"/>
                    <a:pt x="556" y="1514"/>
                  </a:cubicBezTo>
                  <a:cubicBezTo>
                    <a:pt x="347" y="1305"/>
                    <a:pt x="285" y="990"/>
                    <a:pt x="398" y="716"/>
                  </a:cubicBezTo>
                  <a:cubicBezTo>
                    <a:pt x="511" y="442"/>
                    <a:pt x="778" y="264"/>
                    <a:pt x="1074" y="264"/>
                  </a:cubicBezTo>
                  <a:close/>
                  <a:moveTo>
                    <a:pt x="1075" y="1"/>
                  </a:moveTo>
                  <a:cubicBezTo>
                    <a:pt x="815" y="1"/>
                    <a:pt x="561" y="102"/>
                    <a:pt x="370" y="293"/>
                  </a:cubicBezTo>
                  <a:cubicBezTo>
                    <a:pt x="85" y="578"/>
                    <a:pt x="1" y="1006"/>
                    <a:pt x="155" y="1378"/>
                  </a:cubicBezTo>
                  <a:cubicBezTo>
                    <a:pt x="309" y="1749"/>
                    <a:pt x="672" y="1992"/>
                    <a:pt x="1074" y="1992"/>
                  </a:cubicBezTo>
                  <a:cubicBezTo>
                    <a:pt x="1624" y="1991"/>
                    <a:pt x="2070" y="1547"/>
                    <a:pt x="2070" y="997"/>
                  </a:cubicBezTo>
                  <a:cubicBezTo>
                    <a:pt x="2070" y="594"/>
                    <a:pt x="1827" y="231"/>
                    <a:pt x="1455" y="77"/>
                  </a:cubicBezTo>
                  <a:cubicBezTo>
                    <a:pt x="1332"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4178200" y="1780975"/>
              <a:ext cx="51750" cy="49825"/>
            </a:xfrm>
            <a:custGeom>
              <a:avLst/>
              <a:gdLst/>
              <a:ahLst/>
              <a:cxnLst/>
              <a:rect l="l" t="t" r="r" b="b"/>
              <a:pathLst>
                <a:path w="2070" h="1993" extrusionOk="0">
                  <a:moveTo>
                    <a:pt x="1074" y="264"/>
                  </a:moveTo>
                  <a:cubicBezTo>
                    <a:pt x="1479" y="264"/>
                    <a:pt x="1806" y="592"/>
                    <a:pt x="1806" y="997"/>
                  </a:cubicBezTo>
                  <a:cubicBezTo>
                    <a:pt x="1806" y="1293"/>
                    <a:pt x="1628" y="1560"/>
                    <a:pt x="1354" y="1673"/>
                  </a:cubicBezTo>
                  <a:cubicBezTo>
                    <a:pt x="1263" y="1711"/>
                    <a:pt x="1168" y="1729"/>
                    <a:pt x="1074" y="1729"/>
                  </a:cubicBezTo>
                  <a:cubicBezTo>
                    <a:pt x="883" y="1729"/>
                    <a:pt x="696" y="1654"/>
                    <a:pt x="556" y="1514"/>
                  </a:cubicBezTo>
                  <a:cubicBezTo>
                    <a:pt x="346" y="1305"/>
                    <a:pt x="284" y="990"/>
                    <a:pt x="397" y="716"/>
                  </a:cubicBezTo>
                  <a:cubicBezTo>
                    <a:pt x="510" y="442"/>
                    <a:pt x="777" y="264"/>
                    <a:pt x="1074" y="264"/>
                  </a:cubicBezTo>
                  <a:close/>
                  <a:moveTo>
                    <a:pt x="1075" y="1"/>
                  </a:moveTo>
                  <a:cubicBezTo>
                    <a:pt x="816" y="1"/>
                    <a:pt x="561" y="102"/>
                    <a:pt x="370" y="293"/>
                  </a:cubicBezTo>
                  <a:cubicBezTo>
                    <a:pt x="85" y="578"/>
                    <a:pt x="0" y="1006"/>
                    <a:pt x="154" y="1378"/>
                  </a:cubicBezTo>
                  <a:cubicBezTo>
                    <a:pt x="308" y="1749"/>
                    <a:pt x="671" y="1992"/>
                    <a:pt x="1074" y="1992"/>
                  </a:cubicBezTo>
                  <a:cubicBezTo>
                    <a:pt x="1623" y="1991"/>
                    <a:pt x="2069" y="1547"/>
                    <a:pt x="2070" y="997"/>
                  </a:cubicBezTo>
                  <a:cubicBezTo>
                    <a:pt x="2070" y="594"/>
                    <a:pt x="1827" y="231"/>
                    <a:pt x="1455" y="77"/>
                  </a:cubicBezTo>
                  <a:cubicBezTo>
                    <a:pt x="1332"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4256350" y="1780975"/>
              <a:ext cx="51750" cy="49825"/>
            </a:xfrm>
            <a:custGeom>
              <a:avLst/>
              <a:gdLst/>
              <a:ahLst/>
              <a:cxnLst/>
              <a:rect l="l" t="t" r="r" b="b"/>
              <a:pathLst>
                <a:path w="2070" h="1993" extrusionOk="0">
                  <a:moveTo>
                    <a:pt x="1074" y="264"/>
                  </a:moveTo>
                  <a:cubicBezTo>
                    <a:pt x="1478" y="264"/>
                    <a:pt x="1806" y="592"/>
                    <a:pt x="1806" y="997"/>
                  </a:cubicBezTo>
                  <a:cubicBezTo>
                    <a:pt x="1806" y="1293"/>
                    <a:pt x="1628" y="1560"/>
                    <a:pt x="1354" y="1673"/>
                  </a:cubicBezTo>
                  <a:cubicBezTo>
                    <a:pt x="1263" y="1711"/>
                    <a:pt x="1168" y="1729"/>
                    <a:pt x="1073" y="1729"/>
                  </a:cubicBezTo>
                  <a:cubicBezTo>
                    <a:pt x="883" y="1729"/>
                    <a:pt x="696" y="1654"/>
                    <a:pt x="556" y="1514"/>
                  </a:cubicBezTo>
                  <a:cubicBezTo>
                    <a:pt x="346" y="1305"/>
                    <a:pt x="283" y="990"/>
                    <a:pt x="397" y="716"/>
                  </a:cubicBezTo>
                  <a:cubicBezTo>
                    <a:pt x="510" y="442"/>
                    <a:pt x="778" y="264"/>
                    <a:pt x="1074" y="264"/>
                  </a:cubicBezTo>
                  <a:close/>
                  <a:moveTo>
                    <a:pt x="1074" y="1"/>
                  </a:moveTo>
                  <a:cubicBezTo>
                    <a:pt x="815" y="1"/>
                    <a:pt x="560" y="102"/>
                    <a:pt x="370" y="293"/>
                  </a:cubicBezTo>
                  <a:cubicBezTo>
                    <a:pt x="85" y="578"/>
                    <a:pt x="0" y="1006"/>
                    <a:pt x="153" y="1378"/>
                  </a:cubicBezTo>
                  <a:cubicBezTo>
                    <a:pt x="307" y="1749"/>
                    <a:pt x="671" y="1992"/>
                    <a:pt x="1074" y="1992"/>
                  </a:cubicBezTo>
                  <a:cubicBezTo>
                    <a:pt x="1623" y="1992"/>
                    <a:pt x="2069" y="1547"/>
                    <a:pt x="2069" y="997"/>
                  </a:cubicBezTo>
                  <a:cubicBezTo>
                    <a:pt x="2069" y="594"/>
                    <a:pt x="1826" y="231"/>
                    <a:pt x="1455" y="77"/>
                  </a:cubicBezTo>
                  <a:cubicBezTo>
                    <a:pt x="1332" y="26"/>
                    <a:pt x="1202"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4334475" y="1780975"/>
              <a:ext cx="51775" cy="49825"/>
            </a:xfrm>
            <a:custGeom>
              <a:avLst/>
              <a:gdLst/>
              <a:ahLst/>
              <a:cxnLst/>
              <a:rect l="l" t="t" r="r" b="b"/>
              <a:pathLst>
                <a:path w="2071" h="1993" extrusionOk="0">
                  <a:moveTo>
                    <a:pt x="1075" y="264"/>
                  </a:moveTo>
                  <a:cubicBezTo>
                    <a:pt x="1478" y="264"/>
                    <a:pt x="1806" y="592"/>
                    <a:pt x="1806" y="997"/>
                  </a:cubicBezTo>
                  <a:cubicBezTo>
                    <a:pt x="1806" y="1293"/>
                    <a:pt x="1628" y="1560"/>
                    <a:pt x="1355" y="1673"/>
                  </a:cubicBezTo>
                  <a:cubicBezTo>
                    <a:pt x="1264" y="1711"/>
                    <a:pt x="1169" y="1729"/>
                    <a:pt x="1074" y="1729"/>
                  </a:cubicBezTo>
                  <a:cubicBezTo>
                    <a:pt x="884" y="1729"/>
                    <a:pt x="696" y="1654"/>
                    <a:pt x="556" y="1514"/>
                  </a:cubicBezTo>
                  <a:cubicBezTo>
                    <a:pt x="346" y="1305"/>
                    <a:pt x="284" y="990"/>
                    <a:pt x="397" y="716"/>
                  </a:cubicBezTo>
                  <a:cubicBezTo>
                    <a:pt x="510" y="442"/>
                    <a:pt x="778" y="264"/>
                    <a:pt x="1075" y="264"/>
                  </a:cubicBezTo>
                  <a:close/>
                  <a:moveTo>
                    <a:pt x="1075" y="1"/>
                  </a:moveTo>
                  <a:cubicBezTo>
                    <a:pt x="816" y="1"/>
                    <a:pt x="561" y="102"/>
                    <a:pt x="371" y="293"/>
                  </a:cubicBezTo>
                  <a:cubicBezTo>
                    <a:pt x="86" y="578"/>
                    <a:pt x="1" y="1006"/>
                    <a:pt x="155" y="1378"/>
                  </a:cubicBezTo>
                  <a:cubicBezTo>
                    <a:pt x="309" y="1749"/>
                    <a:pt x="671" y="1992"/>
                    <a:pt x="1075" y="1992"/>
                  </a:cubicBezTo>
                  <a:cubicBezTo>
                    <a:pt x="1624" y="1991"/>
                    <a:pt x="2069" y="1547"/>
                    <a:pt x="2070" y="997"/>
                  </a:cubicBezTo>
                  <a:cubicBezTo>
                    <a:pt x="2070" y="594"/>
                    <a:pt x="1828" y="231"/>
                    <a:pt x="1455" y="77"/>
                  </a:cubicBezTo>
                  <a:cubicBezTo>
                    <a:pt x="1332"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3787500" y="1857150"/>
              <a:ext cx="51750" cy="49800"/>
            </a:xfrm>
            <a:custGeom>
              <a:avLst/>
              <a:gdLst/>
              <a:ahLst/>
              <a:cxnLst/>
              <a:rect l="l" t="t" r="r" b="b"/>
              <a:pathLst>
                <a:path w="2070" h="1992" extrusionOk="0">
                  <a:moveTo>
                    <a:pt x="1073" y="264"/>
                  </a:moveTo>
                  <a:cubicBezTo>
                    <a:pt x="1478" y="264"/>
                    <a:pt x="1806" y="593"/>
                    <a:pt x="1806" y="996"/>
                  </a:cubicBezTo>
                  <a:cubicBezTo>
                    <a:pt x="1806" y="1293"/>
                    <a:pt x="1628" y="1560"/>
                    <a:pt x="1354" y="1673"/>
                  </a:cubicBezTo>
                  <a:cubicBezTo>
                    <a:pt x="1263" y="1711"/>
                    <a:pt x="1168" y="1729"/>
                    <a:pt x="1073" y="1729"/>
                  </a:cubicBezTo>
                  <a:cubicBezTo>
                    <a:pt x="883" y="1729"/>
                    <a:pt x="696" y="1655"/>
                    <a:pt x="556" y="1515"/>
                  </a:cubicBezTo>
                  <a:cubicBezTo>
                    <a:pt x="346" y="1305"/>
                    <a:pt x="284" y="989"/>
                    <a:pt x="397" y="716"/>
                  </a:cubicBezTo>
                  <a:cubicBezTo>
                    <a:pt x="510" y="443"/>
                    <a:pt x="777" y="264"/>
                    <a:pt x="1073" y="264"/>
                  </a:cubicBezTo>
                  <a:close/>
                  <a:moveTo>
                    <a:pt x="1073" y="1"/>
                  </a:moveTo>
                  <a:cubicBezTo>
                    <a:pt x="814" y="1"/>
                    <a:pt x="560" y="102"/>
                    <a:pt x="370" y="292"/>
                  </a:cubicBezTo>
                  <a:cubicBezTo>
                    <a:pt x="86" y="577"/>
                    <a:pt x="0" y="1005"/>
                    <a:pt x="154" y="1377"/>
                  </a:cubicBezTo>
                  <a:cubicBezTo>
                    <a:pt x="308" y="1750"/>
                    <a:pt x="671" y="1992"/>
                    <a:pt x="1073" y="1992"/>
                  </a:cubicBezTo>
                  <a:cubicBezTo>
                    <a:pt x="1623" y="1992"/>
                    <a:pt x="2069" y="1546"/>
                    <a:pt x="2070" y="996"/>
                  </a:cubicBezTo>
                  <a:cubicBezTo>
                    <a:pt x="2070" y="594"/>
                    <a:pt x="1827" y="231"/>
                    <a:pt x="1455" y="77"/>
                  </a:cubicBezTo>
                  <a:cubicBezTo>
                    <a:pt x="1331" y="26"/>
                    <a:pt x="1202" y="1"/>
                    <a:pt x="1073"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3865625" y="1857150"/>
              <a:ext cx="51775" cy="49800"/>
            </a:xfrm>
            <a:custGeom>
              <a:avLst/>
              <a:gdLst/>
              <a:ahLst/>
              <a:cxnLst/>
              <a:rect l="l" t="t" r="r" b="b"/>
              <a:pathLst>
                <a:path w="2071" h="1992" extrusionOk="0">
                  <a:moveTo>
                    <a:pt x="1075" y="264"/>
                  </a:moveTo>
                  <a:cubicBezTo>
                    <a:pt x="1479" y="264"/>
                    <a:pt x="1806" y="591"/>
                    <a:pt x="1807" y="996"/>
                  </a:cubicBezTo>
                  <a:cubicBezTo>
                    <a:pt x="1807" y="1292"/>
                    <a:pt x="1629" y="1559"/>
                    <a:pt x="1355" y="1673"/>
                  </a:cubicBezTo>
                  <a:cubicBezTo>
                    <a:pt x="1264" y="1711"/>
                    <a:pt x="1169" y="1729"/>
                    <a:pt x="1075" y="1729"/>
                  </a:cubicBezTo>
                  <a:cubicBezTo>
                    <a:pt x="884" y="1729"/>
                    <a:pt x="697" y="1655"/>
                    <a:pt x="557" y="1515"/>
                  </a:cubicBezTo>
                  <a:cubicBezTo>
                    <a:pt x="347" y="1305"/>
                    <a:pt x="284" y="991"/>
                    <a:pt x="397" y="717"/>
                  </a:cubicBezTo>
                  <a:cubicBezTo>
                    <a:pt x="511" y="443"/>
                    <a:pt x="779" y="264"/>
                    <a:pt x="1075" y="264"/>
                  </a:cubicBezTo>
                  <a:close/>
                  <a:moveTo>
                    <a:pt x="1074" y="1"/>
                  </a:moveTo>
                  <a:cubicBezTo>
                    <a:pt x="815" y="1"/>
                    <a:pt x="561" y="102"/>
                    <a:pt x="371" y="292"/>
                  </a:cubicBezTo>
                  <a:cubicBezTo>
                    <a:pt x="86" y="577"/>
                    <a:pt x="0" y="1005"/>
                    <a:pt x="154" y="1377"/>
                  </a:cubicBezTo>
                  <a:cubicBezTo>
                    <a:pt x="309" y="1750"/>
                    <a:pt x="672" y="1992"/>
                    <a:pt x="1075" y="1992"/>
                  </a:cubicBezTo>
                  <a:cubicBezTo>
                    <a:pt x="1624" y="1992"/>
                    <a:pt x="2069" y="1546"/>
                    <a:pt x="2070" y="996"/>
                  </a:cubicBezTo>
                  <a:cubicBezTo>
                    <a:pt x="2070" y="594"/>
                    <a:pt x="1827" y="231"/>
                    <a:pt x="1456" y="77"/>
                  </a:cubicBezTo>
                  <a:cubicBezTo>
                    <a:pt x="1332" y="26"/>
                    <a:pt x="1202"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3943750" y="1857150"/>
              <a:ext cx="51775" cy="49800"/>
            </a:xfrm>
            <a:custGeom>
              <a:avLst/>
              <a:gdLst/>
              <a:ahLst/>
              <a:cxnLst/>
              <a:rect l="l" t="t" r="r" b="b"/>
              <a:pathLst>
                <a:path w="2071" h="1992" extrusionOk="0">
                  <a:moveTo>
                    <a:pt x="1075" y="264"/>
                  </a:moveTo>
                  <a:cubicBezTo>
                    <a:pt x="1479" y="264"/>
                    <a:pt x="1807" y="593"/>
                    <a:pt x="1807" y="996"/>
                  </a:cubicBezTo>
                  <a:cubicBezTo>
                    <a:pt x="1807" y="1293"/>
                    <a:pt x="1629" y="1560"/>
                    <a:pt x="1355" y="1673"/>
                  </a:cubicBezTo>
                  <a:cubicBezTo>
                    <a:pt x="1264" y="1711"/>
                    <a:pt x="1169" y="1729"/>
                    <a:pt x="1075" y="1729"/>
                  </a:cubicBezTo>
                  <a:cubicBezTo>
                    <a:pt x="884" y="1729"/>
                    <a:pt x="697" y="1655"/>
                    <a:pt x="557" y="1515"/>
                  </a:cubicBezTo>
                  <a:cubicBezTo>
                    <a:pt x="347" y="1305"/>
                    <a:pt x="284" y="989"/>
                    <a:pt x="398" y="716"/>
                  </a:cubicBezTo>
                  <a:cubicBezTo>
                    <a:pt x="512" y="443"/>
                    <a:pt x="779" y="264"/>
                    <a:pt x="1075" y="264"/>
                  </a:cubicBezTo>
                  <a:close/>
                  <a:moveTo>
                    <a:pt x="1074" y="1"/>
                  </a:moveTo>
                  <a:cubicBezTo>
                    <a:pt x="815" y="1"/>
                    <a:pt x="561" y="102"/>
                    <a:pt x="371" y="292"/>
                  </a:cubicBezTo>
                  <a:cubicBezTo>
                    <a:pt x="86" y="577"/>
                    <a:pt x="0" y="1005"/>
                    <a:pt x="155" y="1377"/>
                  </a:cubicBezTo>
                  <a:cubicBezTo>
                    <a:pt x="309" y="1750"/>
                    <a:pt x="672" y="1992"/>
                    <a:pt x="1075" y="1992"/>
                  </a:cubicBezTo>
                  <a:cubicBezTo>
                    <a:pt x="1625" y="1992"/>
                    <a:pt x="2070" y="1546"/>
                    <a:pt x="2070" y="996"/>
                  </a:cubicBezTo>
                  <a:cubicBezTo>
                    <a:pt x="2070" y="594"/>
                    <a:pt x="1829" y="231"/>
                    <a:pt x="1456" y="77"/>
                  </a:cubicBezTo>
                  <a:cubicBezTo>
                    <a:pt x="1332" y="26"/>
                    <a:pt x="1203"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4021900" y="1857150"/>
              <a:ext cx="51775" cy="49800"/>
            </a:xfrm>
            <a:custGeom>
              <a:avLst/>
              <a:gdLst/>
              <a:ahLst/>
              <a:cxnLst/>
              <a:rect l="l" t="t" r="r" b="b"/>
              <a:pathLst>
                <a:path w="2071" h="1992" extrusionOk="0">
                  <a:moveTo>
                    <a:pt x="1075" y="264"/>
                  </a:moveTo>
                  <a:cubicBezTo>
                    <a:pt x="1480" y="264"/>
                    <a:pt x="1807" y="593"/>
                    <a:pt x="1808" y="996"/>
                  </a:cubicBezTo>
                  <a:cubicBezTo>
                    <a:pt x="1808" y="1293"/>
                    <a:pt x="1629" y="1560"/>
                    <a:pt x="1355" y="1673"/>
                  </a:cubicBezTo>
                  <a:cubicBezTo>
                    <a:pt x="1265" y="1711"/>
                    <a:pt x="1169" y="1729"/>
                    <a:pt x="1075" y="1729"/>
                  </a:cubicBezTo>
                  <a:cubicBezTo>
                    <a:pt x="884" y="1729"/>
                    <a:pt x="697" y="1655"/>
                    <a:pt x="557" y="1515"/>
                  </a:cubicBezTo>
                  <a:cubicBezTo>
                    <a:pt x="348" y="1305"/>
                    <a:pt x="285" y="991"/>
                    <a:pt x="398" y="717"/>
                  </a:cubicBezTo>
                  <a:cubicBezTo>
                    <a:pt x="512" y="443"/>
                    <a:pt x="778" y="264"/>
                    <a:pt x="1075" y="264"/>
                  </a:cubicBezTo>
                  <a:close/>
                  <a:moveTo>
                    <a:pt x="1074" y="1"/>
                  </a:moveTo>
                  <a:cubicBezTo>
                    <a:pt x="815" y="1"/>
                    <a:pt x="561" y="102"/>
                    <a:pt x="371" y="292"/>
                  </a:cubicBezTo>
                  <a:cubicBezTo>
                    <a:pt x="86" y="577"/>
                    <a:pt x="1" y="1005"/>
                    <a:pt x="155" y="1377"/>
                  </a:cubicBezTo>
                  <a:cubicBezTo>
                    <a:pt x="309" y="1750"/>
                    <a:pt x="671" y="1992"/>
                    <a:pt x="1075" y="1992"/>
                  </a:cubicBezTo>
                  <a:cubicBezTo>
                    <a:pt x="1624" y="1992"/>
                    <a:pt x="2069" y="1546"/>
                    <a:pt x="2070" y="996"/>
                  </a:cubicBezTo>
                  <a:cubicBezTo>
                    <a:pt x="2070" y="594"/>
                    <a:pt x="1828" y="231"/>
                    <a:pt x="1456" y="77"/>
                  </a:cubicBezTo>
                  <a:cubicBezTo>
                    <a:pt x="1333" y="26"/>
                    <a:pt x="1203"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4100025" y="1857150"/>
              <a:ext cx="51775" cy="49800"/>
            </a:xfrm>
            <a:custGeom>
              <a:avLst/>
              <a:gdLst/>
              <a:ahLst/>
              <a:cxnLst/>
              <a:rect l="l" t="t" r="r" b="b"/>
              <a:pathLst>
                <a:path w="2071" h="1992" extrusionOk="0">
                  <a:moveTo>
                    <a:pt x="1072" y="264"/>
                  </a:moveTo>
                  <a:cubicBezTo>
                    <a:pt x="1073" y="264"/>
                    <a:pt x="1074" y="264"/>
                    <a:pt x="1075" y="264"/>
                  </a:cubicBezTo>
                  <a:cubicBezTo>
                    <a:pt x="1480" y="264"/>
                    <a:pt x="1808" y="593"/>
                    <a:pt x="1808" y="996"/>
                  </a:cubicBezTo>
                  <a:cubicBezTo>
                    <a:pt x="1808" y="1293"/>
                    <a:pt x="1629" y="1560"/>
                    <a:pt x="1356" y="1673"/>
                  </a:cubicBezTo>
                  <a:cubicBezTo>
                    <a:pt x="1265" y="1711"/>
                    <a:pt x="1170" y="1729"/>
                    <a:pt x="1075" y="1729"/>
                  </a:cubicBezTo>
                  <a:cubicBezTo>
                    <a:pt x="885" y="1729"/>
                    <a:pt x="697" y="1655"/>
                    <a:pt x="557" y="1515"/>
                  </a:cubicBezTo>
                  <a:cubicBezTo>
                    <a:pt x="348" y="1305"/>
                    <a:pt x="285" y="989"/>
                    <a:pt x="399" y="716"/>
                  </a:cubicBezTo>
                  <a:cubicBezTo>
                    <a:pt x="512" y="443"/>
                    <a:pt x="777" y="264"/>
                    <a:pt x="1072" y="264"/>
                  </a:cubicBezTo>
                  <a:close/>
                  <a:moveTo>
                    <a:pt x="1074" y="1"/>
                  </a:moveTo>
                  <a:cubicBezTo>
                    <a:pt x="816" y="1"/>
                    <a:pt x="561" y="102"/>
                    <a:pt x="371" y="292"/>
                  </a:cubicBezTo>
                  <a:cubicBezTo>
                    <a:pt x="86" y="577"/>
                    <a:pt x="1" y="1005"/>
                    <a:pt x="155" y="1377"/>
                  </a:cubicBezTo>
                  <a:cubicBezTo>
                    <a:pt x="309" y="1750"/>
                    <a:pt x="673" y="1992"/>
                    <a:pt x="1075" y="1992"/>
                  </a:cubicBezTo>
                  <a:cubicBezTo>
                    <a:pt x="1625" y="1992"/>
                    <a:pt x="2071" y="1546"/>
                    <a:pt x="2071" y="996"/>
                  </a:cubicBezTo>
                  <a:cubicBezTo>
                    <a:pt x="2071" y="594"/>
                    <a:pt x="1828" y="231"/>
                    <a:pt x="1456" y="77"/>
                  </a:cubicBezTo>
                  <a:cubicBezTo>
                    <a:pt x="1333" y="26"/>
                    <a:pt x="1203"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4178200" y="1857150"/>
              <a:ext cx="51750" cy="49800"/>
            </a:xfrm>
            <a:custGeom>
              <a:avLst/>
              <a:gdLst/>
              <a:ahLst/>
              <a:cxnLst/>
              <a:rect l="l" t="t" r="r" b="b"/>
              <a:pathLst>
                <a:path w="2070" h="1992" extrusionOk="0">
                  <a:moveTo>
                    <a:pt x="1072" y="264"/>
                  </a:moveTo>
                  <a:cubicBezTo>
                    <a:pt x="1073" y="264"/>
                    <a:pt x="1073" y="264"/>
                    <a:pt x="1074" y="264"/>
                  </a:cubicBezTo>
                  <a:cubicBezTo>
                    <a:pt x="1478" y="264"/>
                    <a:pt x="1806" y="593"/>
                    <a:pt x="1806" y="996"/>
                  </a:cubicBezTo>
                  <a:cubicBezTo>
                    <a:pt x="1806" y="1293"/>
                    <a:pt x="1628" y="1560"/>
                    <a:pt x="1354" y="1673"/>
                  </a:cubicBezTo>
                  <a:cubicBezTo>
                    <a:pt x="1263" y="1711"/>
                    <a:pt x="1168" y="1729"/>
                    <a:pt x="1073" y="1729"/>
                  </a:cubicBezTo>
                  <a:cubicBezTo>
                    <a:pt x="883" y="1729"/>
                    <a:pt x="696" y="1655"/>
                    <a:pt x="556" y="1515"/>
                  </a:cubicBezTo>
                  <a:cubicBezTo>
                    <a:pt x="346" y="1305"/>
                    <a:pt x="284" y="989"/>
                    <a:pt x="397" y="716"/>
                  </a:cubicBezTo>
                  <a:cubicBezTo>
                    <a:pt x="510" y="443"/>
                    <a:pt x="776" y="264"/>
                    <a:pt x="1072" y="264"/>
                  </a:cubicBezTo>
                  <a:close/>
                  <a:moveTo>
                    <a:pt x="1073" y="1"/>
                  </a:moveTo>
                  <a:cubicBezTo>
                    <a:pt x="814" y="1"/>
                    <a:pt x="560" y="102"/>
                    <a:pt x="369" y="292"/>
                  </a:cubicBezTo>
                  <a:cubicBezTo>
                    <a:pt x="85" y="577"/>
                    <a:pt x="0" y="1005"/>
                    <a:pt x="154" y="1377"/>
                  </a:cubicBezTo>
                  <a:cubicBezTo>
                    <a:pt x="308" y="1750"/>
                    <a:pt x="671" y="1992"/>
                    <a:pt x="1074" y="1992"/>
                  </a:cubicBezTo>
                  <a:cubicBezTo>
                    <a:pt x="1623" y="1992"/>
                    <a:pt x="2069" y="1546"/>
                    <a:pt x="2070" y="996"/>
                  </a:cubicBezTo>
                  <a:cubicBezTo>
                    <a:pt x="2070" y="594"/>
                    <a:pt x="1827" y="231"/>
                    <a:pt x="1455" y="77"/>
                  </a:cubicBezTo>
                  <a:cubicBezTo>
                    <a:pt x="1331" y="26"/>
                    <a:pt x="1202" y="1"/>
                    <a:pt x="1073"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a:off x="4256325" y="1857150"/>
              <a:ext cx="51775" cy="49800"/>
            </a:xfrm>
            <a:custGeom>
              <a:avLst/>
              <a:gdLst/>
              <a:ahLst/>
              <a:cxnLst/>
              <a:rect l="l" t="t" r="r" b="b"/>
              <a:pathLst>
                <a:path w="2071" h="1992" extrusionOk="0">
                  <a:moveTo>
                    <a:pt x="1075" y="264"/>
                  </a:moveTo>
                  <a:cubicBezTo>
                    <a:pt x="1479" y="264"/>
                    <a:pt x="1806" y="593"/>
                    <a:pt x="1807" y="996"/>
                  </a:cubicBezTo>
                  <a:cubicBezTo>
                    <a:pt x="1807" y="1293"/>
                    <a:pt x="1629" y="1560"/>
                    <a:pt x="1355" y="1673"/>
                  </a:cubicBezTo>
                  <a:cubicBezTo>
                    <a:pt x="1264" y="1711"/>
                    <a:pt x="1169" y="1729"/>
                    <a:pt x="1075" y="1729"/>
                  </a:cubicBezTo>
                  <a:cubicBezTo>
                    <a:pt x="884" y="1729"/>
                    <a:pt x="697" y="1655"/>
                    <a:pt x="557" y="1515"/>
                  </a:cubicBezTo>
                  <a:cubicBezTo>
                    <a:pt x="347" y="1305"/>
                    <a:pt x="284" y="989"/>
                    <a:pt x="397" y="716"/>
                  </a:cubicBezTo>
                  <a:cubicBezTo>
                    <a:pt x="511" y="443"/>
                    <a:pt x="779" y="264"/>
                    <a:pt x="1075" y="264"/>
                  </a:cubicBezTo>
                  <a:close/>
                  <a:moveTo>
                    <a:pt x="1074" y="1"/>
                  </a:moveTo>
                  <a:cubicBezTo>
                    <a:pt x="815" y="1"/>
                    <a:pt x="561" y="102"/>
                    <a:pt x="371" y="292"/>
                  </a:cubicBezTo>
                  <a:cubicBezTo>
                    <a:pt x="86" y="577"/>
                    <a:pt x="0" y="1005"/>
                    <a:pt x="154" y="1377"/>
                  </a:cubicBezTo>
                  <a:cubicBezTo>
                    <a:pt x="308" y="1750"/>
                    <a:pt x="672" y="1992"/>
                    <a:pt x="1075" y="1992"/>
                  </a:cubicBezTo>
                  <a:cubicBezTo>
                    <a:pt x="1624" y="1992"/>
                    <a:pt x="2070" y="1546"/>
                    <a:pt x="2070" y="996"/>
                  </a:cubicBezTo>
                  <a:cubicBezTo>
                    <a:pt x="2070" y="594"/>
                    <a:pt x="1827" y="231"/>
                    <a:pt x="1456" y="77"/>
                  </a:cubicBezTo>
                  <a:cubicBezTo>
                    <a:pt x="1332" y="26"/>
                    <a:pt x="1202"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4334475" y="1857150"/>
              <a:ext cx="51775" cy="49800"/>
            </a:xfrm>
            <a:custGeom>
              <a:avLst/>
              <a:gdLst/>
              <a:ahLst/>
              <a:cxnLst/>
              <a:rect l="l" t="t" r="r" b="b"/>
              <a:pathLst>
                <a:path w="2071" h="1992" extrusionOk="0">
                  <a:moveTo>
                    <a:pt x="1075" y="264"/>
                  </a:moveTo>
                  <a:cubicBezTo>
                    <a:pt x="1478" y="264"/>
                    <a:pt x="1806" y="593"/>
                    <a:pt x="1806" y="996"/>
                  </a:cubicBezTo>
                  <a:cubicBezTo>
                    <a:pt x="1806" y="1293"/>
                    <a:pt x="1628" y="1560"/>
                    <a:pt x="1354" y="1673"/>
                  </a:cubicBezTo>
                  <a:cubicBezTo>
                    <a:pt x="1263" y="1711"/>
                    <a:pt x="1168" y="1729"/>
                    <a:pt x="1074" y="1729"/>
                  </a:cubicBezTo>
                  <a:cubicBezTo>
                    <a:pt x="883" y="1729"/>
                    <a:pt x="696" y="1655"/>
                    <a:pt x="556" y="1515"/>
                  </a:cubicBezTo>
                  <a:cubicBezTo>
                    <a:pt x="346" y="1305"/>
                    <a:pt x="284" y="989"/>
                    <a:pt x="397" y="716"/>
                  </a:cubicBezTo>
                  <a:cubicBezTo>
                    <a:pt x="510" y="443"/>
                    <a:pt x="778" y="264"/>
                    <a:pt x="1075" y="264"/>
                  </a:cubicBezTo>
                  <a:close/>
                  <a:moveTo>
                    <a:pt x="1074" y="0"/>
                  </a:moveTo>
                  <a:cubicBezTo>
                    <a:pt x="815" y="0"/>
                    <a:pt x="560" y="101"/>
                    <a:pt x="370" y="292"/>
                  </a:cubicBezTo>
                  <a:cubicBezTo>
                    <a:pt x="85" y="577"/>
                    <a:pt x="1" y="1006"/>
                    <a:pt x="155" y="1377"/>
                  </a:cubicBezTo>
                  <a:cubicBezTo>
                    <a:pt x="309" y="1750"/>
                    <a:pt x="671" y="1992"/>
                    <a:pt x="1075" y="1992"/>
                  </a:cubicBezTo>
                  <a:cubicBezTo>
                    <a:pt x="1624" y="1992"/>
                    <a:pt x="2069" y="1546"/>
                    <a:pt x="2070" y="996"/>
                  </a:cubicBezTo>
                  <a:cubicBezTo>
                    <a:pt x="2069" y="594"/>
                    <a:pt x="1826" y="230"/>
                    <a:pt x="1455" y="76"/>
                  </a:cubicBezTo>
                  <a:cubicBezTo>
                    <a:pt x="1332" y="25"/>
                    <a:pt x="1202" y="0"/>
                    <a:pt x="1074" y="0"/>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3787500" y="1933325"/>
              <a:ext cx="51750" cy="49825"/>
            </a:xfrm>
            <a:custGeom>
              <a:avLst/>
              <a:gdLst/>
              <a:ahLst/>
              <a:cxnLst/>
              <a:rect l="l" t="t" r="r" b="b"/>
              <a:pathLst>
                <a:path w="2070" h="1993" extrusionOk="0">
                  <a:moveTo>
                    <a:pt x="1073" y="264"/>
                  </a:moveTo>
                  <a:cubicBezTo>
                    <a:pt x="1478" y="265"/>
                    <a:pt x="1806" y="592"/>
                    <a:pt x="1806" y="997"/>
                  </a:cubicBezTo>
                  <a:cubicBezTo>
                    <a:pt x="1806" y="1293"/>
                    <a:pt x="1628" y="1560"/>
                    <a:pt x="1354" y="1674"/>
                  </a:cubicBezTo>
                  <a:cubicBezTo>
                    <a:pt x="1263" y="1711"/>
                    <a:pt x="1169" y="1729"/>
                    <a:pt x="1075" y="1729"/>
                  </a:cubicBezTo>
                  <a:cubicBezTo>
                    <a:pt x="884" y="1729"/>
                    <a:pt x="696" y="1655"/>
                    <a:pt x="556" y="1514"/>
                  </a:cubicBezTo>
                  <a:cubicBezTo>
                    <a:pt x="346" y="1305"/>
                    <a:pt x="284" y="990"/>
                    <a:pt x="397" y="716"/>
                  </a:cubicBezTo>
                  <a:cubicBezTo>
                    <a:pt x="510" y="442"/>
                    <a:pt x="777" y="264"/>
                    <a:pt x="1073" y="264"/>
                  </a:cubicBezTo>
                  <a:close/>
                  <a:moveTo>
                    <a:pt x="1074" y="1"/>
                  </a:moveTo>
                  <a:cubicBezTo>
                    <a:pt x="815" y="1"/>
                    <a:pt x="560" y="102"/>
                    <a:pt x="369" y="293"/>
                  </a:cubicBezTo>
                  <a:cubicBezTo>
                    <a:pt x="86" y="578"/>
                    <a:pt x="0" y="1006"/>
                    <a:pt x="154" y="1378"/>
                  </a:cubicBezTo>
                  <a:cubicBezTo>
                    <a:pt x="308" y="1749"/>
                    <a:pt x="671" y="1992"/>
                    <a:pt x="1073" y="1992"/>
                  </a:cubicBezTo>
                  <a:cubicBezTo>
                    <a:pt x="1623" y="1992"/>
                    <a:pt x="2069" y="1547"/>
                    <a:pt x="2070" y="997"/>
                  </a:cubicBezTo>
                  <a:cubicBezTo>
                    <a:pt x="2070" y="594"/>
                    <a:pt x="1827" y="231"/>
                    <a:pt x="1455" y="77"/>
                  </a:cubicBezTo>
                  <a:cubicBezTo>
                    <a:pt x="1332" y="26"/>
                    <a:pt x="1203"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a:off x="3865625" y="1933325"/>
              <a:ext cx="51775" cy="49825"/>
            </a:xfrm>
            <a:custGeom>
              <a:avLst/>
              <a:gdLst/>
              <a:ahLst/>
              <a:cxnLst/>
              <a:rect l="l" t="t" r="r" b="b"/>
              <a:pathLst>
                <a:path w="2071" h="1993" extrusionOk="0">
                  <a:moveTo>
                    <a:pt x="1075" y="264"/>
                  </a:moveTo>
                  <a:cubicBezTo>
                    <a:pt x="1479" y="265"/>
                    <a:pt x="1806"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8"/>
                    <a:pt x="0" y="1006"/>
                    <a:pt x="154" y="1378"/>
                  </a:cubicBezTo>
                  <a:cubicBezTo>
                    <a:pt x="309" y="1749"/>
                    <a:pt x="672" y="1992"/>
                    <a:pt x="1075" y="1992"/>
                  </a:cubicBezTo>
                  <a:cubicBezTo>
                    <a:pt x="1624" y="1992"/>
                    <a:pt x="2069" y="1547"/>
                    <a:pt x="2070" y="997"/>
                  </a:cubicBezTo>
                  <a:cubicBezTo>
                    <a:pt x="2070" y="594"/>
                    <a:pt x="1827" y="231"/>
                    <a:pt x="1456" y="77"/>
                  </a:cubicBezTo>
                  <a:cubicBezTo>
                    <a:pt x="1333"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p:nvPr/>
          </p:nvSpPr>
          <p:spPr>
            <a:xfrm>
              <a:off x="3943750" y="1933325"/>
              <a:ext cx="51775" cy="49825"/>
            </a:xfrm>
            <a:custGeom>
              <a:avLst/>
              <a:gdLst/>
              <a:ahLst/>
              <a:cxnLst/>
              <a:rect l="l" t="t" r="r" b="b"/>
              <a:pathLst>
                <a:path w="2071" h="1993" extrusionOk="0">
                  <a:moveTo>
                    <a:pt x="1075" y="264"/>
                  </a:moveTo>
                  <a:cubicBezTo>
                    <a:pt x="1479" y="265"/>
                    <a:pt x="1807"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8" y="716"/>
                  </a:cubicBezTo>
                  <a:cubicBezTo>
                    <a:pt x="512" y="442"/>
                    <a:pt x="779" y="264"/>
                    <a:pt x="1075" y="264"/>
                  </a:cubicBezTo>
                  <a:close/>
                  <a:moveTo>
                    <a:pt x="1075" y="1"/>
                  </a:moveTo>
                  <a:cubicBezTo>
                    <a:pt x="816" y="1"/>
                    <a:pt x="561" y="102"/>
                    <a:pt x="371" y="293"/>
                  </a:cubicBezTo>
                  <a:cubicBezTo>
                    <a:pt x="86" y="578"/>
                    <a:pt x="0" y="1006"/>
                    <a:pt x="155" y="1378"/>
                  </a:cubicBezTo>
                  <a:cubicBezTo>
                    <a:pt x="310" y="1749"/>
                    <a:pt x="672" y="1992"/>
                    <a:pt x="1075" y="1992"/>
                  </a:cubicBezTo>
                  <a:cubicBezTo>
                    <a:pt x="1625" y="1992"/>
                    <a:pt x="2070" y="1547"/>
                    <a:pt x="2070" y="997"/>
                  </a:cubicBezTo>
                  <a:cubicBezTo>
                    <a:pt x="2070" y="594"/>
                    <a:pt x="1829" y="231"/>
                    <a:pt x="1456" y="77"/>
                  </a:cubicBezTo>
                  <a:cubicBezTo>
                    <a:pt x="1333" y="26"/>
                    <a:pt x="1204"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6"/>
            <p:cNvSpPr/>
            <p:nvPr/>
          </p:nvSpPr>
          <p:spPr>
            <a:xfrm>
              <a:off x="4021900" y="1933325"/>
              <a:ext cx="51775" cy="49825"/>
            </a:xfrm>
            <a:custGeom>
              <a:avLst/>
              <a:gdLst/>
              <a:ahLst/>
              <a:cxnLst/>
              <a:rect l="l" t="t" r="r" b="b"/>
              <a:pathLst>
                <a:path w="2071" h="1993" extrusionOk="0">
                  <a:moveTo>
                    <a:pt x="1075" y="264"/>
                  </a:moveTo>
                  <a:cubicBezTo>
                    <a:pt x="1480" y="265"/>
                    <a:pt x="1807" y="592"/>
                    <a:pt x="1808" y="997"/>
                  </a:cubicBezTo>
                  <a:cubicBezTo>
                    <a:pt x="1808" y="1293"/>
                    <a:pt x="1629" y="1560"/>
                    <a:pt x="1355" y="1674"/>
                  </a:cubicBezTo>
                  <a:cubicBezTo>
                    <a:pt x="1265" y="1711"/>
                    <a:pt x="1170" y="1729"/>
                    <a:pt x="1076" y="1729"/>
                  </a:cubicBezTo>
                  <a:cubicBezTo>
                    <a:pt x="885" y="1729"/>
                    <a:pt x="698" y="1655"/>
                    <a:pt x="557" y="1514"/>
                  </a:cubicBezTo>
                  <a:cubicBezTo>
                    <a:pt x="348" y="1305"/>
                    <a:pt x="285" y="990"/>
                    <a:pt x="398" y="716"/>
                  </a:cubicBezTo>
                  <a:cubicBezTo>
                    <a:pt x="512" y="442"/>
                    <a:pt x="778" y="264"/>
                    <a:pt x="1075" y="264"/>
                  </a:cubicBezTo>
                  <a:close/>
                  <a:moveTo>
                    <a:pt x="1075" y="1"/>
                  </a:moveTo>
                  <a:cubicBezTo>
                    <a:pt x="816" y="1"/>
                    <a:pt x="562" y="102"/>
                    <a:pt x="371" y="293"/>
                  </a:cubicBezTo>
                  <a:cubicBezTo>
                    <a:pt x="86" y="578"/>
                    <a:pt x="1" y="1006"/>
                    <a:pt x="155" y="1378"/>
                  </a:cubicBezTo>
                  <a:cubicBezTo>
                    <a:pt x="309" y="1749"/>
                    <a:pt x="671" y="1992"/>
                    <a:pt x="1075" y="1992"/>
                  </a:cubicBezTo>
                  <a:cubicBezTo>
                    <a:pt x="1625" y="1992"/>
                    <a:pt x="2069" y="1547"/>
                    <a:pt x="2070" y="997"/>
                  </a:cubicBezTo>
                  <a:cubicBezTo>
                    <a:pt x="2070" y="594"/>
                    <a:pt x="1828" y="231"/>
                    <a:pt x="1455" y="77"/>
                  </a:cubicBezTo>
                  <a:cubicBezTo>
                    <a:pt x="1332"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4100025" y="1933325"/>
              <a:ext cx="51775" cy="49825"/>
            </a:xfrm>
            <a:custGeom>
              <a:avLst/>
              <a:gdLst/>
              <a:ahLst/>
              <a:cxnLst/>
              <a:rect l="l" t="t" r="r" b="b"/>
              <a:pathLst>
                <a:path w="2071" h="1993" extrusionOk="0">
                  <a:moveTo>
                    <a:pt x="1075" y="264"/>
                  </a:moveTo>
                  <a:cubicBezTo>
                    <a:pt x="1480" y="265"/>
                    <a:pt x="1808" y="592"/>
                    <a:pt x="1808" y="997"/>
                  </a:cubicBezTo>
                  <a:cubicBezTo>
                    <a:pt x="1808" y="1293"/>
                    <a:pt x="1629" y="1560"/>
                    <a:pt x="1356" y="1674"/>
                  </a:cubicBezTo>
                  <a:cubicBezTo>
                    <a:pt x="1265" y="1711"/>
                    <a:pt x="1170" y="1729"/>
                    <a:pt x="1076" y="1729"/>
                  </a:cubicBezTo>
                  <a:cubicBezTo>
                    <a:pt x="885" y="1729"/>
                    <a:pt x="698" y="1655"/>
                    <a:pt x="557" y="1514"/>
                  </a:cubicBezTo>
                  <a:cubicBezTo>
                    <a:pt x="348" y="1305"/>
                    <a:pt x="285" y="990"/>
                    <a:pt x="399" y="716"/>
                  </a:cubicBezTo>
                  <a:cubicBezTo>
                    <a:pt x="512" y="442"/>
                    <a:pt x="779" y="264"/>
                    <a:pt x="1075" y="264"/>
                  </a:cubicBezTo>
                  <a:close/>
                  <a:moveTo>
                    <a:pt x="1076" y="1"/>
                  </a:moveTo>
                  <a:cubicBezTo>
                    <a:pt x="816" y="1"/>
                    <a:pt x="562" y="102"/>
                    <a:pt x="371" y="293"/>
                  </a:cubicBezTo>
                  <a:cubicBezTo>
                    <a:pt x="86" y="578"/>
                    <a:pt x="1" y="1006"/>
                    <a:pt x="155" y="1378"/>
                  </a:cubicBezTo>
                  <a:cubicBezTo>
                    <a:pt x="309" y="1751"/>
                    <a:pt x="673" y="1992"/>
                    <a:pt x="1075" y="1992"/>
                  </a:cubicBezTo>
                  <a:cubicBezTo>
                    <a:pt x="1625" y="1992"/>
                    <a:pt x="2071" y="1547"/>
                    <a:pt x="2071" y="997"/>
                  </a:cubicBezTo>
                  <a:cubicBezTo>
                    <a:pt x="2071" y="594"/>
                    <a:pt x="1828" y="231"/>
                    <a:pt x="1456" y="77"/>
                  </a:cubicBezTo>
                  <a:cubicBezTo>
                    <a:pt x="1333" y="26"/>
                    <a:pt x="1204" y="1"/>
                    <a:pt x="1076"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4178200" y="1933325"/>
              <a:ext cx="51750" cy="49825"/>
            </a:xfrm>
            <a:custGeom>
              <a:avLst/>
              <a:gdLst/>
              <a:ahLst/>
              <a:cxnLst/>
              <a:rect l="l" t="t" r="r" b="b"/>
              <a:pathLst>
                <a:path w="2070" h="1993" extrusionOk="0">
                  <a:moveTo>
                    <a:pt x="1074" y="264"/>
                  </a:moveTo>
                  <a:cubicBezTo>
                    <a:pt x="1478" y="265"/>
                    <a:pt x="1806" y="592"/>
                    <a:pt x="1806" y="997"/>
                  </a:cubicBezTo>
                  <a:cubicBezTo>
                    <a:pt x="1806" y="1293"/>
                    <a:pt x="1628" y="1560"/>
                    <a:pt x="1354" y="1674"/>
                  </a:cubicBezTo>
                  <a:cubicBezTo>
                    <a:pt x="1263" y="1711"/>
                    <a:pt x="1169" y="1729"/>
                    <a:pt x="1075" y="1729"/>
                  </a:cubicBezTo>
                  <a:cubicBezTo>
                    <a:pt x="884" y="1729"/>
                    <a:pt x="696" y="1655"/>
                    <a:pt x="556" y="1514"/>
                  </a:cubicBezTo>
                  <a:cubicBezTo>
                    <a:pt x="346" y="1305"/>
                    <a:pt x="284" y="990"/>
                    <a:pt x="397" y="716"/>
                  </a:cubicBezTo>
                  <a:cubicBezTo>
                    <a:pt x="510" y="442"/>
                    <a:pt x="777" y="264"/>
                    <a:pt x="1074" y="264"/>
                  </a:cubicBezTo>
                  <a:close/>
                  <a:moveTo>
                    <a:pt x="1074" y="1"/>
                  </a:moveTo>
                  <a:cubicBezTo>
                    <a:pt x="815" y="1"/>
                    <a:pt x="560" y="102"/>
                    <a:pt x="369" y="293"/>
                  </a:cubicBezTo>
                  <a:cubicBezTo>
                    <a:pt x="85" y="578"/>
                    <a:pt x="0" y="1006"/>
                    <a:pt x="154" y="1378"/>
                  </a:cubicBezTo>
                  <a:cubicBezTo>
                    <a:pt x="308" y="1751"/>
                    <a:pt x="671" y="1992"/>
                    <a:pt x="1074" y="1992"/>
                  </a:cubicBezTo>
                  <a:cubicBezTo>
                    <a:pt x="1623" y="1992"/>
                    <a:pt x="2069" y="1547"/>
                    <a:pt x="2070" y="997"/>
                  </a:cubicBezTo>
                  <a:cubicBezTo>
                    <a:pt x="2070" y="594"/>
                    <a:pt x="1827" y="231"/>
                    <a:pt x="1455" y="77"/>
                  </a:cubicBezTo>
                  <a:cubicBezTo>
                    <a:pt x="1332" y="26"/>
                    <a:pt x="1203"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4256325" y="1933325"/>
              <a:ext cx="51775" cy="49825"/>
            </a:xfrm>
            <a:custGeom>
              <a:avLst/>
              <a:gdLst/>
              <a:ahLst/>
              <a:cxnLst/>
              <a:rect l="l" t="t" r="r" b="b"/>
              <a:pathLst>
                <a:path w="2071" h="1993" extrusionOk="0">
                  <a:moveTo>
                    <a:pt x="1075" y="264"/>
                  </a:moveTo>
                  <a:cubicBezTo>
                    <a:pt x="1479" y="265"/>
                    <a:pt x="1806"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8"/>
                    <a:pt x="0" y="1006"/>
                    <a:pt x="154" y="1378"/>
                  </a:cubicBezTo>
                  <a:cubicBezTo>
                    <a:pt x="308" y="1749"/>
                    <a:pt x="672" y="1992"/>
                    <a:pt x="1075" y="1992"/>
                  </a:cubicBezTo>
                  <a:cubicBezTo>
                    <a:pt x="1624" y="1992"/>
                    <a:pt x="2070" y="1547"/>
                    <a:pt x="2070" y="997"/>
                  </a:cubicBezTo>
                  <a:cubicBezTo>
                    <a:pt x="2070" y="594"/>
                    <a:pt x="1827" y="231"/>
                    <a:pt x="1456" y="77"/>
                  </a:cubicBezTo>
                  <a:cubicBezTo>
                    <a:pt x="1333"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4334475" y="1933325"/>
              <a:ext cx="51775" cy="49825"/>
            </a:xfrm>
            <a:custGeom>
              <a:avLst/>
              <a:gdLst/>
              <a:ahLst/>
              <a:cxnLst/>
              <a:rect l="l" t="t" r="r" b="b"/>
              <a:pathLst>
                <a:path w="2071" h="1993" extrusionOk="0">
                  <a:moveTo>
                    <a:pt x="1075" y="264"/>
                  </a:moveTo>
                  <a:cubicBezTo>
                    <a:pt x="1478" y="265"/>
                    <a:pt x="1806" y="592"/>
                    <a:pt x="1806" y="997"/>
                  </a:cubicBezTo>
                  <a:cubicBezTo>
                    <a:pt x="1806" y="1293"/>
                    <a:pt x="1628" y="1560"/>
                    <a:pt x="1354" y="1674"/>
                  </a:cubicBezTo>
                  <a:cubicBezTo>
                    <a:pt x="1264" y="1711"/>
                    <a:pt x="1169" y="1729"/>
                    <a:pt x="1075" y="1729"/>
                  </a:cubicBezTo>
                  <a:cubicBezTo>
                    <a:pt x="884" y="1729"/>
                    <a:pt x="696" y="1655"/>
                    <a:pt x="556" y="1514"/>
                  </a:cubicBezTo>
                  <a:cubicBezTo>
                    <a:pt x="346" y="1305"/>
                    <a:pt x="284" y="990"/>
                    <a:pt x="397" y="716"/>
                  </a:cubicBezTo>
                  <a:cubicBezTo>
                    <a:pt x="510" y="442"/>
                    <a:pt x="778" y="264"/>
                    <a:pt x="1075" y="264"/>
                  </a:cubicBezTo>
                  <a:close/>
                  <a:moveTo>
                    <a:pt x="1074" y="1"/>
                  </a:moveTo>
                  <a:cubicBezTo>
                    <a:pt x="815" y="1"/>
                    <a:pt x="560" y="102"/>
                    <a:pt x="370" y="293"/>
                  </a:cubicBezTo>
                  <a:cubicBezTo>
                    <a:pt x="85" y="578"/>
                    <a:pt x="1" y="1006"/>
                    <a:pt x="155" y="1378"/>
                  </a:cubicBezTo>
                  <a:cubicBezTo>
                    <a:pt x="309" y="1751"/>
                    <a:pt x="671" y="1992"/>
                    <a:pt x="1075" y="1992"/>
                  </a:cubicBezTo>
                  <a:cubicBezTo>
                    <a:pt x="1624" y="1992"/>
                    <a:pt x="2069" y="1547"/>
                    <a:pt x="2070" y="997"/>
                  </a:cubicBezTo>
                  <a:cubicBezTo>
                    <a:pt x="2069" y="594"/>
                    <a:pt x="1828" y="231"/>
                    <a:pt x="1455" y="77"/>
                  </a:cubicBezTo>
                  <a:cubicBezTo>
                    <a:pt x="1332" y="26"/>
                    <a:pt x="1202"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3787500" y="2009525"/>
              <a:ext cx="51750" cy="49800"/>
            </a:xfrm>
            <a:custGeom>
              <a:avLst/>
              <a:gdLst/>
              <a:ahLst/>
              <a:cxnLst/>
              <a:rect l="l" t="t" r="r" b="b"/>
              <a:pathLst>
                <a:path w="2070" h="1992" extrusionOk="0">
                  <a:moveTo>
                    <a:pt x="1073" y="263"/>
                  </a:moveTo>
                  <a:lnTo>
                    <a:pt x="1073"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7" y="263"/>
                    <a:pt x="1073" y="263"/>
                  </a:cubicBezTo>
                  <a:close/>
                  <a:moveTo>
                    <a:pt x="1074" y="0"/>
                  </a:moveTo>
                  <a:cubicBezTo>
                    <a:pt x="815" y="0"/>
                    <a:pt x="560" y="102"/>
                    <a:pt x="369" y="292"/>
                  </a:cubicBezTo>
                  <a:cubicBezTo>
                    <a:pt x="86" y="577"/>
                    <a:pt x="0" y="1005"/>
                    <a:pt x="154" y="1378"/>
                  </a:cubicBezTo>
                  <a:cubicBezTo>
                    <a:pt x="308" y="1749"/>
                    <a:pt x="671" y="1992"/>
                    <a:pt x="1073" y="1992"/>
                  </a:cubicBezTo>
                  <a:cubicBezTo>
                    <a:pt x="1623" y="1991"/>
                    <a:pt x="2069" y="1546"/>
                    <a:pt x="2070" y="996"/>
                  </a:cubicBezTo>
                  <a:cubicBezTo>
                    <a:pt x="2070" y="594"/>
                    <a:pt x="1827" y="230"/>
                    <a:pt x="1455" y="76"/>
                  </a:cubicBezTo>
                  <a:cubicBezTo>
                    <a:pt x="1332" y="25"/>
                    <a:pt x="1203" y="0"/>
                    <a:pt x="1074" y="0"/>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a:off x="3865625" y="2009525"/>
              <a:ext cx="51775" cy="49800"/>
            </a:xfrm>
            <a:custGeom>
              <a:avLst/>
              <a:gdLst/>
              <a:ahLst/>
              <a:cxnLst/>
              <a:rect l="l" t="t" r="r" b="b"/>
              <a:pathLst>
                <a:path w="2071" h="1992" extrusionOk="0">
                  <a:moveTo>
                    <a:pt x="1075" y="263"/>
                  </a:moveTo>
                  <a:lnTo>
                    <a:pt x="1075" y="265"/>
                  </a:lnTo>
                  <a:cubicBezTo>
                    <a:pt x="1478" y="265"/>
                    <a:pt x="1806"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7" y="716"/>
                  </a:cubicBezTo>
                  <a:cubicBezTo>
                    <a:pt x="511" y="442"/>
                    <a:pt x="779" y="263"/>
                    <a:pt x="1075" y="263"/>
                  </a:cubicBezTo>
                  <a:close/>
                  <a:moveTo>
                    <a:pt x="1075" y="0"/>
                  </a:moveTo>
                  <a:cubicBezTo>
                    <a:pt x="816" y="0"/>
                    <a:pt x="561" y="102"/>
                    <a:pt x="371" y="292"/>
                  </a:cubicBezTo>
                  <a:cubicBezTo>
                    <a:pt x="86" y="577"/>
                    <a:pt x="0" y="1005"/>
                    <a:pt x="154" y="1378"/>
                  </a:cubicBezTo>
                  <a:cubicBezTo>
                    <a:pt x="309" y="1749"/>
                    <a:pt x="672" y="1992"/>
                    <a:pt x="1075" y="1992"/>
                  </a:cubicBezTo>
                  <a:cubicBezTo>
                    <a:pt x="1624" y="1991"/>
                    <a:pt x="2069" y="1546"/>
                    <a:pt x="2070" y="996"/>
                  </a:cubicBezTo>
                  <a:cubicBezTo>
                    <a:pt x="2070" y="594"/>
                    <a:pt x="1827" y="230"/>
                    <a:pt x="1456" y="76"/>
                  </a:cubicBezTo>
                  <a:cubicBezTo>
                    <a:pt x="1333" y="25"/>
                    <a:pt x="1203" y="0"/>
                    <a:pt x="1075" y="0"/>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a:off x="3943750" y="2009525"/>
              <a:ext cx="51775" cy="49800"/>
            </a:xfrm>
            <a:custGeom>
              <a:avLst/>
              <a:gdLst/>
              <a:ahLst/>
              <a:cxnLst/>
              <a:rect l="l" t="t" r="r" b="b"/>
              <a:pathLst>
                <a:path w="2071" h="1992" extrusionOk="0">
                  <a:moveTo>
                    <a:pt x="1075" y="263"/>
                  </a:moveTo>
                  <a:lnTo>
                    <a:pt x="1075" y="265"/>
                  </a:lnTo>
                  <a:cubicBezTo>
                    <a:pt x="1479" y="265"/>
                    <a:pt x="1807"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8" y="716"/>
                  </a:cubicBezTo>
                  <a:cubicBezTo>
                    <a:pt x="512" y="442"/>
                    <a:pt x="779" y="263"/>
                    <a:pt x="1075" y="263"/>
                  </a:cubicBezTo>
                  <a:close/>
                  <a:moveTo>
                    <a:pt x="1075" y="0"/>
                  </a:moveTo>
                  <a:cubicBezTo>
                    <a:pt x="816" y="0"/>
                    <a:pt x="561" y="102"/>
                    <a:pt x="371" y="292"/>
                  </a:cubicBezTo>
                  <a:cubicBezTo>
                    <a:pt x="86" y="577"/>
                    <a:pt x="0" y="1005"/>
                    <a:pt x="155" y="1378"/>
                  </a:cubicBezTo>
                  <a:cubicBezTo>
                    <a:pt x="310" y="1749"/>
                    <a:pt x="672" y="1992"/>
                    <a:pt x="1075" y="1992"/>
                  </a:cubicBezTo>
                  <a:cubicBezTo>
                    <a:pt x="1625" y="1992"/>
                    <a:pt x="2070" y="1546"/>
                    <a:pt x="2070" y="996"/>
                  </a:cubicBezTo>
                  <a:cubicBezTo>
                    <a:pt x="2070" y="594"/>
                    <a:pt x="1829" y="230"/>
                    <a:pt x="1456" y="76"/>
                  </a:cubicBezTo>
                  <a:cubicBezTo>
                    <a:pt x="1333" y="25"/>
                    <a:pt x="1204" y="0"/>
                    <a:pt x="1075" y="0"/>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4021900" y="2009525"/>
              <a:ext cx="51775" cy="49800"/>
            </a:xfrm>
            <a:custGeom>
              <a:avLst/>
              <a:gdLst/>
              <a:ahLst/>
              <a:cxnLst/>
              <a:rect l="l" t="t" r="r" b="b"/>
              <a:pathLst>
                <a:path w="2071" h="1992" extrusionOk="0">
                  <a:moveTo>
                    <a:pt x="1075" y="263"/>
                  </a:moveTo>
                  <a:lnTo>
                    <a:pt x="1075" y="265"/>
                  </a:lnTo>
                  <a:cubicBezTo>
                    <a:pt x="1478" y="265"/>
                    <a:pt x="1807" y="592"/>
                    <a:pt x="1808" y="996"/>
                  </a:cubicBezTo>
                  <a:cubicBezTo>
                    <a:pt x="1808" y="1292"/>
                    <a:pt x="1629" y="1559"/>
                    <a:pt x="1355" y="1674"/>
                  </a:cubicBezTo>
                  <a:cubicBezTo>
                    <a:pt x="1265" y="1711"/>
                    <a:pt x="1170" y="1729"/>
                    <a:pt x="1076" y="1729"/>
                  </a:cubicBezTo>
                  <a:cubicBezTo>
                    <a:pt x="885" y="1729"/>
                    <a:pt x="698" y="1654"/>
                    <a:pt x="557" y="1514"/>
                  </a:cubicBezTo>
                  <a:cubicBezTo>
                    <a:pt x="348" y="1304"/>
                    <a:pt x="285" y="990"/>
                    <a:pt x="398" y="716"/>
                  </a:cubicBezTo>
                  <a:cubicBezTo>
                    <a:pt x="512" y="442"/>
                    <a:pt x="778" y="263"/>
                    <a:pt x="1075" y="263"/>
                  </a:cubicBezTo>
                  <a:close/>
                  <a:moveTo>
                    <a:pt x="1075" y="0"/>
                  </a:moveTo>
                  <a:cubicBezTo>
                    <a:pt x="816" y="0"/>
                    <a:pt x="562" y="102"/>
                    <a:pt x="371" y="292"/>
                  </a:cubicBezTo>
                  <a:cubicBezTo>
                    <a:pt x="86" y="577"/>
                    <a:pt x="1" y="1005"/>
                    <a:pt x="155" y="1378"/>
                  </a:cubicBezTo>
                  <a:cubicBezTo>
                    <a:pt x="309" y="1749"/>
                    <a:pt x="671" y="1992"/>
                    <a:pt x="1075" y="1992"/>
                  </a:cubicBezTo>
                  <a:cubicBezTo>
                    <a:pt x="1625" y="1991"/>
                    <a:pt x="2069" y="1546"/>
                    <a:pt x="2070" y="996"/>
                  </a:cubicBezTo>
                  <a:cubicBezTo>
                    <a:pt x="2070" y="594"/>
                    <a:pt x="1828" y="230"/>
                    <a:pt x="1455" y="76"/>
                  </a:cubicBezTo>
                  <a:cubicBezTo>
                    <a:pt x="1332" y="25"/>
                    <a:pt x="1203" y="0"/>
                    <a:pt x="1075" y="0"/>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4100025" y="2009525"/>
              <a:ext cx="51775" cy="49800"/>
            </a:xfrm>
            <a:custGeom>
              <a:avLst/>
              <a:gdLst/>
              <a:ahLst/>
              <a:cxnLst/>
              <a:rect l="l" t="t" r="r" b="b"/>
              <a:pathLst>
                <a:path w="2071" h="1992" extrusionOk="0">
                  <a:moveTo>
                    <a:pt x="1075" y="263"/>
                  </a:moveTo>
                  <a:lnTo>
                    <a:pt x="1075" y="265"/>
                  </a:lnTo>
                  <a:cubicBezTo>
                    <a:pt x="1480" y="265"/>
                    <a:pt x="1807" y="592"/>
                    <a:pt x="1808" y="996"/>
                  </a:cubicBezTo>
                  <a:cubicBezTo>
                    <a:pt x="1808" y="1292"/>
                    <a:pt x="1629" y="1559"/>
                    <a:pt x="1356" y="1674"/>
                  </a:cubicBezTo>
                  <a:cubicBezTo>
                    <a:pt x="1265" y="1711"/>
                    <a:pt x="1170" y="1729"/>
                    <a:pt x="1076" y="1729"/>
                  </a:cubicBezTo>
                  <a:cubicBezTo>
                    <a:pt x="885" y="1729"/>
                    <a:pt x="698" y="1654"/>
                    <a:pt x="557" y="1514"/>
                  </a:cubicBezTo>
                  <a:cubicBezTo>
                    <a:pt x="348" y="1304"/>
                    <a:pt x="285" y="990"/>
                    <a:pt x="399" y="716"/>
                  </a:cubicBezTo>
                  <a:cubicBezTo>
                    <a:pt x="512" y="442"/>
                    <a:pt x="779" y="263"/>
                    <a:pt x="1075" y="263"/>
                  </a:cubicBezTo>
                  <a:close/>
                  <a:moveTo>
                    <a:pt x="1076" y="0"/>
                  </a:moveTo>
                  <a:cubicBezTo>
                    <a:pt x="816" y="0"/>
                    <a:pt x="562" y="102"/>
                    <a:pt x="371" y="292"/>
                  </a:cubicBezTo>
                  <a:cubicBezTo>
                    <a:pt x="86" y="577"/>
                    <a:pt x="1" y="1005"/>
                    <a:pt x="155" y="1378"/>
                  </a:cubicBezTo>
                  <a:cubicBezTo>
                    <a:pt x="309" y="1749"/>
                    <a:pt x="673" y="1992"/>
                    <a:pt x="1075" y="1992"/>
                  </a:cubicBezTo>
                  <a:cubicBezTo>
                    <a:pt x="1625" y="1991"/>
                    <a:pt x="2071" y="1546"/>
                    <a:pt x="2071" y="996"/>
                  </a:cubicBezTo>
                  <a:cubicBezTo>
                    <a:pt x="2071" y="594"/>
                    <a:pt x="1828" y="230"/>
                    <a:pt x="1456" y="76"/>
                  </a:cubicBezTo>
                  <a:cubicBezTo>
                    <a:pt x="1333" y="25"/>
                    <a:pt x="1204" y="0"/>
                    <a:pt x="1076" y="0"/>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4178200" y="2009525"/>
              <a:ext cx="51750" cy="49800"/>
            </a:xfrm>
            <a:custGeom>
              <a:avLst/>
              <a:gdLst/>
              <a:ahLst/>
              <a:cxnLst/>
              <a:rect l="l" t="t" r="r" b="b"/>
              <a:pathLst>
                <a:path w="2070" h="1992" extrusionOk="0">
                  <a:moveTo>
                    <a:pt x="1074" y="263"/>
                  </a:moveTo>
                  <a:lnTo>
                    <a:pt x="1074"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7" y="263"/>
                    <a:pt x="1074" y="263"/>
                  </a:cubicBezTo>
                  <a:close/>
                  <a:moveTo>
                    <a:pt x="1074" y="0"/>
                  </a:moveTo>
                  <a:cubicBezTo>
                    <a:pt x="815" y="0"/>
                    <a:pt x="560" y="102"/>
                    <a:pt x="369" y="292"/>
                  </a:cubicBezTo>
                  <a:cubicBezTo>
                    <a:pt x="85" y="577"/>
                    <a:pt x="0" y="1005"/>
                    <a:pt x="154" y="1378"/>
                  </a:cubicBezTo>
                  <a:cubicBezTo>
                    <a:pt x="308" y="1749"/>
                    <a:pt x="671" y="1992"/>
                    <a:pt x="1074" y="1992"/>
                  </a:cubicBezTo>
                  <a:cubicBezTo>
                    <a:pt x="1623" y="1991"/>
                    <a:pt x="2069" y="1546"/>
                    <a:pt x="2070" y="996"/>
                  </a:cubicBezTo>
                  <a:cubicBezTo>
                    <a:pt x="2070" y="594"/>
                    <a:pt x="1827" y="230"/>
                    <a:pt x="1455" y="76"/>
                  </a:cubicBezTo>
                  <a:cubicBezTo>
                    <a:pt x="1332" y="25"/>
                    <a:pt x="1203" y="0"/>
                    <a:pt x="1074" y="0"/>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6"/>
            <p:cNvSpPr/>
            <p:nvPr/>
          </p:nvSpPr>
          <p:spPr>
            <a:xfrm>
              <a:off x="4256325" y="2009525"/>
              <a:ext cx="51775" cy="49800"/>
            </a:xfrm>
            <a:custGeom>
              <a:avLst/>
              <a:gdLst/>
              <a:ahLst/>
              <a:cxnLst/>
              <a:rect l="l" t="t" r="r" b="b"/>
              <a:pathLst>
                <a:path w="2071" h="1992" extrusionOk="0">
                  <a:moveTo>
                    <a:pt x="1075" y="263"/>
                  </a:moveTo>
                  <a:lnTo>
                    <a:pt x="1075" y="265"/>
                  </a:lnTo>
                  <a:cubicBezTo>
                    <a:pt x="1479" y="265"/>
                    <a:pt x="1806"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7" y="716"/>
                  </a:cubicBezTo>
                  <a:cubicBezTo>
                    <a:pt x="511" y="442"/>
                    <a:pt x="779" y="263"/>
                    <a:pt x="1075" y="263"/>
                  </a:cubicBezTo>
                  <a:close/>
                  <a:moveTo>
                    <a:pt x="1075" y="0"/>
                  </a:moveTo>
                  <a:cubicBezTo>
                    <a:pt x="816" y="0"/>
                    <a:pt x="561" y="102"/>
                    <a:pt x="371" y="292"/>
                  </a:cubicBezTo>
                  <a:cubicBezTo>
                    <a:pt x="86" y="577"/>
                    <a:pt x="0" y="1005"/>
                    <a:pt x="154" y="1378"/>
                  </a:cubicBezTo>
                  <a:cubicBezTo>
                    <a:pt x="308" y="1749"/>
                    <a:pt x="672" y="1992"/>
                    <a:pt x="1075" y="1992"/>
                  </a:cubicBezTo>
                  <a:cubicBezTo>
                    <a:pt x="1624" y="1991"/>
                    <a:pt x="2070" y="1546"/>
                    <a:pt x="2070" y="996"/>
                  </a:cubicBezTo>
                  <a:cubicBezTo>
                    <a:pt x="2070" y="594"/>
                    <a:pt x="1827" y="230"/>
                    <a:pt x="1456" y="76"/>
                  </a:cubicBezTo>
                  <a:cubicBezTo>
                    <a:pt x="1333" y="25"/>
                    <a:pt x="1203" y="0"/>
                    <a:pt x="1075" y="0"/>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a:off x="4334475" y="2009525"/>
              <a:ext cx="51775" cy="49800"/>
            </a:xfrm>
            <a:custGeom>
              <a:avLst/>
              <a:gdLst/>
              <a:ahLst/>
              <a:cxnLst/>
              <a:rect l="l" t="t" r="r" b="b"/>
              <a:pathLst>
                <a:path w="2071" h="1992" extrusionOk="0">
                  <a:moveTo>
                    <a:pt x="1075" y="263"/>
                  </a:moveTo>
                  <a:lnTo>
                    <a:pt x="1075"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8" y="263"/>
                    <a:pt x="1075" y="263"/>
                  </a:cubicBezTo>
                  <a:close/>
                  <a:moveTo>
                    <a:pt x="1074" y="0"/>
                  </a:moveTo>
                  <a:cubicBezTo>
                    <a:pt x="815" y="0"/>
                    <a:pt x="560" y="102"/>
                    <a:pt x="370" y="292"/>
                  </a:cubicBezTo>
                  <a:cubicBezTo>
                    <a:pt x="85" y="577"/>
                    <a:pt x="1" y="1005"/>
                    <a:pt x="155" y="1378"/>
                  </a:cubicBezTo>
                  <a:cubicBezTo>
                    <a:pt x="309" y="1749"/>
                    <a:pt x="671" y="1992"/>
                    <a:pt x="1075" y="1992"/>
                  </a:cubicBezTo>
                  <a:cubicBezTo>
                    <a:pt x="1624" y="1991"/>
                    <a:pt x="2069" y="1546"/>
                    <a:pt x="2070" y="996"/>
                  </a:cubicBezTo>
                  <a:cubicBezTo>
                    <a:pt x="2069" y="594"/>
                    <a:pt x="1828" y="230"/>
                    <a:pt x="1455" y="76"/>
                  </a:cubicBezTo>
                  <a:cubicBezTo>
                    <a:pt x="1332" y="25"/>
                    <a:pt x="1202" y="0"/>
                    <a:pt x="1074" y="0"/>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3787500" y="2085700"/>
              <a:ext cx="51750" cy="49825"/>
            </a:xfrm>
            <a:custGeom>
              <a:avLst/>
              <a:gdLst/>
              <a:ahLst/>
              <a:cxnLst/>
              <a:rect l="l" t="t" r="r" b="b"/>
              <a:pathLst>
                <a:path w="2070" h="1993" extrusionOk="0">
                  <a:moveTo>
                    <a:pt x="1073" y="264"/>
                  </a:moveTo>
                  <a:cubicBezTo>
                    <a:pt x="1478" y="264"/>
                    <a:pt x="1806" y="592"/>
                    <a:pt x="1806" y="997"/>
                  </a:cubicBezTo>
                  <a:cubicBezTo>
                    <a:pt x="1806" y="1293"/>
                    <a:pt x="1628" y="1560"/>
                    <a:pt x="1354" y="1673"/>
                  </a:cubicBezTo>
                  <a:cubicBezTo>
                    <a:pt x="1263" y="1711"/>
                    <a:pt x="1168" y="1729"/>
                    <a:pt x="1074" y="1729"/>
                  </a:cubicBezTo>
                  <a:cubicBezTo>
                    <a:pt x="883" y="1729"/>
                    <a:pt x="696" y="1655"/>
                    <a:pt x="556" y="1514"/>
                  </a:cubicBezTo>
                  <a:cubicBezTo>
                    <a:pt x="346" y="1305"/>
                    <a:pt x="284" y="990"/>
                    <a:pt x="397" y="716"/>
                  </a:cubicBezTo>
                  <a:cubicBezTo>
                    <a:pt x="510" y="442"/>
                    <a:pt x="777" y="264"/>
                    <a:pt x="1073" y="264"/>
                  </a:cubicBezTo>
                  <a:close/>
                  <a:moveTo>
                    <a:pt x="1074" y="1"/>
                  </a:moveTo>
                  <a:cubicBezTo>
                    <a:pt x="815" y="1"/>
                    <a:pt x="560" y="102"/>
                    <a:pt x="369" y="293"/>
                  </a:cubicBezTo>
                  <a:cubicBezTo>
                    <a:pt x="86" y="577"/>
                    <a:pt x="0" y="1006"/>
                    <a:pt x="154" y="1377"/>
                  </a:cubicBezTo>
                  <a:cubicBezTo>
                    <a:pt x="308" y="1750"/>
                    <a:pt x="671" y="1992"/>
                    <a:pt x="1073" y="1992"/>
                  </a:cubicBezTo>
                  <a:cubicBezTo>
                    <a:pt x="1623" y="1991"/>
                    <a:pt x="2069" y="1546"/>
                    <a:pt x="2070" y="997"/>
                  </a:cubicBezTo>
                  <a:cubicBezTo>
                    <a:pt x="2070" y="593"/>
                    <a:pt x="1827" y="231"/>
                    <a:pt x="1455" y="77"/>
                  </a:cubicBezTo>
                  <a:cubicBezTo>
                    <a:pt x="1332" y="26"/>
                    <a:pt x="1203"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3865625" y="2085700"/>
              <a:ext cx="51775" cy="49825"/>
            </a:xfrm>
            <a:custGeom>
              <a:avLst/>
              <a:gdLst/>
              <a:ahLst/>
              <a:cxnLst/>
              <a:rect l="l" t="t" r="r" b="b"/>
              <a:pathLst>
                <a:path w="2071" h="1993" extrusionOk="0">
                  <a:moveTo>
                    <a:pt x="1075" y="264"/>
                  </a:moveTo>
                  <a:cubicBezTo>
                    <a:pt x="1479" y="264"/>
                    <a:pt x="1806" y="592"/>
                    <a:pt x="1807" y="997"/>
                  </a:cubicBezTo>
                  <a:cubicBezTo>
                    <a:pt x="1807" y="1293"/>
                    <a:pt x="1629" y="1560"/>
                    <a:pt x="1355" y="1673"/>
                  </a:cubicBezTo>
                  <a:cubicBezTo>
                    <a:pt x="1264" y="1711"/>
                    <a:pt x="1169" y="1729"/>
                    <a:pt x="1075" y="1729"/>
                  </a:cubicBezTo>
                  <a:cubicBezTo>
                    <a:pt x="884"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7"/>
                    <a:pt x="0" y="1006"/>
                    <a:pt x="154" y="1377"/>
                  </a:cubicBezTo>
                  <a:cubicBezTo>
                    <a:pt x="309" y="1750"/>
                    <a:pt x="672" y="1992"/>
                    <a:pt x="1075" y="1992"/>
                  </a:cubicBezTo>
                  <a:cubicBezTo>
                    <a:pt x="1624" y="1991"/>
                    <a:pt x="2069" y="1546"/>
                    <a:pt x="2070" y="997"/>
                  </a:cubicBezTo>
                  <a:cubicBezTo>
                    <a:pt x="2070" y="593"/>
                    <a:pt x="1827" y="231"/>
                    <a:pt x="1456" y="77"/>
                  </a:cubicBezTo>
                  <a:cubicBezTo>
                    <a:pt x="1333"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3943750" y="2085700"/>
              <a:ext cx="51775" cy="49825"/>
            </a:xfrm>
            <a:custGeom>
              <a:avLst/>
              <a:gdLst/>
              <a:ahLst/>
              <a:cxnLst/>
              <a:rect l="l" t="t" r="r" b="b"/>
              <a:pathLst>
                <a:path w="2071" h="1993" extrusionOk="0">
                  <a:moveTo>
                    <a:pt x="1075" y="264"/>
                  </a:moveTo>
                  <a:cubicBezTo>
                    <a:pt x="1479" y="264"/>
                    <a:pt x="1807" y="592"/>
                    <a:pt x="1807" y="997"/>
                  </a:cubicBezTo>
                  <a:cubicBezTo>
                    <a:pt x="1807" y="1293"/>
                    <a:pt x="1629" y="1560"/>
                    <a:pt x="1355" y="1673"/>
                  </a:cubicBezTo>
                  <a:cubicBezTo>
                    <a:pt x="1264" y="1711"/>
                    <a:pt x="1169" y="1729"/>
                    <a:pt x="1075" y="1729"/>
                  </a:cubicBezTo>
                  <a:cubicBezTo>
                    <a:pt x="884" y="1729"/>
                    <a:pt x="697" y="1655"/>
                    <a:pt x="557" y="1514"/>
                  </a:cubicBezTo>
                  <a:cubicBezTo>
                    <a:pt x="347" y="1305"/>
                    <a:pt x="284" y="990"/>
                    <a:pt x="398" y="716"/>
                  </a:cubicBezTo>
                  <a:cubicBezTo>
                    <a:pt x="512" y="442"/>
                    <a:pt x="779" y="264"/>
                    <a:pt x="1075" y="264"/>
                  </a:cubicBezTo>
                  <a:close/>
                  <a:moveTo>
                    <a:pt x="1075" y="1"/>
                  </a:moveTo>
                  <a:cubicBezTo>
                    <a:pt x="816" y="1"/>
                    <a:pt x="561" y="102"/>
                    <a:pt x="371" y="293"/>
                  </a:cubicBezTo>
                  <a:cubicBezTo>
                    <a:pt x="86" y="577"/>
                    <a:pt x="0" y="1006"/>
                    <a:pt x="155" y="1377"/>
                  </a:cubicBezTo>
                  <a:cubicBezTo>
                    <a:pt x="310" y="1750"/>
                    <a:pt x="672" y="1992"/>
                    <a:pt x="1075" y="1992"/>
                  </a:cubicBezTo>
                  <a:cubicBezTo>
                    <a:pt x="1625" y="1991"/>
                    <a:pt x="2070" y="1546"/>
                    <a:pt x="2070" y="997"/>
                  </a:cubicBezTo>
                  <a:cubicBezTo>
                    <a:pt x="2070" y="593"/>
                    <a:pt x="1829" y="231"/>
                    <a:pt x="1456" y="77"/>
                  </a:cubicBezTo>
                  <a:cubicBezTo>
                    <a:pt x="1333" y="26"/>
                    <a:pt x="1204"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6"/>
            <p:cNvSpPr/>
            <p:nvPr/>
          </p:nvSpPr>
          <p:spPr>
            <a:xfrm>
              <a:off x="4021900" y="2085700"/>
              <a:ext cx="51775" cy="49825"/>
            </a:xfrm>
            <a:custGeom>
              <a:avLst/>
              <a:gdLst/>
              <a:ahLst/>
              <a:cxnLst/>
              <a:rect l="l" t="t" r="r" b="b"/>
              <a:pathLst>
                <a:path w="2071" h="1993" extrusionOk="0">
                  <a:moveTo>
                    <a:pt x="1075" y="264"/>
                  </a:moveTo>
                  <a:cubicBezTo>
                    <a:pt x="1480" y="264"/>
                    <a:pt x="1807" y="592"/>
                    <a:pt x="1808" y="997"/>
                  </a:cubicBezTo>
                  <a:cubicBezTo>
                    <a:pt x="1808" y="1293"/>
                    <a:pt x="1629" y="1560"/>
                    <a:pt x="1355" y="1673"/>
                  </a:cubicBezTo>
                  <a:cubicBezTo>
                    <a:pt x="1265" y="1711"/>
                    <a:pt x="1169" y="1729"/>
                    <a:pt x="1075" y="1729"/>
                  </a:cubicBezTo>
                  <a:cubicBezTo>
                    <a:pt x="884" y="1729"/>
                    <a:pt x="697" y="1655"/>
                    <a:pt x="557" y="1514"/>
                  </a:cubicBezTo>
                  <a:cubicBezTo>
                    <a:pt x="348" y="1305"/>
                    <a:pt x="285" y="990"/>
                    <a:pt x="398" y="716"/>
                  </a:cubicBezTo>
                  <a:cubicBezTo>
                    <a:pt x="512" y="442"/>
                    <a:pt x="778" y="264"/>
                    <a:pt x="1075" y="264"/>
                  </a:cubicBezTo>
                  <a:close/>
                  <a:moveTo>
                    <a:pt x="1075" y="1"/>
                  </a:moveTo>
                  <a:cubicBezTo>
                    <a:pt x="816" y="1"/>
                    <a:pt x="562" y="102"/>
                    <a:pt x="371" y="293"/>
                  </a:cubicBezTo>
                  <a:cubicBezTo>
                    <a:pt x="86" y="577"/>
                    <a:pt x="1" y="1006"/>
                    <a:pt x="155" y="1377"/>
                  </a:cubicBezTo>
                  <a:cubicBezTo>
                    <a:pt x="309" y="1750"/>
                    <a:pt x="671" y="1992"/>
                    <a:pt x="1075" y="1992"/>
                  </a:cubicBezTo>
                  <a:cubicBezTo>
                    <a:pt x="1625" y="1991"/>
                    <a:pt x="2069" y="1546"/>
                    <a:pt x="2070" y="997"/>
                  </a:cubicBezTo>
                  <a:cubicBezTo>
                    <a:pt x="2070" y="593"/>
                    <a:pt x="1828" y="231"/>
                    <a:pt x="1455" y="77"/>
                  </a:cubicBezTo>
                  <a:cubicBezTo>
                    <a:pt x="1332"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6"/>
            <p:cNvSpPr/>
            <p:nvPr/>
          </p:nvSpPr>
          <p:spPr>
            <a:xfrm>
              <a:off x="4100025" y="2085700"/>
              <a:ext cx="51775" cy="49825"/>
            </a:xfrm>
            <a:custGeom>
              <a:avLst/>
              <a:gdLst/>
              <a:ahLst/>
              <a:cxnLst/>
              <a:rect l="l" t="t" r="r" b="b"/>
              <a:pathLst>
                <a:path w="2071" h="1993" extrusionOk="0">
                  <a:moveTo>
                    <a:pt x="1075" y="264"/>
                  </a:moveTo>
                  <a:cubicBezTo>
                    <a:pt x="1480" y="264"/>
                    <a:pt x="1808" y="592"/>
                    <a:pt x="1808" y="997"/>
                  </a:cubicBezTo>
                  <a:cubicBezTo>
                    <a:pt x="1808" y="1293"/>
                    <a:pt x="1629" y="1560"/>
                    <a:pt x="1356" y="1673"/>
                  </a:cubicBezTo>
                  <a:cubicBezTo>
                    <a:pt x="1265" y="1711"/>
                    <a:pt x="1170" y="1729"/>
                    <a:pt x="1075" y="1729"/>
                  </a:cubicBezTo>
                  <a:cubicBezTo>
                    <a:pt x="885" y="1729"/>
                    <a:pt x="697" y="1655"/>
                    <a:pt x="557" y="1514"/>
                  </a:cubicBezTo>
                  <a:cubicBezTo>
                    <a:pt x="348" y="1305"/>
                    <a:pt x="285" y="990"/>
                    <a:pt x="399" y="716"/>
                  </a:cubicBezTo>
                  <a:cubicBezTo>
                    <a:pt x="512" y="442"/>
                    <a:pt x="779" y="264"/>
                    <a:pt x="1075" y="264"/>
                  </a:cubicBezTo>
                  <a:close/>
                  <a:moveTo>
                    <a:pt x="1076" y="1"/>
                  </a:moveTo>
                  <a:cubicBezTo>
                    <a:pt x="816" y="1"/>
                    <a:pt x="562" y="102"/>
                    <a:pt x="371" y="293"/>
                  </a:cubicBezTo>
                  <a:cubicBezTo>
                    <a:pt x="86" y="578"/>
                    <a:pt x="1" y="1006"/>
                    <a:pt x="155" y="1377"/>
                  </a:cubicBezTo>
                  <a:cubicBezTo>
                    <a:pt x="309" y="1750"/>
                    <a:pt x="673" y="1992"/>
                    <a:pt x="1075" y="1992"/>
                  </a:cubicBezTo>
                  <a:cubicBezTo>
                    <a:pt x="1625" y="1991"/>
                    <a:pt x="2071" y="1546"/>
                    <a:pt x="2071" y="997"/>
                  </a:cubicBezTo>
                  <a:cubicBezTo>
                    <a:pt x="2071" y="593"/>
                    <a:pt x="1828" y="231"/>
                    <a:pt x="1456" y="77"/>
                  </a:cubicBezTo>
                  <a:cubicBezTo>
                    <a:pt x="1333" y="26"/>
                    <a:pt x="1204" y="1"/>
                    <a:pt x="1076"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a:off x="4178200" y="2085700"/>
              <a:ext cx="51750" cy="49825"/>
            </a:xfrm>
            <a:custGeom>
              <a:avLst/>
              <a:gdLst/>
              <a:ahLst/>
              <a:cxnLst/>
              <a:rect l="l" t="t" r="r" b="b"/>
              <a:pathLst>
                <a:path w="2070" h="1993" extrusionOk="0">
                  <a:moveTo>
                    <a:pt x="1074" y="264"/>
                  </a:moveTo>
                  <a:cubicBezTo>
                    <a:pt x="1478" y="264"/>
                    <a:pt x="1806" y="592"/>
                    <a:pt x="1806" y="997"/>
                  </a:cubicBezTo>
                  <a:cubicBezTo>
                    <a:pt x="1806" y="1293"/>
                    <a:pt x="1628" y="1560"/>
                    <a:pt x="1354" y="1673"/>
                  </a:cubicBezTo>
                  <a:cubicBezTo>
                    <a:pt x="1263" y="1711"/>
                    <a:pt x="1168" y="1729"/>
                    <a:pt x="1074" y="1729"/>
                  </a:cubicBezTo>
                  <a:cubicBezTo>
                    <a:pt x="883" y="1729"/>
                    <a:pt x="696" y="1655"/>
                    <a:pt x="556" y="1514"/>
                  </a:cubicBezTo>
                  <a:cubicBezTo>
                    <a:pt x="346" y="1305"/>
                    <a:pt x="284" y="990"/>
                    <a:pt x="397" y="716"/>
                  </a:cubicBezTo>
                  <a:cubicBezTo>
                    <a:pt x="510" y="442"/>
                    <a:pt x="777" y="264"/>
                    <a:pt x="1074" y="264"/>
                  </a:cubicBezTo>
                  <a:close/>
                  <a:moveTo>
                    <a:pt x="1074" y="1"/>
                  </a:moveTo>
                  <a:cubicBezTo>
                    <a:pt x="815" y="1"/>
                    <a:pt x="560" y="102"/>
                    <a:pt x="369" y="293"/>
                  </a:cubicBezTo>
                  <a:cubicBezTo>
                    <a:pt x="85" y="578"/>
                    <a:pt x="0" y="1006"/>
                    <a:pt x="154" y="1377"/>
                  </a:cubicBezTo>
                  <a:cubicBezTo>
                    <a:pt x="308" y="1750"/>
                    <a:pt x="671" y="1992"/>
                    <a:pt x="1074" y="1992"/>
                  </a:cubicBezTo>
                  <a:cubicBezTo>
                    <a:pt x="1623" y="1991"/>
                    <a:pt x="2069" y="1546"/>
                    <a:pt x="2070" y="997"/>
                  </a:cubicBezTo>
                  <a:cubicBezTo>
                    <a:pt x="2070" y="593"/>
                    <a:pt x="1827" y="231"/>
                    <a:pt x="1455" y="77"/>
                  </a:cubicBezTo>
                  <a:cubicBezTo>
                    <a:pt x="1332" y="26"/>
                    <a:pt x="1203"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4256325" y="2085700"/>
              <a:ext cx="51775" cy="49825"/>
            </a:xfrm>
            <a:custGeom>
              <a:avLst/>
              <a:gdLst/>
              <a:ahLst/>
              <a:cxnLst/>
              <a:rect l="l" t="t" r="r" b="b"/>
              <a:pathLst>
                <a:path w="2071" h="1993" extrusionOk="0">
                  <a:moveTo>
                    <a:pt x="1075" y="264"/>
                  </a:moveTo>
                  <a:cubicBezTo>
                    <a:pt x="1479" y="264"/>
                    <a:pt x="1806" y="592"/>
                    <a:pt x="1807" y="997"/>
                  </a:cubicBezTo>
                  <a:cubicBezTo>
                    <a:pt x="1807" y="1293"/>
                    <a:pt x="1629" y="1560"/>
                    <a:pt x="1355" y="1673"/>
                  </a:cubicBezTo>
                  <a:cubicBezTo>
                    <a:pt x="1264" y="1711"/>
                    <a:pt x="1169" y="1729"/>
                    <a:pt x="1074" y="1729"/>
                  </a:cubicBezTo>
                  <a:cubicBezTo>
                    <a:pt x="884"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7"/>
                    <a:pt x="0" y="1006"/>
                    <a:pt x="154" y="1377"/>
                  </a:cubicBezTo>
                  <a:cubicBezTo>
                    <a:pt x="308" y="1750"/>
                    <a:pt x="672" y="1992"/>
                    <a:pt x="1075" y="1992"/>
                  </a:cubicBezTo>
                  <a:cubicBezTo>
                    <a:pt x="1624" y="1991"/>
                    <a:pt x="2070" y="1546"/>
                    <a:pt x="2070" y="997"/>
                  </a:cubicBezTo>
                  <a:cubicBezTo>
                    <a:pt x="2070" y="593"/>
                    <a:pt x="1827" y="231"/>
                    <a:pt x="1456" y="77"/>
                  </a:cubicBezTo>
                  <a:cubicBezTo>
                    <a:pt x="1333"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4334475" y="2085700"/>
              <a:ext cx="51775" cy="49825"/>
            </a:xfrm>
            <a:custGeom>
              <a:avLst/>
              <a:gdLst/>
              <a:ahLst/>
              <a:cxnLst/>
              <a:rect l="l" t="t" r="r" b="b"/>
              <a:pathLst>
                <a:path w="2071" h="1993" extrusionOk="0">
                  <a:moveTo>
                    <a:pt x="1075" y="264"/>
                  </a:moveTo>
                  <a:cubicBezTo>
                    <a:pt x="1478" y="264"/>
                    <a:pt x="1806" y="592"/>
                    <a:pt x="1806" y="997"/>
                  </a:cubicBezTo>
                  <a:cubicBezTo>
                    <a:pt x="1806" y="1293"/>
                    <a:pt x="1628" y="1560"/>
                    <a:pt x="1354" y="1673"/>
                  </a:cubicBezTo>
                  <a:cubicBezTo>
                    <a:pt x="1264" y="1711"/>
                    <a:pt x="1169" y="1729"/>
                    <a:pt x="1074" y="1729"/>
                  </a:cubicBezTo>
                  <a:cubicBezTo>
                    <a:pt x="884" y="1729"/>
                    <a:pt x="696" y="1655"/>
                    <a:pt x="556" y="1514"/>
                  </a:cubicBezTo>
                  <a:cubicBezTo>
                    <a:pt x="346" y="1305"/>
                    <a:pt x="284" y="990"/>
                    <a:pt x="397" y="716"/>
                  </a:cubicBezTo>
                  <a:cubicBezTo>
                    <a:pt x="510" y="442"/>
                    <a:pt x="778" y="264"/>
                    <a:pt x="1075" y="264"/>
                  </a:cubicBezTo>
                  <a:close/>
                  <a:moveTo>
                    <a:pt x="1074" y="1"/>
                  </a:moveTo>
                  <a:cubicBezTo>
                    <a:pt x="815" y="1"/>
                    <a:pt x="560" y="102"/>
                    <a:pt x="370" y="293"/>
                  </a:cubicBezTo>
                  <a:cubicBezTo>
                    <a:pt x="85" y="578"/>
                    <a:pt x="1" y="1006"/>
                    <a:pt x="155" y="1377"/>
                  </a:cubicBezTo>
                  <a:cubicBezTo>
                    <a:pt x="309" y="1750"/>
                    <a:pt x="671" y="1992"/>
                    <a:pt x="1075" y="1992"/>
                  </a:cubicBezTo>
                  <a:cubicBezTo>
                    <a:pt x="1624" y="1991"/>
                    <a:pt x="2069" y="1546"/>
                    <a:pt x="2070" y="997"/>
                  </a:cubicBezTo>
                  <a:cubicBezTo>
                    <a:pt x="2069" y="593"/>
                    <a:pt x="1828" y="231"/>
                    <a:pt x="1455" y="77"/>
                  </a:cubicBezTo>
                  <a:cubicBezTo>
                    <a:pt x="1332" y="26"/>
                    <a:pt x="1202"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8"/>
        <p:cNvGrpSpPr/>
        <p:nvPr/>
      </p:nvGrpSpPr>
      <p:grpSpPr>
        <a:xfrm>
          <a:off x="0" y="0"/>
          <a:ext cx="0" cy="0"/>
          <a:chOff x="0" y="0"/>
          <a:chExt cx="0" cy="0"/>
        </a:xfrm>
      </p:grpSpPr>
      <p:sp>
        <p:nvSpPr>
          <p:cNvPr id="269" name="Google Shape;269;p7"/>
          <p:cNvSpPr txBox="1">
            <a:spLocks noGrp="1"/>
          </p:cNvSpPr>
          <p:nvPr>
            <p:ph type="body" idx="1"/>
          </p:nvPr>
        </p:nvSpPr>
        <p:spPr>
          <a:xfrm>
            <a:off x="4515300" y="1134450"/>
            <a:ext cx="2808000" cy="31794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0" name="Google Shape;270;p7"/>
          <p:cNvSpPr txBox="1">
            <a:spLocks noGrp="1"/>
          </p:cNvSpPr>
          <p:nvPr>
            <p:ph type="title"/>
          </p:nvPr>
        </p:nvSpPr>
        <p:spPr>
          <a:xfrm rot="-5400000">
            <a:off x="5033475" y="580625"/>
            <a:ext cx="7059600" cy="447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800"/>
              <a:buNone/>
              <a:defRPr sz="1800"/>
            </a:lvl9pPr>
          </a:lstStyle>
          <a:p>
            <a:endParaRPr/>
          </a:p>
        </p:txBody>
      </p:sp>
      <p:grpSp>
        <p:nvGrpSpPr>
          <p:cNvPr id="271" name="Google Shape;271;p7"/>
          <p:cNvGrpSpPr/>
          <p:nvPr/>
        </p:nvGrpSpPr>
        <p:grpSpPr>
          <a:xfrm>
            <a:off x="8448738" y="4410575"/>
            <a:ext cx="229075" cy="1063850"/>
            <a:chOff x="6963625" y="2302750"/>
            <a:chExt cx="229075" cy="1063850"/>
          </a:xfrm>
        </p:grpSpPr>
        <p:sp>
          <p:nvSpPr>
            <p:cNvPr id="272" name="Google Shape;272;p7"/>
            <p:cNvSpPr/>
            <p:nvPr/>
          </p:nvSpPr>
          <p:spPr>
            <a:xfrm>
              <a:off x="6963625" y="2302750"/>
              <a:ext cx="229075" cy="137775"/>
            </a:xfrm>
            <a:custGeom>
              <a:avLst/>
              <a:gdLst/>
              <a:ahLst/>
              <a:cxnLst/>
              <a:rect l="l" t="t" r="r" b="b"/>
              <a:pathLst>
                <a:path w="9163" h="5511" extrusionOk="0">
                  <a:moveTo>
                    <a:pt x="4582" y="1"/>
                  </a:moveTo>
                  <a:lnTo>
                    <a:pt x="1" y="4582"/>
                  </a:lnTo>
                  <a:lnTo>
                    <a:pt x="930" y="5511"/>
                  </a:lnTo>
                  <a:lnTo>
                    <a:pt x="4582" y="1860"/>
                  </a:lnTo>
                  <a:lnTo>
                    <a:pt x="8232" y="5511"/>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6963625" y="2405625"/>
              <a:ext cx="229075" cy="137800"/>
            </a:xfrm>
            <a:custGeom>
              <a:avLst/>
              <a:gdLst/>
              <a:ahLst/>
              <a:cxnLst/>
              <a:rect l="l" t="t" r="r" b="b"/>
              <a:pathLst>
                <a:path w="9163" h="5512" extrusionOk="0">
                  <a:moveTo>
                    <a:pt x="4582" y="1"/>
                  </a:moveTo>
                  <a:lnTo>
                    <a:pt x="1" y="4582"/>
                  </a:lnTo>
                  <a:lnTo>
                    <a:pt x="930" y="5512"/>
                  </a:lnTo>
                  <a:lnTo>
                    <a:pt x="4582" y="1861"/>
                  </a:lnTo>
                  <a:lnTo>
                    <a:pt x="8232" y="5512"/>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6963625" y="2508550"/>
              <a:ext cx="229075" cy="137800"/>
            </a:xfrm>
            <a:custGeom>
              <a:avLst/>
              <a:gdLst/>
              <a:ahLst/>
              <a:cxnLst/>
              <a:rect l="l" t="t" r="r" b="b"/>
              <a:pathLst>
                <a:path w="9163" h="5512" extrusionOk="0">
                  <a:moveTo>
                    <a:pt x="4582" y="0"/>
                  </a:moveTo>
                  <a:lnTo>
                    <a:pt x="1" y="4581"/>
                  </a:lnTo>
                  <a:lnTo>
                    <a:pt x="930" y="5511"/>
                  </a:lnTo>
                  <a:lnTo>
                    <a:pt x="4582" y="1859"/>
                  </a:lnTo>
                  <a:lnTo>
                    <a:pt x="8232" y="5511"/>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6963625" y="2611450"/>
              <a:ext cx="229075" cy="137775"/>
            </a:xfrm>
            <a:custGeom>
              <a:avLst/>
              <a:gdLst/>
              <a:ahLst/>
              <a:cxnLst/>
              <a:rect l="l" t="t" r="r" b="b"/>
              <a:pathLst>
                <a:path w="9163" h="5511" extrusionOk="0">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6963625" y="2714325"/>
              <a:ext cx="229075" cy="137800"/>
            </a:xfrm>
            <a:custGeom>
              <a:avLst/>
              <a:gdLst/>
              <a:ahLst/>
              <a:cxnLst/>
              <a:rect l="l" t="t" r="r" b="b"/>
              <a:pathLst>
                <a:path w="9163" h="5512" extrusionOk="0">
                  <a:moveTo>
                    <a:pt x="4582" y="1"/>
                  </a:moveTo>
                  <a:lnTo>
                    <a:pt x="1" y="4581"/>
                  </a:lnTo>
                  <a:lnTo>
                    <a:pt x="930" y="5511"/>
                  </a:lnTo>
                  <a:lnTo>
                    <a:pt x="4582" y="1861"/>
                  </a:lnTo>
                  <a:lnTo>
                    <a:pt x="8232" y="5511"/>
                  </a:lnTo>
                  <a:lnTo>
                    <a:pt x="9162" y="4581"/>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6963625" y="2817225"/>
              <a:ext cx="229075" cy="137800"/>
            </a:xfrm>
            <a:custGeom>
              <a:avLst/>
              <a:gdLst/>
              <a:ahLst/>
              <a:cxnLst/>
              <a:rect l="l" t="t" r="r" b="b"/>
              <a:pathLst>
                <a:path w="9163" h="5512" extrusionOk="0">
                  <a:moveTo>
                    <a:pt x="4582" y="1"/>
                  </a:moveTo>
                  <a:lnTo>
                    <a:pt x="1" y="4582"/>
                  </a:lnTo>
                  <a:lnTo>
                    <a:pt x="930" y="5512"/>
                  </a:lnTo>
                  <a:lnTo>
                    <a:pt x="4582" y="1860"/>
                  </a:lnTo>
                  <a:lnTo>
                    <a:pt x="8232" y="5512"/>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6963625" y="2920100"/>
              <a:ext cx="229075" cy="137800"/>
            </a:xfrm>
            <a:custGeom>
              <a:avLst/>
              <a:gdLst/>
              <a:ahLst/>
              <a:cxnLst/>
              <a:rect l="l" t="t" r="r" b="b"/>
              <a:pathLst>
                <a:path w="9163" h="5512" extrusionOk="0">
                  <a:moveTo>
                    <a:pt x="4582" y="1"/>
                  </a:moveTo>
                  <a:lnTo>
                    <a:pt x="1" y="4583"/>
                  </a:lnTo>
                  <a:lnTo>
                    <a:pt x="930" y="5512"/>
                  </a:lnTo>
                  <a:lnTo>
                    <a:pt x="4582" y="1861"/>
                  </a:lnTo>
                  <a:lnTo>
                    <a:pt x="8232" y="5512"/>
                  </a:lnTo>
                  <a:lnTo>
                    <a:pt x="9162" y="4583"/>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6963625" y="3023025"/>
              <a:ext cx="229075" cy="137800"/>
            </a:xfrm>
            <a:custGeom>
              <a:avLst/>
              <a:gdLst/>
              <a:ahLst/>
              <a:cxnLst/>
              <a:rect l="l" t="t" r="r" b="b"/>
              <a:pathLst>
                <a:path w="9163" h="5512" extrusionOk="0">
                  <a:moveTo>
                    <a:pt x="4582" y="0"/>
                  </a:moveTo>
                  <a:lnTo>
                    <a:pt x="1" y="4581"/>
                  </a:lnTo>
                  <a:lnTo>
                    <a:pt x="930" y="5511"/>
                  </a:lnTo>
                  <a:lnTo>
                    <a:pt x="4582" y="1860"/>
                  </a:lnTo>
                  <a:lnTo>
                    <a:pt x="8232" y="5511"/>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6963625" y="3125925"/>
              <a:ext cx="229075" cy="137775"/>
            </a:xfrm>
            <a:custGeom>
              <a:avLst/>
              <a:gdLst/>
              <a:ahLst/>
              <a:cxnLst/>
              <a:rect l="l" t="t" r="r" b="b"/>
              <a:pathLst>
                <a:path w="9163" h="5511" extrusionOk="0">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6963625" y="3228800"/>
              <a:ext cx="229075" cy="137800"/>
            </a:xfrm>
            <a:custGeom>
              <a:avLst/>
              <a:gdLst/>
              <a:ahLst/>
              <a:cxnLst/>
              <a:rect l="l" t="t" r="r" b="b"/>
              <a:pathLst>
                <a:path w="9163" h="5512" extrusionOk="0">
                  <a:moveTo>
                    <a:pt x="4582" y="1"/>
                  </a:moveTo>
                  <a:lnTo>
                    <a:pt x="1" y="4581"/>
                  </a:lnTo>
                  <a:lnTo>
                    <a:pt x="930" y="5512"/>
                  </a:lnTo>
                  <a:lnTo>
                    <a:pt x="4582" y="1861"/>
                  </a:lnTo>
                  <a:lnTo>
                    <a:pt x="8232" y="5512"/>
                  </a:lnTo>
                  <a:lnTo>
                    <a:pt x="9162" y="4581"/>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 name="Google Shape;282;p7"/>
          <p:cNvSpPr/>
          <p:nvPr/>
        </p:nvSpPr>
        <p:spPr>
          <a:xfrm rot="10800000">
            <a:off x="6066975" y="-576587"/>
            <a:ext cx="1645500" cy="1423200"/>
          </a:xfrm>
          <a:prstGeom prst="triangle">
            <a:avLst>
              <a:gd name="adj" fmla="val 50000"/>
            </a:avLst>
          </a:prstGeom>
          <a:solidFill>
            <a:srgbClr val="FFD966">
              <a:alpha val="37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8634814" y="135850"/>
            <a:ext cx="747328" cy="747382"/>
          </a:xfrm>
          <a:custGeom>
            <a:avLst/>
            <a:gdLst/>
            <a:ahLst/>
            <a:cxnLst/>
            <a:rect l="l" t="t" r="r" b="b"/>
            <a:pathLst>
              <a:path w="13931" h="13932" extrusionOk="0">
                <a:moveTo>
                  <a:pt x="6966" y="1842"/>
                </a:moveTo>
                <a:cubicBezTo>
                  <a:pt x="9791" y="1842"/>
                  <a:pt x="12090" y="4140"/>
                  <a:pt x="12090" y="6966"/>
                </a:cubicBezTo>
                <a:cubicBezTo>
                  <a:pt x="12090" y="9792"/>
                  <a:pt x="9791" y="12090"/>
                  <a:pt x="6966" y="12090"/>
                </a:cubicBezTo>
                <a:cubicBezTo>
                  <a:pt x="4140" y="12090"/>
                  <a:pt x="1842" y="9792"/>
                  <a:pt x="1842" y="6966"/>
                </a:cubicBezTo>
                <a:cubicBezTo>
                  <a:pt x="1842" y="4140"/>
                  <a:pt x="4140" y="1842"/>
                  <a:pt x="6966" y="1842"/>
                </a:cubicBezTo>
                <a:close/>
                <a:moveTo>
                  <a:pt x="6966" y="1"/>
                </a:moveTo>
                <a:cubicBezTo>
                  <a:pt x="3125" y="1"/>
                  <a:pt x="0" y="3126"/>
                  <a:pt x="0" y="6966"/>
                </a:cubicBezTo>
                <a:cubicBezTo>
                  <a:pt x="0" y="10806"/>
                  <a:pt x="3125" y="13932"/>
                  <a:pt x="6966" y="13932"/>
                </a:cubicBezTo>
                <a:cubicBezTo>
                  <a:pt x="10806" y="13932"/>
                  <a:pt x="13931" y="10806"/>
                  <a:pt x="13931" y="6966"/>
                </a:cubicBezTo>
                <a:cubicBezTo>
                  <a:pt x="13931" y="3126"/>
                  <a:pt x="10806" y="1"/>
                  <a:pt x="6966" y="1"/>
                </a:cubicBez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8339313" y="185275"/>
            <a:ext cx="648568" cy="648514"/>
          </a:xfrm>
          <a:custGeom>
            <a:avLst/>
            <a:gdLst/>
            <a:ahLst/>
            <a:cxnLst/>
            <a:rect l="l" t="t" r="r" b="b"/>
            <a:pathLst>
              <a:path w="12090" h="12089" extrusionOk="0">
                <a:moveTo>
                  <a:pt x="6045" y="1598"/>
                </a:moveTo>
                <a:cubicBezTo>
                  <a:pt x="8496" y="1598"/>
                  <a:pt x="10492" y="3593"/>
                  <a:pt x="10492" y="6044"/>
                </a:cubicBezTo>
                <a:cubicBezTo>
                  <a:pt x="10492" y="8495"/>
                  <a:pt x="8496" y="10491"/>
                  <a:pt x="6045" y="10491"/>
                </a:cubicBezTo>
                <a:cubicBezTo>
                  <a:pt x="3593" y="10491"/>
                  <a:pt x="1598" y="8496"/>
                  <a:pt x="1598" y="6044"/>
                </a:cubicBezTo>
                <a:cubicBezTo>
                  <a:pt x="1598" y="3592"/>
                  <a:pt x="3593" y="1598"/>
                  <a:pt x="6045" y="1598"/>
                </a:cubicBezTo>
                <a:close/>
                <a:moveTo>
                  <a:pt x="6045" y="0"/>
                </a:moveTo>
                <a:cubicBezTo>
                  <a:pt x="2712" y="0"/>
                  <a:pt x="0" y="2712"/>
                  <a:pt x="0" y="6044"/>
                </a:cubicBezTo>
                <a:cubicBezTo>
                  <a:pt x="0" y="9378"/>
                  <a:pt x="2712" y="12088"/>
                  <a:pt x="6045" y="12088"/>
                </a:cubicBezTo>
                <a:cubicBezTo>
                  <a:pt x="9378" y="12088"/>
                  <a:pt x="12089" y="9377"/>
                  <a:pt x="12089" y="6044"/>
                </a:cubicBezTo>
                <a:cubicBezTo>
                  <a:pt x="12089" y="2712"/>
                  <a:pt x="9378" y="0"/>
                  <a:pt x="6045" y="0"/>
                </a:cubicBezTo>
                <a:close/>
              </a:path>
            </a:pathLst>
          </a:custGeom>
          <a:solidFill>
            <a:srgbClr val="FE524D">
              <a:alpha val="45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5"/>
        <p:cNvGrpSpPr/>
        <p:nvPr/>
      </p:nvGrpSpPr>
      <p:grpSpPr>
        <a:xfrm>
          <a:off x="0" y="0"/>
          <a:ext cx="0" cy="0"/>
          <a:chOff x="0" y="0"/>
          <a:chExt cx="0" cy="0"/>
        </a:xfrm>
      </p:grpSpPr>
      <p:sp>
        <p:nvSpPr>
          <p:cNvPr id="286" name="Google Shape;286;p8"/>
          <p:cNvSpPr/>
          <p:nvPr/>
        </p:nvSpPr>
        <p:spPr>
          <a:xfrm>
            <a:off x="-636400" y="1674050"/>
            <a:ext cx="4694100" cy="4694100"/>
          </a:xfrm>
          <a:prstGeom prst="ellipse">
            <a:avLst/>
          </a:pr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txBox="1">
            <a:spLocks noGrp="1"/>
          </p:cNvSpPr>
          <p:nvPr>
            <p:ph type="title"/>
          </p:nvPr>
        </p:nvSpPr>
        <p:spPr>
          <a:xfrm>
            <a:off x="718850" y="2234125"/>
            <a:ext cx="3235500" cy="26115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8"/>
        <p:cNvGrpSpPr/>
        <p:nvPr/>
      </p:nvGrpSpPr>
      <p:grpSpPr>
        <a:xfrm>
          <a:off x="0" y="0"/>
          <a:ext cx="0" cy="0"/>
          <a:chOff x="0" y="0"/>
          <a:chExt cx="0" cy="0"/>
        </a:xfrm>
      </p:grpSpPr>
      <p:sp>
        <p:nvSpPr>
          <p:cNvPr id="289" name="Google Shape;289;p9"/>
          <p:cNvSpPr txBox="1">
            <a:spLocks noGrp="1"/>
          </p:cNvSpPr>
          <p:nvPr>
            <p:ph type="subTitle" idx="1"/>
          </p:nvPr>
        </p:nvSpPr>
        <p:spPr>
          <a:xfrm>
            <a:off x="3668150" y="724075"/>
            <a:ext cx="3325800" cy="94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90" name="Google Shape;290;p9"/>
          <p:cNvSpPr txBox="1">
            <a:spLocks noGrp="1"/>
          </p:cNvSpPr>
          <p:nvPr>
            <p:ph type="body" idx="2"/>
          </p:nvPr>
        </p:nvSpPr>
        <p:spPr>
          <a:xfrm>
            <a:off x="3668150" y="2030150"/>
            <a:ext cx="3325800" cy="2539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1" name="Google Shape;291;p9"/>
          <p:cNvSpPr txBox="1">
            <a:spLocks noGrp="1"/>
          </p:cNvSpPr>
          <p:nvPr>
            <p:ph type="title"/>
          </p:nvPr>
        </p:nvSpPr>
        <p:spPr>
          <a:xfrm rot="-5400000">
            <a:off x="5033475" y="580625"/>
            <a:ext cx="7059600" cy="447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800"/>
              <a:buNone/>
              <a:defRPr sz="1800"/>
            </a:lvl9pPr>
          </a:lstStyle>
          <a:p>
            <a:endParaRPr/>
          </a:p>
        </p:txBody>
      </p:sp>
      <p:grpSp>
        <p:nvGrpSpPr>
          <p:cNvPr id="292" name="Google Shape;292;p9"/>
          <p:cNvGrpSpPr/>
          <p:nvPr/>
        </p:nvGrpSpPr>
        <p:grpSpPr>
          <a:xfrm>
            <a:off x="8448738" y="4410575"/>
            <a:ext cx="229075" cy="1063850"/>
            <a:chOff x="6963625" y="2302750"/>
            <a:chExt cx="229075" cy="1063850"/>
          </a:xfrm>
        </p:grpSpPr>
        <p:sp>
          <p:nvSpPr>
            <p:cNvPr id="293" name="Google Shape;293;p9"/>
            <p:cNvSpPr/>
            <p:nvPr/>
          </p:nvSpPr>
          <p:spPr>
            <a:xfrm>
              <a:off x="6963625" y="2302750"/>
              <a:ext cx="229075" cy="137775"/>
            </a:xfrm>
            <a:custGeom>
              <a:avLst/>
              <a:gdLst/>
              <a:ahLst/>
              <a:cxnLst/>
              <a:rect l="l" t="t" r="r" b="b"/>
              <a:pathLst>
                <a:path w="9163" h="5511" extrusionOk="0">
                  <a:moveTo>
                    <a:pt x="4582" y="1"/>
                  </a:moveTo>
                  <a:lnTo>
                    <a:pt x="1" y="4582"/>
                  </a:lnTo>
                  <a:lnTo>
                    <a:pt x="930" y="5511"/>
                  </a:lnTo>
                  <a:lnTo>
                    <a:pt x="4582" y="1860"/>
                  </a:lnTo>
                  <a:lnTo>
                    <a:pt x="8232" y="5511"/>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9"/>
            <p:cNvSpPr/>
            <p:nvPr/>
          </p:nvSpPr>
          <p:spPr>
            <a:xfrm>
              <a:off x="6963625" y="2405625"/>
              <a:ext cx="229075" cy="137800"/>
            </a:xfrm>
            <a:custGeom>
              <a:avLst/>
              <a:gdLst/>
              <a:ahLst/>
              <a:cxnLst/>
              <a:rect l="l" t="t" r="r" b="b"/>
              <a:pathLst>
                <a:path w="9163" h="5512" extrusionOk="0">
                  <a:moveTo>
                    <a:pt x="4582" y="1"/>
                  </a:moveTo>
                  <a:lnTo>
                    <a:pt x="1" y="4582"/>
                  </a:lnTo>
                  <a:lnTo>
                    <a:pt x="930" y="5512"/>
                  </a:lnTo>
                  <a:lnTo>
                    <a:pt x="4582" y="1861"/>
                  </a:lnTo>
                  <a:lnTo>
                    <a:pt x="8232" y="5512"/>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9"/>
            <p:cNvSpPr/>
            <p:nvPr/>
          </p:nvSpPr>
          <p:spPr>
            <a:xfrm>
              <a:off x="6963625" y="2508550"/>
              <a:ext cx="229075" cy="137800"/>
            </a:xfrm>
            <a:custGeom>
              <a:avLst/>
              <a:gdLst/>
              <a:ahLst/>
              <a:cxnLst/>
              <a:rect l="l" t="t" r="r" b="b"/>
              <a:pathLst>
                <a:path w="9163" h="5512" extrusionOk="0">
                  <a:moveTo>
                    <a:pt x="4582" y="0"/>
                  </a:moveTo>
                  <a:lnTo>
                    <a:pt x="1" y="4581"/>
                  </a:lnTo>
                  <a:lnTo>
                    <a:pt x="930" y="5511"/>
                  </a:lnTo>
                  <a:lnTo>
                    <a:pt x="4582" y="1859"/>
                  </a:lnTo>
                  <a:lnTo>
                    <a:pt x="8232" y="5511"/>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9"/>
            <p:cNvSpPr/>
            <p:nvPr/>
          </p:nvSpPr>
          <p:spPr>
            <a:xfrm>
              <a:off x="6963625" y="2611450"/>
              <a:ext cx="229075" cy="137775"/>
            </a:xfrm>
            <a:custGeom>
              <a:avLst/>
              <a:gdLst/>
              <a:ahLst/>
              <a:cxnLst/>
              <a:rect l="l" t="t" r="r" b="b"/>
              <a:pathLst>
                <a:path w="9163" h="5511" extrusionOk="0">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9"/>
            <p:cNvSpPr/>
            <p:nvPr/>
          </p:nvSpPr>
          <p:spPr>
            <a:xfrm>
              <a:off x="6963625" y="2714325"/>
              <a:ext cx="229075" cy="137800"/>
            </a:xfrm>
            <a:custGeom>
              <a:avLst/>
              <a:gdLst/>
              <a:ahLst/>
              <a:cxnLst/>
              <a:rect l="l" t="t" r="r" b="b"/>
              <a:pathLst>
                <a:path w="9163" h="5512" extrusionOk="0">
                  <a:moveTo>
                    <a:pt x="4582" y="1"/>
                  </a:moveTo>
                  <a:lnTo>
                    <a:pt x="1" y="4581"/>
                  </a:lnTo>
                  <a:lnTo>
                    <a:pt x="930" y="5511"/>
                  </a:lnTo>
                  <a:lnTo>
                    <a:pt x="4582" y="1861"/>
                  </a:lnTo>
                  <a:lnTo>
                    <a:pt x="8232" y="5511"/>
                  </a:lnTo>
                  <a:lnTo>
                    <a:pt x="9162" y="4581"/>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9"/>
            <p:cNvSpPr/>
            <p:nvPr/>
          </p:nvSpPr>
          <p:spPr>
            <a:xfrm>
              <a:off x="6963625" y="2817225"/>
              <a:ext cx="229075" cy="137800"/>
            </a:xfrm>
            <a:custGeom>
              <a:avLst/>
              <a:gdLst/>
              <a:ahLst/>
              <a:cxnLst/>
              <a:rect l="l" t="t" r="r" b="b"/>
              <a:pathLst>
                <a:path w="9163" h="5512" extrusionOk="0">
                  <a:moveTo>
                    <a:pt x="4582" y="1"/>
                  </a:moveTo>
                  <a:lnTo>
                    <a:pt x="1" y="4582"/>
                  </a:lnTo>
                  <a:lnTo>
                    <a:pt x="930" y="5512"/>
                  </a:lnTo>
                  <a:lnTo>
                    <a:pt x="4582" y="1860"/>
                  </a:lnTo>
                  <a:lnTo>
                    <a:pt x="8232" y="5512"/>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9"/>
            <p:cNvSpPr/>
            <p:nvPr/>
          </p:nvSpPr>
          <p:spPr>
            <a:xfrm>
              <a:off x="6963625" y="2920100"/>
              <a:ext cx="229075" cy="137800"/>
            </a:xfrm>
            <a:custGeom>
              <a:avLst/>
              <a:gdLst/>
              <a:ahLst/>
              <a:cxnLst/>
              <a:rect l="l" t="t" r="r" b="b"/>
              <a:pathLst>
                <a:path w="9163" h="5512" extrusionOk="0">
                  <a:moveTo>
                    <a:pt x="4582" y="1"/>
                  </a:moveTo>
                  <a:lnTo>
                    <a:pt x="1" y="4583"/>
                  </a:lnTo>
                  <a:lnTo>
                    <a:pt x="930" y="5512"/>
                  </a:lnTo>
                  <a:lnTo>
                    <a:pt x="4582" y="1861"/>
                  </a:lnTo>
                  <a:lnTo>
                    <a:pt x="8232" y="5512"/>
                  </a:lnTo>
                  <a:lnTo>
                    <a:pt x="9162" y="4583"/>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9"/>
            <p:cNvSpPr/>
            <p:nvPr/>
          </p:nvSpPr>
          <p:spPr>
            <a:xfrm>
              <a:off x="6963625" y="3023025"/>
              <a:ext cx="229075" cy="137800"/>
            </a:xfrm>
            <a:custGeom>
              <a:avLst/>
              <a:gdLst/>
              <a:ahLst/>
              <a:cxnLst/>
              <a:rect l="l" t="t" r="r" b="b"/>
              <a:pathLst>
                <a:path w="9163" h="5512" extrusionOk="0">
                  <a:moveTo>
                    <a:pt x="4582" y="0"/>
                  </a:moveTo>
                  <a:lnTo>
                    <a:pt x="1" y="4581"/>
                  </a:lnTo>
                  <a:lnTo>
                    <a:pt x="930" y="5511"/>
                  </a:lnTo>
                  <a:lnTo>
                    <a:pt x="4582" y="1860"/>
                  </a:lnTo>
                  <a:lnTo>
                    <a:pt x="8232" y="5511"/>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9"/>
            <p:cNvSpPr/>
            <p:nvPr/>
          </p:nvSpPr>
          <p:spPr>
            <a:xfrm>
              <a:off x="6963625" y="3125925"/>
              <a:ext cx="229075" cy="137775"/>
            </a:xfrm>
            <a:custGeom>
              <a:avLst/>
              <a:gdLst/>
              <a:ahLst/>
              <a:cxnLst/>
              <a:rect l="l" t="t" r="r" b="b"/>
              <a:pathLst>
                <a:path w="9163" h="5511" extrusionOk="0">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9"/>
            <p:cNvSpPr/>
            <p:nvPr/>
          </p:nvSpPr>
          <p:spPr>
            <a:xfrm>
              <a:off x="6963625" y="3228800"/>
              <a:ext cx="229075" cy="137800"/>
            </a:xfrm>
            <a:custGeom>
              <a:avLst/>
              <a:gdLst/>
              <a:ahLst/>
              <a:cxnLst/>
              <a:rect l="l" t="t" r="r" b="b"/>
              <a:pathLst>
                <a:path w="9163" h="5512" extrusionOk="0">
                  <a:moveTo>
                    <a:pt x="4582" y="1"/>
                  </a:moveTo>
                  <a:lnTo>
                    <a:pt x="1" y="4581"/>
                  </a:lnTo>
                  <a:lnTo>
                    <a:pt x="930" y="5512"/>
                  </a:lnTo>
                  <a:lnTo>
                    <a:pt x="4582" y="1861"/>
                  </a:lnTo>
                  <a:lnTo>
                    <a:pt x="8232" y="5512"/>
                  </a:lnTo>
                  <a:lnTo>
                    <a:pt x="9162" y="4581"/>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3"/>
        <p:cNvGrpSpPr/>
        <p:nvPr/>
      </p:nvGrpSpPr>
      <p:grpSpPr>
        <a:xfrm>
          <a:off x="0" y="0"/>
          <a:ext cx="0" cy="0"/>
          <a:chOff x="0" y="0"/>
          <a:chExt cx="0" cy="0"/>
        </a:xfrm>
      </p:grpSpPr>
      <p:sp>
        <p:nvSpPr>
          <p:cNvPr id="304" name="Google Shape;304;p10"/>
          <p:cNvSpPr txBox="1">
            <a:spLocks noGrp="1"/>
          </p:cNvSpPr>
          <p:nvPr>
            <p:ph type="title"/>
          </p:nvPr>
        </p:nvSpPr>
        <p:spPr>
          <a:xfrm rot="-5400000">
            <a:off x="5033475" y="580625"/>
            <a:ext cx="7059600" cy="447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800"/>
              <a:buNone/>
              <a:defRPr sz="1800"/>
            </a:lvl9pPr>
          </a:lstStyle>
          <a:p>
            <a:endParaRPr/>
          </a:p>
        </p:txBody>
      </p:sp>
      <p:grpSp>
        <p:nvGrpSpPr>
          <p:cNvPr id="305" name="Google Shape;305;p10"/>
          <p:cNvGrpSpPr/>
          <p:nvPr/>
        </p:nvGrpSpPr>
        <p:grpSpPr>
          <a:xfrm>
            <a:off x="8448738" y="4410575"/>
            <a:ext cx="229075" cy="1063850"/>
            <a:chOff x="6963625" y="2302750"/>
            <a:chExt cx="229075" cy="1063850"/>
          </a:xfrm>
        </p:grpSpPr>
        <p:sp>
          <p:nvSpPr>
            <p:cNvPr id="306" name="Google Shape;306;p10"/>
            <p:cNvSpPr/>
            <p:nvPr/>
          </p:nvSpPr>
          <p:spPr>
            <a:xfrm>
              <a:off x="6963625" y="2302750"/>
              <a:ext cx="229075" cy="137775"/>
            </a:xfrm>
            <a:custGeom>
              <a:avLst/>
              <a:gdLst/>
              <a:ahLst/>
              <a:cxnLst/>
              <a:rect l="l" t="t" r="r" b="b"/>
              <a:pathLst>
                <a:path w="9163" h="5511" extrusionOk="0">
                  <a:moveTo>
                    <a:pt x="4582" y="1"/>
                  </a:moveTo>
                  <a:lnTo>
                    <a:pt x="1" y="4582"/>
                  </a:lnTo>
                  <a:lnTo>
                    <a:pt x="930" y="5511"/>
                  </a:lnTo>
                  <a:lnTo>
                    <a:pt x="4582" y="1860"/>
                  </a:lnTo>
                  <a:lnTo>
                    <a:pt x="8232" y="5511"/>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0"/>
            <p:cNvSpPr/>
            <p:nvPr/>
          </p:nvSpPr>
          <p:spPr>
            <a:xfrm>
              <a:off x="6963625" y="2405625"/>
              <a:ext cx="229075" cy="137800"/>
            </a:xfrm>
            <a:custGeom>
              <a:avLst/>
              <a:gdLst/>
              <a:ahLst/>
              <a:cxnLst/>
              <a:rect l="l" t="t" r="r" b="b"/>
              <a:pathLst>
                <a:path w="9163" h="5512" extrusionOk="0">
                  <a:moveTo>
                    <a:pt x="4582" y="1"/>
                  </a:moveTo>
                  <a:lnTo>
                    <a:pt x="1" y="4582"/>
                  </a:lnTo>
                  <a:lnTo>
                    <a:pt x="930" y="5512"/>
                  </a:lnTo>
                  <a:lnTo>
                    <a:pt x="4582" y="1861"/>
                  </a:lnTo>
                  <a:lnTo>
                    <a:pt x="8232" y="5512"/>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0"/>
            <p:cNvSpPr/>
            <p:nvPr/>
          </p:nvSpPr>
          <p:spPr>
            <a:xfrm>
              <a:off x="6963625" y="2508550"/>
              <a:ext cx="229075" cy="137800"/>
            </a:xfrm>
            <a:custGeom>
              <a:avLst/>
              <a:gdLst/>
              <a:ahLst/>
              <a:cxnLst/>
              <a:rect l="l" t="t" r="r" b="b"/>
              <a:pathLst>
                <a:path w="9163" h="5512" extrusionOk="0">
                  <a:moveTo>
                    <a:pt x="4582" y="0"/>
                  </a:moveTo>
                  <a:lnTo>
                    <a:pt x="1" y="4581"/>
                  </a:lnTo>
                  <a:lnTo>
                    <a:pt x="930" y="5511"/>
                  </a:lnTo>
                  <a:lnTo>
                    <a:pt x="4582" y="1859"/>
                  </a:lnTo>
                  <a:lnTo>
                    <a:pt x="8232" y="5511"/>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0"/>
            <p:cNvSpPr/>
            <p:nvPr/>
          </p:nvSpPr>
          <p:spPr>
            <a:xfrm>
              <a:off x="6963625" y="2611450"/>
              <a:ext cx="229075" cy="137775"/>
            </a:xfrm>
            <a:custGeom>
              <a:avLst/>
              <a:gdLst/>
              <a:ahLst/>
              <a:cxnLst/>
              <a:rect l="l" t="t" r="r" b="b"/>
              <a:pathLst>
                <a:path w="9163" h="5511" extrusionOk="0">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0"/>
            <p:cNvSpPr/>
            <p:nvPr/>
          </p:nvSpPr>
          <p:spPr>
            <a:xfrm>
              <a:off x="6963625" y="2714325"/>
              <a:ext cx="229075" cy="137800"/>
            </a:xfrm>
            <a:custGeom>
              <a:avLst/>
              <a:gdLst/>
              <a:ahLst/>
              <a:cxnLst/>
              <a:rect l="l" t="t" r="r" b="b"/>
              <a:pathLst>
                <a:path w="9163" h="5512" extrusionOk="0">
                  <a:moveTo>
                    <a:pt x="4582" y="1"/>
                  </a:moveTo>
                  <a:lnTo>
                    <a:pt x="1" y="4581"/>
                  </a:lnTo>
                  <a:lnTo>
                    <a:pt x="930" y="5511"/>
                  </a:lnTo>
                  <a:lnTo>
                    <a:pt x="4582" y="1861"/>
                  </a:lnTo>
                  <a:lnTo>
                    <a:pt x="8232" y="5511"/>
                  </a:lnTo>
                  <a:lnTo>
                    <a:pt x="9162" y="4581"/>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0"/>
            <p:cNvSpPr/>
            <p:nvPr/>
          </p:nvSpPr>
          <p:spPr>
            <a:xfrm>
              <a:off x="6963625" y="2817225"/>
              <a:ext cx="229075" cy="137800"/>
            </a:xfrm>
            <a:custGeom>
              <a:avLst/>
              <a:gdLst/>
              <a:ahLst/>
              <a:cxnLst/>
              <a:rect l="l" t="t" r="r" b="b"/>
              <a:pathLst>
                <a:path w="9163" h="5512" extrusionOk="0">
                  <a:moveTo>
                    <a:pt x="4582" y="1"/>
                  </a:moveTo>
                  <a:lnTo>
                    <a:pt x="1" y="4582"/>
                  </a:lnTo>
                  <a:lnTo>
                    <a:pt x="930" y="5512"/>
                  </a:lnTo>
                  <a:lnTo>
                    <a:pt x="4582" y="1860"/>
                  </a:lnTo>
                  <a:lnTo>
                    <a:pt x="8232" y="5512"/>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0"/>
            <p:cNvSpPr/>
            <p:nvPr/>
          </p:nvSpPr>
          <p:spPr>
            <a:xfrm>
              <a:off x="6963625" y="2920100"/>
              <a:ext cx="229075" cy="137800"/>
            </a:xfrm>
            <a:custGeom>
              <a:avLst/>
              <a:gdLst/>
              <a:ahLst/>
              <a:cxnLst/>
              <a:rect l="l" t="t" r="r" b="b"/>
              <a:pathLst>
                <a:path w="9163" h="5512" extrusionOk="0">
                  <a:moveTo>
                    <a:pt x="4582" y="1"/>
                  </a:moveTo>
                  <a:lnTo>
                    <a:pt x="1" y="4583"/>
                  </a:lnTo>
                  <a:lnTo>
                    <a:pt x="930" y="5512"/>
                  </a:lnTo>
                  <a:lnTo>
                    <a:pt x="4582" y="1861"/>
                  </a:lnTo>
                  <a:lnTo>
                    <a:pt x="8232" y="5512"/>
                  </a:lnTo>
                  <a:lnTo>
                    <a:pt x="9162" y="4583"/>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0"/>
            <p:cNvSpPr/>
            <p:nvPr/>
          </p:nvSpPr>
          <p:spPr>
            <a:xfrm>
              <a:off x="6963625" y="3023025"/>
              <a:ext cx="229075" cy="137800"/>
            </a:xfrm>
            <a:custGeom>
              <a:avLst/>
              <a:gdLst/>
              <a:ahLst/>
              <a:cxnLst/>
              <a:rect l="l" t="t" r="r" b="b"/>
              <a:pathLst>
                <a:path w="9163" h="5512" extrusionOk="0">
                  <a:moveTo>
                    <a:pt x="4582" y="0"/>
                  </a:moveTo>
                  <a:lnTo>
                    <a:pt x="1" y="4581"/>
                  </a:lnTo>
                  <a:lnTo>
                    <a:pt x="930" y="5511"/>
                  </a:lnTo>
                  <a:lnTo>
                    <a:pt x="4582" y="1860"/>
                  </a:lnTo>
                  <a:lnTo>
                    <a:pt x="8232" y="5511"/>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0"/>
            <p:cNvSpPr/>
            <p:nvPr/>
          </p:nvSpPr>
          <p:spPr>
            <a:xfrm>
              <a:off x="6963625" y="3125925"/>
              <a:ext cx="229075" cy="137775"/>
            </a:xfrm>
            <a:custGeom>
              <a:avLst/>
              <a:gdLst/>
              <a:ahLst/>
              <a:cxnLst/>
              <a:rect l="l" t="t" r="r" b="b"/>
              <a:pathLst>
                <a:path w="9163" h="5511" extrusionOk="0">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0"/>
            <p:cNvSpPr/>
            <p:nvPr/>
          </p:nvSpPr>
          <p:spPr>
            <a:xfrm>
              <a:off x="6963625" y="3228800"/>
              <a:ext cx="229075" cy="137800"/>
            </a:xfrm>
            <a:custGeom>
              <a:avLst/>
              <a:gdLst/>
              <a:ahLst/>
              <a:cxnLst/>
              <a:rect l="l" t="t" r="r" b="b"/>
              <a:pathLst>
                <a:path w="9163" h="5512" extrusionOk="0">
                  <a:moveTo>
                    <a:pt x="4582" y="1"/>
                  </a:moveTo>
                  <a:lnTo>
                    <a:pt x="1" y="4581"/>
                  </a:lnTo>
                  <a:lnTo>
                    <a:pt x="930" y="5512"/>
                  </a:lnTo>
                  <a:lnTo>
                    <a:pt x="4582" y="1861"/>
                  </a:lnTo>
                  <a:lnTo>
                    <a:pt x="8232" y="5512"/>
                  </a:lnTo>
                  <a:lnTo>
                    <a:pt x="9162" y="4581"/>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 name="Google Shape;316;p10"/>
          <p:cNvSpPr/>
          <p:nvPr/>
        </p:nvSpPr>
        <p:spPr>
          <a:xfrm>
            <a:off x="447350" y="-905425"/>
            <a:ext cx="1885125" cy="1885125"/>
          </a:xfrm>
          <a:custGeom>
            <a:avLst/>
            <a:gdLst/>
            <a:ahLst/>
            <a:cxnLst/>
            <a:rect l="l" t="t" r="r" b="b"/>
            <a:pathLst>
              <a:path w="75405" h="75405" extrusionOk="0">
                <a:moveTo>
                  <a:pt x="37634" y="0"/>
                </a:moveTo>
                <a:cubicBezTo>
                  <a:pt x="37270" y="0"/>
                  <a:pt x="36976" y="295"/>
                  <a:pt x="36976" y="657"/>
                </a:cubicBezTo>
                <a:cubicBezTo>
                  <a:pt x="36976" y="1021"/>
                  <a:pt x="37270" y="1315"/>
                  <a:pt x="37634" y="1315"/>
                </a:cubicBezTo>
                <a:lnTo>
                  <a:pt x="37702" y="1315"/>
                </a:lnTo>
                <a:cubicBezTo>
                  <a:pt x="38544" y="1315"/>
                  <a:pt x="39394" y="1345"/>
                  <a:pt x="40230" y="1401"/>
                </a:cubicBezTo>
                <a:cubicBezTo>
                  <a:pt x="40245" y="1403"/>
                  <a:pt x="40260" y="1403"/>
                  <a:pt x="40276" y="1403"/>
                </a:cubicBezTo>
                <a:cubicBezTo>
                  <a:pt x="40629" y="1401"/>
                  <a:pt x="40919" y="1121"/>
                  <a:pt x="40931" y="767"/>
                </a:cubicBezTo>
                <a:cubicBezTo>
                  <a:pt x="40942" y="415"/>
                  <a:pt x="40672" y="114"/>
                  <a:pt x="40320" y="90"/>
                </a:cubicBezTo>
                <a:cubicBezTo>
                  <a:pt x="39454" y="30"/>
                  <a:pt x="38574" y="0"/>
                  <a:pt x="37702" y="0"/>
                </a:cubicBezTo>
                <a:close/>
                <a:moveTo>
                  <a:pt x="34992" y="98"/>
                </a:moveTo>
                <a:cubicBezTo>
                  <a:pt x="34976" y="98"/>
                  <a:pt x="34960" y="99"/>
                  <a:pt x="34943" y="100"/>
                </a:cubicBezTo>
                <a:cubicBezTo>
                  <a:pt x="34052" y="164"/>
                  <a:pt x="33152" y="262"/>
                  <a:pt x="32269" y="389"/>
                </a:cubicBezTo>
                <a:cubicBezTo>
                  <a:pt x="31928" y="438"/>
                  <a:pt x="31682" y="742"/>
                  <a:pt x="31706" y="1086"/>
                </a:cubicBezTo>
                <a:cubicBezTo>
                  <a:pt x="31730" y="1430"/>
                  <a:pt x="32018" y="1697"/>
                  <a:pt x="32362" y="1697"/>
                </a:cubicBezTo>
                <a:cubicBezTo>
                  <a:pt x="32393" y="1697"/>
                  <a:pt x="32426" y="1695"/>
                  <a:pt x="32457" y="1691"/>
                </a:cubicBezTo>
                <a:cubicBezTo>
                  <a:pt x="33309" y="1568"/>
                  <a:pt x="34177" y="1473"/>
                  <a:pt x="35039" y="1411"/>
                </a:cubicBezTo>
                <a:cubicBezTo>
                  <a:pt x="35401" y="1385"/>
                  <a:pt x="35673" y="1070"/>
                  <a:pt x="35647" y="707"/>
                </a:cubicBezTo>
                <a:cubicBezTo>
                  <a:pt x="35622" y="362"/>
                  <a:pt x="35334" y="98"/>
                  <a:pt x="34992" y="98"/>
                </a:cubicBezTo>
                <a:close/>
                <a:moveTo>
                  <a:pt x="42905" y="362"/>
                </a:moveTo>
                <a:cubicBezTo>
                  <a:pt x="42581" y="362"/>
                  <a:pt x="42299" y="599"/>
                  <a:pt x="42253" y="928"/>
                </a:cubicBezTo>
                <a:cubicBezTo>
                  <a:pt x="42202" y="1288"/>
                  <a:pt x="42453" y="1621"/>
                  <a:pt x="42813" y="1671"/>
                </a:cubicBezTo>
                <a:cubicBezTo>
                  <a:pt x="43667" y="1792"/>
                  <a:pt x="44528" y="1943"/>
                  <a:pt x="45370" y="2124"/>
                </a:cubicBezTo>
                <a:cubicBezTo>
                  <a:pt x="45415" y="2134"/>
                  <a:pt x="45462" y="2139"/>
                  <a:pt x="45508" y="2139"/>
                </a:cubicBezTo>
                <a:cubicBezTo>
                  <a:pt x="45844" y="2137"/>
                  <a:pt x="46126" y="1884"/>
                  <a:pt x="46161" y="1550"/>
                </a:cubicBezTo>
                <a:cubicBezTo>
                  <a:pt x="46195" y="1215"/>
                  <a:pt x="45974" y="908"/>
                  <a:pt x="45646" y="838"/>
                </a:cubicBezTo>
                <a:cubicBezTo>
                  <a:pt x="44773" y="651"/>
                  <a:pt x="43882" y="493"/>
                  <a:pt x="42996" y="368"/>
                </a:cubicBezTo>
                <a:cubicBezTo>
                  <a:pt x="42965" y="364"/>
                  <a:pt x="42935" y="362"/>
                  <a:pt x="42905" y="362"/>
                </a:cubicBezTo>
                <a:close/>
                <a:moveTo>
                  <a:pt x="29768" y="852"/>
                </a:moveTo>
                <a:cubicBezTo>
                  <a:pt x="29720" y="852"/>
                  <a:pt x="29671" y="857"/>
                  <a:pt x="29622" y="868"/>
                </a:cubicBezTo>
                <a:cubicBezTo>
                  <a:pt x="28747" y="1059"/>
                  <a:pt x="27870" y="1284"/>
                  <a:pt x="27016" y="1537"/>
                </a:cubicBezTo>
                <a:cubicBezTo>
                  <a:pt x="26701" y="1629"/>
                  <a:pt x="26502" y="1937"/>
                  <a:pt x="26549" y="2262"/>
                </a:cubicBezTo>
                <a:cubicBezTo>
                  <a:pt x="26595" y="2585"/>
                  <a:pt x="26874" y="2825"/>
                  <a:pt x="27201" y="2825"/>
                </a:cubicBezTo>
                <a:cubicBezTo>
                  <a:pt x="27264" y="2825"/>
                  <a:pt x="27327" y="2816"/>
                  <a:pt x="27387" y="2797"/>
                </a:cubicBezTo>
                <a:cubicBezTo>
                  <a:pt x="28213" y="2554"/>
                  <a:pt x="29059" y="2337"/>
                  <a:pt x="29902" y="2153"/>
                </a:cubicBezTo>
                <a:cubicBezTo>
                  <a:pt x="30259" y="2078"/>
                  <a:pt x="30487" y="1725"/>
                  <a:pt x="30408" y="1369"/>
                </a:cubicBezTo>
                <a:cubicBezTo>
                  <a:pt x="30341" y="1061"/>
                  <a:pt x="30070" y="852"/>
                  <a:pt x="29768" y="852"/>
                </a:cubicBezTo>
                <a:close/>
                <a:moveTo>
                  <a:pt x="48088" y="1475"/>
                </a:moveTo>
                <a:cubicBezTo>
                  <a:pt x="47802" y="1475"/>
                  <a:pt x="47541" y="1663"/>
                  <a:pt x="47457" y="1949"/>
                </a:cubicBezTo>
                <a:cubicBezTo>
                  <a:pt x="47357" y="2290"/>
                  <a:pt x="47548" y="2650"/>
                  <a:pt x="47886" y="2758"/>
                </a:cubicBezTo>
                <a:cubicBezTo>
                  <a:pt x="48713" y="2999"/>
                  <a:pt x="49542" y="3274"/>
                  <a:pt x="50352" y="3573"/>
                </a:cubicBezTo>
                <a:cubicBezTo>
                  <a:pt x="50425" y="3601"/>
                  <a:pt x="50502" y="3614"/>
                  <a:pt x="50581" y="3615"/>
                </a:cubicBezTo>
                <a:cubicBezTo>
                  <a:pt x="50582" y="3615"/>
                  <a:pt x="50583" y="3615"/>
                  <a:pt x="50583" y="3615"/>
                </a:cubicBezTo>
                <a:cubicBezTo>
                  <a:pt x="50901" y="3615"/>
                  <a:pt x="51173" y="3387"/>
                  <a:pt x="51230" y="3074"/>
                </a:cubicBezTo>
                <a:cubicBezTo>
                  <a:pt x="51285" y="2760"/>
                  <a:pt x="51109" y="2451"/>
                  <a:pt x="50809" y="2340"/>
                </a:cubicBezTo>
                <a:cubicBezTo>
                  <a:pt x="49970" y="2030"/>
                  <a:pt x="49111" y="1746"/>
                  <a:pt x="48254" y="1497"/>
                </a:cubicBezTo>
                <a:cubicBezTo>
                  <a:pt x="48199" y="1482"/>
                  <a:pt x="48143" y="1475"/>
                  <a:pt x="48088" y="1475"/>
                </a:cubicBezTo>
                <a:close/>
                <a:moveTo>
                  <a:pt x="24687" y="2351"/>
                </a:moveTo>
                <a:cubicBezTo>
                  <a:pt x="24612" y="2351"/>
                  <a:pt x="24537" y="2363"/>
                  <a:pt x="24462" y="2390"/>
                </a:cubicBezTo>
                <a:cubicBezTo>
                  <a:pt x="23628" y="2704"/>
                  <a:pt x="22793" y="3052"/>
                  <a:pt x="21983" y="3424"/>
                </a:cubicBezTo>
                <a:cubicBezTo>
                  <a:pt x="21701" y="3553"/>
                  <a:pt x="21548" y="3860"/>
                  <a:pt x="21614" y="4162"/>
                </a:cubicBezTo>
                <a:cubicBezTo>
                  <a:pt x="21681" y="4464"/>
                  <a:pt x="21948" y="4679"/>
                  <a:pt x="22257" y="4679"/>
                </a:cubicBezTo>
                <a:cubicBezTo>
                  <a:pt x="22352" y="4679"/>
                  <a:pt x="22445" y="4658"/>
                  <a:pt x="22530" y="4620"/>
                </a:cubicBezTo>
                <a:cubicBezTo>
                  <a:pt x="23313" y="4259"/>
                  <a:pt x="24119" y="3924"/>
                  <a:pt x="24925" y="3622"/>
                </a:cubicBezTo>
                <a:cubicBezTo>
                  <a:pt x="25261" y="3492"/>
                  <a:pt x="25430" y="3115"/>
                  <a:pt x="25304" y="2777"/>
                </a:cubicBezTo>
                <a:cubicBezTo>
                  <a:pt x="25204" y="2514"/>
                  <a:pt x="24954" y="2351"/>
                  <a:pt x="24687" y="2351"/>
                </a:cubicBezTo>
                <a:close/>
                <a:moveTo>
                  <a:pt x="53027" y="3309"/>
                </a:moveTo>
                <a:cubicBezTo>
                  <a:pt x="52778" y="3309"/>
                  <a:pt x="52538" y="3452"/>
                  <a:pt x="52428" y="3694"/>
                </a:cubicBezTo>
                <a:cubicBezTo>
                  <a:pt x="52278" y="4024"/>
                  <a:pt x="52425" y="4414"/>
                  <a:pt x="52755" y="4564"/>
                </a:cubicBezTo>
                <a:cubicBezTo>
                  <a:pt x="53539" y="4921"/>
                  <a:pt x="54322" y="5311"/>
                  <a:pt x="55080" y="5725"/>
                </a:cubicBezTo>
                <a:cubicBezTo>
                  <a:pt x="55176" y="5778"/>
                  <a:pt x="55285" y="5805"/>
                  <a:pt x="55395" y="5805"/>
                </a:cubicBezTo>
                <a:cubicBezTo>
                  <a:pt x="55695" y="5805"/>
                  <a:pt x="55958" y="5601"/>
                  <a:pt x="56032" y="5310"/>
                </a:cubicBezTo>
                <a:cubicBezTo>
                  <a:pt x="56106" y="5019"/>
                  <a:pt x="55973" y="4714"/>
                  <a:pt x="55708" y="4570"/>
                </a:cubicBezTo>
                <a:cubicBezTo>
                  <a:pt x="54922" y="4142"/>
                  <a:pt x="54112" y="3737"/>
                  <a:pt x="53299" y="3368"/>
                </a:cubicBezTo>
                <a:cubicBezTo>
                  <a:pt x="53211" y="3328"/>
                  <a:pt x="53118" y="3309"/>
                  <a:pt x="53027" y="3309"/>
                </a:cubicBezTo>
                <a:close/>
                <a:moveTo>
                  <a:pt x="19896" y="4552"/>
                </a:moveTo>
                <a:cubicBezTo>
                  <a:pt x="19790" y="4552"/>
                  <a:pt x="19681" y="4578"/>
                  <a:pt x="19581" y="4633"/>
                </a:cubicBezTo>
                <a:cubicBezTo>
                  <a:pt x="18800" y="5063"/>
                  <a:pt x="18023" y="5526"/>
                  <a:pt x="17272" y="6011"/>
                </a:cubicBezTo>
                <a:cubicBezTo>
                  <a:pt x="17027" y="6169"/>
                  <a:pt x="16916" y="6470"/>
                  <a:pt x="16998" y="6749"/>
                </a:cubicBezTo>
                <a:cubicBezTo>
                  <a:pt x="17080" y="7029"/>
                  <a:pt x="17337" y="7220"/>
                  <a:pt x="17629" y="7221"/>
                </a:cubicBezTo>
                <a:cubicBezTo>
                  <a:pt x="17755" y="7221"/>
                  <a:pt x="17880" y="7185"/>
                  <a:pt x="17986" y="7116"/>
                </a:cubicBezTo>
                <a:cubicBezTo>
                  <a:pt x="18710" y="6648"/>
                  <a:pt x="19459" y="6200"/>
                  <a:pt x="20214" y="5786"/>
                </a:cubicBezTo>
                <a:cubicBezTo>
                  <a:pt x="20532" y="5612"/>
                  <a:pt x="20649" y="5212"/>
                  <a:pt x="20474" y="4893"/>
                </a:cubicBezTo>
                <a:cubicBezTo>
                  <a:pt x="20354" y="4675"/>
                  <a:pt x="20129" y="4552"/>
                  <a:pt x="19896" y="4552"/>
                </a:cubicBezTo>
                <a:close/>
                <a:moveTo>
                  <a:pt x="57672" y="5837"/>
                </a:moveTo>
                <a:cubicBezTo>
                  <a:pt x="57456" y="5837"/>
                  <a:pt x="57244" y="5944"/>
                  <a:pt x="57119" y="6139"/>
                </a:cubicBezTo>
                <a:cubicBezTo>
                  <a:pt x="56922" y="6445"/>
                  <a:pt x="57011" y="6852"/>
                  <a:pt x="57316" y="7049"/>
                </a:cubicBezTo>
                <a:cubicBezTo>
                  <a:pt x="58043" y="7514"/>
                  <a:pt x="58761" y="8012"/>
                  <a:pt x="59452" y="8529"/>
                </a:cubicBezTo>
                <a:cubicBezTo>
                  <a:pt x="59564" y="8612"/>
                  <a:pt x="59701" y="8658"/>
                  <a:pt x="59841" y="8658"/>
                </a:cubicBezTo>
                <a:cubicBezTo>
                  <a:pt x="59842" y="8658"/>
                  <a:pt x="59844" y="8658"/>
                  <a:pt x="59846" y="8658"/>
                </a:cubicBezTo>
                <a:lnTo>
                  <a:pt x="59846" y="8659"/>
                </a:lnTo>
                <a:cubicBezTo>
                  <a:pt x="60129" y="8659"/>
                  <a:pt x="60381" y="8478"/>
                  <a:pt x="60470" y="8209"/>
                </a:cubicBezTo>
                <a:cubicBezTo>
                  <a:pt x="60560" y="7940"/>
                  <a:pt x="60466" y="7644"/>
                  <a:pt x="60240" y="7474"/>
                </a:cubicBezTo>
                <a:cubicBezTo>
                  <a:pt x="59524" y="6940"/>
                  <a:pt x="58779" y="6424"/>
                  <a:pt x="58028" y="5942"/>
                </a:cubicBezTo>
                <a:cubicBezTo>
                  <a:pt x="57917" y="5871"/>
                  <a:pt x="57794" y="5837"/>
                  <a:pt x="57672" y="5837"/>
                </a:cubicBezTo>
                <a:close/>
                <a:moveTo>
                  <a:pt x="15473" y="7408"/>
                </a:moveTo>
                <a:cubicBezTo>
                  <a:pt x="15330" y="7408"/>
                  <a:pt x="15187" y="7454"/>
                  <a:pt x="15066" y="7550"/>
                </a:cubicBezTo>
                <a:cubicBezTo>
                  <a:pt x="14352" y="8086"/>
                  <a:pt x="13648" y="8655"/>
                  <a:pt x="12974" y="9242"/>
                </a:cubicBezTo>
                <a:cubicBezTo>
                  <a:pt x="12767" y="9422"/>
                  <a:pt x="12694" y="9711"/>
                  <a:pt x="12790" y="9969"/>
                </a:cubicBezTo>
                <a:cubicBezTo>
                  <a:pt x="12886" y="10226"/>
                  <a:pt x="13131" y="10395"/>
                  <a:pt x="13406" y="10395"/>
                </a:cubicBezTo>
                <a:cubicBezTo>
                  <a:pt x="13564" y="10395"/>
                  <a:pt x="13717" y="10339"/>
                  <a:pt x="13837" y="10235"/>
                </a:cubicBezTo>
                <a:cubicBezTo>
                  <a:pt x="14487" y="9668"/>
                  <a:pt x="15167" y="9118"/>
                  <a:pt x="15855" y="8601"/>
                </a:cubicBezTo>
                <a:cubicBezTo>
                  <a:pt x="16156" y="8387"/>
                  <a:pt x="16221" y="7966"/>
                  <a:pt x="15998" y="7670"/>
                </a:cubicBezTo>
                <a:cubicBezTo>
                  <a:pt x="15869" y="7498"/>
                  <a:pt x="15672" y="7408"/>
                  <a:pt x="15473" y="7408"/>
                </a:cubicBezTo>
                <a:close/>
                <a:moveTo>
                  <a:pt x="61907" y="9000"/>
                </a:moveTo>
                <a:cubicBezTo>
                  <a:pt x="61722" y="9000"/>
                  <a:pt x="61539" y="9077"/>
                  <a:pt x="61409" y="9228"/>
                </a:cubicBezTo>
                <a:cubicBezTo>
                  <a:pt x="61172" y="9503"/>
                  <a:pt x="61203" y="9919"/>
                  <a:pt x="61478" y="10156"/>
                </a:cubicBezTo>
                <a:cubicBezTo>
                  <a:pt x="62129" y="10719"/>
                  <a:pt x="62770" y="11313"/>
                  <a:pt x="63382" y="11923"/>
                </a:cubicBezTo>
                <a:cubicBezTo>
                  <a:pt x="63505" y="12045"/>
                  <a:pt x="63671" y="12115"/>
                  <a:pt x="63846" y="12115"/>
                </a:cubicBezTo>
                <a:lnTo>
                  <a:pt x="63846" y="12114"/>
                </a:lnTo>
                <a:cubicBezTo>
                  <a:pt x="64112" y="12114"/>
                  <a:pt x="64351" y="11953"/>
                  <a:pt x="64453" y="11707"/>
                </a:cubicBezTo>
                <a:cubicBezTo>
                  <a:pt x="64554" y="11461"/>
                  <a:pt x="64497" y="11178"/>
                  <a:pt x="64309" y="10990"/>
                </a:cubicBezTo>
                <a:cubicBezTo>
                  <a:pt x="63675" y="10359"/>
                  <a:pt x="63012" y="9742"/>
                  <a:pt x="62337" y="9160"/>
                </a:cubicBezTo>
                <a:cubicBezTo>
                  <a:pt x="62212" y="9053"/>
                  <a:pt x="62059" y="9000"/>
                  <a:pt x="61907" y="9000"/>
                </a:cubicBezTo>
                <a:close/>
                <a:moveTo>
                  <a:pt x="11466" y="10893"/>
                </a:moveTo>
                <a:cubicBezTo>
                  <a:pt x="11301" y="10893"/>
                  <a:pt x="11136" y="10955"/>
                  <a:pt x="11008" y="11078"/>
                </a:cubicBezTo>
                <a:cubicBezTo>
                  <a:pt x="10377" y="11711"/>
                  <a:pt x="9760" y="12374"/>
                  <a:pt x="9176" y="13049"/>
                </a:cubicBezTo>
                <a:cubicBezTo>
                  <a:pt x="9009" y="13245"/>
                  <a:pt x="8969" y="13519"/>
                  <a:pt x="9076" y="13753"/>
                </a:cubicBezTo>
                <a:cubicBezTo>
                  <a:pt x="9183" y="13987"/>
                  <a:pt x="9417" y="14137"/>
                  <a:pt x="9674" y="14138"/>
                </a:cubicBezTo>
                <a:cubicBezTo>
                  <a:pt x="9864" y="14138"/>
                  <a:pt x="10046" y="14055"/>
                  <a:pt x="10171" y="13910"/>
                </a:cubicBezTo>
                <a:cubicBezTo>
                  <a:pt x="10735" y="13258"/>
                  <a:pt x="11329" y="12618"/>
                  <a:pt x="11939" y="12007"/>
                </a:cubicBezTo>
                <a:cubicBezTo>
                  <a:pt x="12188" y="11748"/>
                  <a:pt x="12184" y="11338"/>
                  <a:pt x="11930" y="11085"/>
                </a:cubicBezTo>
                <a:cubicBezTo>
                  <a:pt x="11802" y="10957"/>
                  <a:pt x="11634" y="10893"/>
                  <a:pt x="11466" y="10893"/>
                </a:cubicBezTo>
                <a:close/>
                <a:moveTo>
                  <a:pt x="65651" y="12730"/>
                </a:moveTo>
                <a:cubicBezTo>
                  <a:pt x="65498" y="12730"/>
                  <a:pt x="65344" y="12783"/>
                  <a:pt x="65219" y="12892"/>
                </a:cubicBezTo>
                <a:cubicBezTo>
                  <a:pt x="64945" y="13130"/>
                  <a:pt x="64916" y="13545"/>
                  <a:pt x="65155" y="13820"/>
                </a:cubicBezTo>
                <a:cubicBezTo>
                  <a:pt x="65721" y="14470"/>
                  <a:pt x="66271" y="15148"/>
                  <a:pt x="66790" y="15838"/>
                </a:cubicBezTo>
                <a:cubicBezTo>
                  <a:pt x="66914" y="16003"/>
                  <a:pt x="67109" y="16099"/>
                  <a:pt x="67315" y="16099"/>
                </a:cubicBezTo>
                <a:lnTo>
                  <a:pt x="67317" y="16099"/>
                </a:lnTo>
                <a:cubicBezTo>
                  <a:pt x="67565" y="16099"/>
                  <a:pt x="67793" y="15958"/>
                  <a:pt x="67904" y="15734"/>
                </a:cubicBezTo>
                <a:cubicBezTo>
                  <a:pt x="68016" y="15512"/>
                  <a:pt x="67991" y="15246"/>
                  <a:pt x="67841" y="15046"/>
                </a:cubicBezTo>
                <a:cubicBezTo>
                  <a:pt x="67303" y="14332"/>
                  <a:pt x="66733" y="13628"/>
                  <a:pt x="66148" y="12956"/>
                </a:cubicBezTo>
                <a:cubicBezTo>
                  <a:pt x="66018" y="12806"/>
                  <a:pt x="65835" y="12730"/>
                  <a:pt x="65651" y="12730"/>
                </a:cubicBezTo>
                <a:close/>
                <a:moveTo>
                  <a:pt x="8017" y="14883"/>
                </a:moveTo>
                <a:cubicBezTo>
                  <a:pt x="7816" y="14883"/>
                  <a:pt x="7619" y="14974"/>
                  <a:pt x="7490" y="15147"/>
                </a:cubicBezTo>
                <a:cubicBezTo>
                  <a:pt x="6954" y="15863"/>
                  <a:pt x="6438" y="16607"/>
                  <a:pt x="5955" y="17360"/>
                </a:cubicBezTo>
                <a:cubicBezTo>
                  <a:pt x="5675" y="17796"/>
                  <a:pt x="5988" y="18371"/>
                  <a:pt x="6508" y="18372"/>
                </a:cubicBezTo>
                <a:cubicBezTo>
                  <a:pt x="6731" y="18372"/>
                  <a:pt x="6941" y="18258"/>
                  <a:pt x="7062" y="18069"/>
                </a:cubicBezTo>
                <a:cubicBezTo>
                  <a:pt x="7527" y="17343"/>
                  <a:pt x="8026" y="16625"/>
                  <a:pt x="8543" y="15935"/>
                </a:cubicBezTo>
                <a:cubicBezTo>
                  <a:pt x="8760" y="15644"/>
                  <a:pt x="8700" y="15232"/>
                  <a:pt x="8410" y="15014"/>
                </a:cubicBezTo>
                <a:cubicBezTo>
                  <a:pt x="8292" y="14926"/>
                  <a:pt x="8154" y="14883"/>
                  <a:pt x="8017" y="14883"/>
                </a:cubicBezTo>
                <a:close/>
                <a:moveTo>
                  <a:pt x="68828" y="16948"/>
                </a:moveTo>
                <a:cubicBezTo>
                  <a:pt x="68705" y="16948"/>
                  <a:pt x="68582" y="16982"/>
                  <a:pt x="68472" y="17054"/>
                </a:cubicBezTo>
                <a:cubicBezTo>
                  <a:pt x="68166" y="17252"/>
                  <a:pt x="68079" y="17660"/>
                  <a:pt x="68278" y="17965"/>
                </a:cubicBezTo>
                <a:cubicBezTo>
                  <a:pt x="68744" y="18688"/>
                  <a:pt x="69192" y="19437"/>
                  <a:pt x="69608" y="20193"/>
                </a:cubicBezTo>
                <a:cubicBezTo>
                  <a:pt x="69723" y="20403"/>
                  <a:pt x="69945" y="20534"/>
                  <a:pt x="70184" y="20534"/>
                </a:cubicBezTo>
                <a:lnTo>
                  <a:pt x="70186" y="20534"/>
                </a:lnTo>
                <a:cubicBezTo>
                  <a:pt x="70686" y="20534"/>
                  <a:pt x="71002" y="19997"/>
                  <a:pt x="70761" y="19559"/>
                </a:cubicBezTo>
                <a:cubicBezTo>
                  <a:pt x="70330" y="18776"/>
                  <a:pt x="69866" y="17999"/>
                  <a:pt x="69382" y="17251"/>
                </a:cubicBezTo>
                <a:cubicBezTo>
                  <a:pt x="69256" y="17055"/>
                  <a:pt x="69044" y="16948"/>
                  <a:pt x="68828" y="16948"/>
                </a:cubicBezTo>
                <a:close/>
                <a:moveTo>
                  <a:pt x="5160" y="19332"/>
                </a:moveTo>
                <a:cubicBezTo>
                  <a:pt x="4927" y="19332"/>
                  <a:pt x="4701" y="19456"/>
                  <a:pt x="4582" y="19674"/>
                </a:cubicBezTo>
                <a:cubicBezTo>
                  <a:pt x="4154" y="20460"/>
                  <a:pt x="3748" y="21271"/>
                  <a:pt x="3378" y="22083"/>
                </a:cubicBezTo>
                <a:cubicBezTo>
                  <a:pt x="3180" y="22519"/>
                  <a:pt x="3498" y="23014"/>
                  <a:pt x="3976" y="23015"/>
                </a:cubicBezTo>
                <a:cubicBezTo>
                  <a:pt x="4234" y="23015"/>
                  <a:pt x="4468" y="22864"/>
                  <a:pt x="4574" y="22629"/>
                </a:cubicBezTo>
                <a:cubicBezTo>
                  <a:pt x="4932" y="21844"/>
                  <a:pt x="5324" y="21062"/>
                  <a:pt x="5737" y="20304"/>
                </a:cubicBezTo>
                <a:cubicBezTo>
                  <a:pt x="5910" y="19986"/>
                  <a:pt x="5793" y="19586"/>
                  <a:pt x="5474" y="19413"/>
                </a:cubicBezTo>
                <a:cubicBezTo>
                  <a:pt x="5374" y="19358"/>
                  <a:pt x="5266" y="19332"/>
                  <a:pt x="5160" y="19332"/>
                </a:cubicBezTo>
                <a:close/>
                <a:moveTo>
                  <a:pt x="71375" y="21582"/>
                </a:moveTo>
                <a:cubicBezTo>
                  <a:pt x="71283" y="21582"/>
                  <a:pt x="71189" y="21601"/>
                  <a:pt x="71100" y="21642"/>
                </a:cubicBezTo>
                <a:cubicBezTo>
                  <a:pt x="70772" y="21793"/>
                  <a:pt x="70628" y="22181"/>
                  <a:pt x="70775" y="22510"/>
                </a:cubicBezTo>
                <a:cubicBezTo>
                  <a:pt x="71137" y="23294"/>
                  <a:pt x="71473" y="24100"/>
                  <a:pt x="71774" y="24904"/>
                </a:cubicBezTo>
                <a:cubicBezTo>
                  <a:pt x="71872" y="25160"/>
                  <a:pt x="72117" y="25329"/>
                  <a:pt x="72391" y="25329"/>
                </a:cubicBezTo>
                <a:cubicBezTo>
                  <a:pt x="72850" y="25328"/>
                  <a:pt x="73167" y="24870"/>
                  <a:pt x="73006" y="24440"/>
                </a:cubicBezTo>
                <a:cubicBezTo>
                  <a:pt x="72692" y="23607"/>
                  <a:pt x="72345" y="22772"/>
                  <a:pt x="71970" y="21960"/>
                </a:cubicBezTo>
                <a:cubicBezTo>
                  <a:pt x="71859" y="21722"/>
                  <a:pt x="71622" y="21582"/>
                  <a:pt x="71375" y="21582"/>
                </a:cubicBezTo>
                <a:close/>
                <a:moveTo>
                  <a:pt x="2971" y="24130"/>
                </a:moveTo>
                <a:cubicBezTo>
                  <a:pt x="2699" y="24130"/>
                  <a:pt x="2444" y="24300"/>
                  <a:pt x="2349" y="24573"/>
                </a:cubicBezTo>
                <a:cubicBezTo>
                  <a:pt x="2039" y="25411"/>
                  <a:pt x="1754" y="26271"/>
                  <a:pt x="1504" y="27129"/>
                </a:cubicBezTo>
                <a:cubicBezTo>
                  <a:pt x="1381" y="27549"/>
                  <a:pt x="1697" y="27969"/>
                  <a:pt x="2135" y="27970"/>
                </a:cubicBezTo>
                <a:cubicBezTo>
                  <a:pt x="2428" y="27969"/>
                  <a:pt x="2684" y="27776"/>
                  <a:pt x="2766" y="27496"/>
                </a:cubicBezTo>
                <a:cubicBezTo>
                  <a:pt x="3007" y="26669"/>
                  <a:pt x="3282" y="25839"/>
                  <a:pt x="3582" y="25031"/>
                </a:cubicBezTo>
                <a:cubicBezTo>
                  <a:pt x="3718" y="24688"/>
                  <a:pt x="3545" y="24300"/>
                  <a:pt x="3199" y="24171"/>
                </a:cubicBezTo>
                <a:cubicBezTo>
                  <a:pt x="3124" y="24143"/>
                  <a:pt x="3047" y="24130"/>
                  <a:pt x="2971" y="24130"/>
                </a:cubicBezTo>
                <a:close/>
                <a:moveTo>
                  <a:pt x="73229" y="26514"/>
                </a:moveTo>
                <a:cubicBezTo>
                  <a:pt x="73167" y="26514"/>
                  <a:pt x="73104" y="26523"/>
                  <a:pt x="73042" y="26541"/>
                </a:cubicBezTo>
                <a:cubicBezTo>
                  <a:pt x="72691" y="26645"/>
                  <a:pt x="72493" y="27016"/>
                  <a:pt x="72600" y="27365"/>
                </a:cubicBezTo>
                <a:cubicBezTo>
                  <a:pt x="72845" y="28194"/>
                  <a:pt x="73062" y="29040"/>
                  <a:pt x="73245" y="29879"/>
                </a:cubicBezTo>
                <a:cubicBezTo>
                  <a:pt x="73312" y="30181"/>
                  <a:pt x="73579" y="30396"/>
                  <a:pt x="73887" y="30397"/>
                </a:cubicBezTo>
                <a:cubicBezTo>
                  <a:pt x="74307" y="30396"/>
                  <a:pt x="74619" y="30009"/>
                  <a:pt x="74530" y="29599"/>
                </a:cubicBezTo>
                <a:cubicBezTo>
                  <a:pt x="74341" y="28728"/>
                  <a:pt x="74114" y="27852"/>
                  <a:pt x="73861" y="26992"/>
                </a:cubicBezTo>
                <a:cubicBezTo>
                  <a:pt x="73779" y="26702"/>
                  <a:pt x="73515" y="26514"/>
                  <a:pt x="73229" y="26514"/>
                </a:cubicBezTo>
                <a:close/>
                <a:moveTo>
                  <a:pt x="1486" y="29218"/>
                </a:moveTo>
                <a:cubicBezTo>
                  <a:pt x="1183" y="29218"/>
                  <a:pt x="910" y="29428"/>
                  <a:pt x="844" y="29737"/>
                </a:cubicBezTo>
                <a:cubicBezTo>
                  <a:pt x="656" y="30609"/>
                  <a:pt x="498" y="31500"/>
                  <a:pt x="373" y="32386"/>
                </a:cubicBezTo>
                <a:cubicBezTo>
                  <a:pt x="317" y="32782"/>
                  <a:pt x="625" y="33135"/>
                  <a:pt x="1024" y="33135"/>
                </a:cubicBezTo>
                <a:cubicBezTo>
                  <a:pt x="1351" y="33135"/>
                  <a:pt x="1629" y="32893"/>
                  <a:pt x="1675" y="32570"/>
                </a:cubicBezTo>
                <a:cubicBezTo>
                  <a:pt x="1796" y="31715"/>
                  <a:pt x="1948" y="30855"/>
                  <a:pt x="2130" y="30014"/>
                </a:cubicBezTo>
                <a:cubicBezTo>
                  <a:pt x="2206" y="29659"/>
                  <a:pt x="1980" y="29309"/>
                  <a:pt x="1625" y="29233"/>
                </a:cubicBezTo>
                <a:cubicBezTo>
                  <a:pt x="1579" y="29223"/>
                  <a:pt x="1532" y="29218"/>
                  <a:pt x="1486" y="29218"/>
                </a:cubicBezTo>
                <a:close/>
                <a:moveTo>
                  <a:pt x="74362" y="31682"/>
                </a:moveTo>
                <a:cubicBezTo>
                  <a:pt x="74331" y="31682"/>
                  <a:pt x="74299" y="31684"/>
                  <a:pt x="74267" y="31688"/>
                </a:cubicBezTo>
                <a:cubicBezTo>
                  <a:pt x="73908" y="31741"/>
                  <a:pt x="73659" y="32074"/>
                  <a:pt x="73711" y="32433"/>
                </a:cubicBezTo>
                <a:cubicBezTo>
                  <a:pt x="73834" y="33283"/>
                  <a:pt x="73928" y="34152"/>
                  <a:pt x="73993" y="35015"/>
                </a:cubicBezTo>
                <a:cubicBezTo>
                  <a:pt x="74017" y="35359"/>
                  <a:pt x="74303" y="35624"/>
                  <a:pt x="74647" y="35625"/>
                </a:cubicBezTo>
                <a:cubicBezTo>
                  <a:pt x="74663" y="35625"/>
                  <a:pt x="74680" y="35624"/>
                  <a:pt x="74695" y="35623"/>
                </a:cubicBezTo>
                <a:cubicBezTo>
                  <a:pt x="75058" y="35597"/>
                  <a:pt x="75331" y="35281"/>
                  <a:pt x="75304" y="34920"/>
                </a:cubicBezTo>
                <a:cubicBezTo>
                  <a:pt x="75237" y="34024"/>
                  <a:pt x="75140" y="33125"/>
                  <a:pt x="75012" y="32245"/>
                </a:cubicBezTo>
                <a:cubicBezTo>
                  <a:pt x="74965" y="31918"/>
                  <a:pt x="74684" y="31682"/>
                  <a:pt x="74362" y="31682"/>
                </a:cubicBezTo>
                <a:close/>
                <a:moveTo>
                  <a:pt x="746" y="34455"/>
                </a:moveTo>
                <a:cubicBezTo>
                  <a:pt x="406" y="34455"/>
                  <a:pt x="119" y="34717"/>
                  <a:pt x="92" y="35062"/>
                </a:cubicBezTo>
                <a:cubicBezTo>
                  <a:pt x="31" y="35934"/>
                  <a:pt x="0" y="36823"/>
                  <a:pt x="0" y="37697"/>
                </a:cubicBezTo>
                <a:lnTo>
                  <a:pt x="0" y="37748"/>
                </a:lnTo>
                <a:cubicBezTo>
                  <a:pt x="0" y="38112"/>
                  <a:pt x="295" y="38405"/>
                  <a:pt x="659" y="38405"/>
                </a:cubicBezTo>
                <a:cubicBezTo>
                  <a:pt x="1021" y="38405"/>
                  <a:pt x="1316" y="38112"/>
                  <a:pt x="1316" y="37748"/>
                </a:cubicBezTo>
                <a:lnTo>
                  <a:pt x="1316" y="37702"/>
                </a:lnTo>
                <a:cubicBezTo>
                  <a:pt x="1316" y="36853"/>
                  <a:pt x="1345" y="35995"/>
                  <a:pt x="1404" y="35152"/>
                </a:cubicBezTo>
                <a:cubicBezTo>
                  <a:pt x="1425" y="34791"/>
                  <a:pt x="1153" y="34481"/>
                  <a:pt x="793" y="34457"/>
                </a:cubicBezTo>
                <a:cubicBezTo>
                  <a:pt x="777" y="34456"/>
                  <a:pt x="761" y="34455"/>
                  <a:pt x="746" y="34455"/>
                </a:cubicBezTo>
                <a:close/>
                <a:moveTo>
                  <a:pt x="74747" y="36952"/>
                </a:moveTo>
                <a:cubicBezTo>
                  <a:pt x="74384" y="36952"/>
                  <a:pt x="74089" y="37246"/>
                  <a:pt x="74089" y="37609"/>
                </a:cubicBezTo>
                <a:lnTo>
                  <a:pt x="74089" y="37703"/>
                </a:lnTo>
                <a:cubicBezTo>
                  <a:pt x="74089" y="38566"/>
                  <a:pt x="74059" y="39439"/>
                  <a:pt x="73998" y="40298"/>
                </a:cubicBezTo>
                <a:cubicBezTo>
                  <a:pt x="73973" y="40660"/>
                  <a:pt x="74245" y="40974"/>
                  <a:pt x="74608" y="41001"/>
                </a:cubicBezTo>
                <a:cubicBezTo>
                  <a:pt x="74624" y="41002"/>
                  <a:pt x="74639" y="41002"/>
                  <a:pt x="74655" y="41002"/>
                </a:cubicBezTo>
                <a:cubicBezTo>
                  <a:pt x="75000" y="41001"/>
                  <a:pt x="75285" y="40735"/>
                  <a:pt x="75311" y="40391"/>
                </a:cubicBezTo>
                <a:cubicBezTo>
                  <a:pt x="75373" y="39501"/>
                  <a:pt x="75405" y="38596"/>
                  <a:pt x="75405" y="37703"/>
                </a:cubicBezTo>
                <a:lnTo>
                  <a:pt x="75405" y="37609"/>
                </a:lnTo>
                <a:cubicBezTo>
                  <a:pt x="75405" y="37246"/>
                  <a:pt x="75110" y="36952"/>
                  <a:pt x="74747" y="36952"/>
                </a:cubicBezTo>
                <a:close/>
                <a:moveTo>
                  <a:pt x="754" y="39733"/>
                </a:moveTo>
                <a:cubicBezTo>
                  <a:pt x="739" y="39733"/>
                  <a:pt x="723" y="39734"/>
                  <a:pt x="707" y="39735"/>
                </a:cubicBezTo>
                <a:cubicBezTo>
                  <a:pt x="345" y="39760"/>
                  <a:pt x="72" y="40075"/>
                  <a:pt x="99" y="40438"/>
                </a:cubicBezTo>
                <a:cubicBezTo>
                  <a:pt x="163" y="41331"/>
                  <a:pt x="259" y="42230"/>
                  <a:pt x="386" y="43113"/>
                </a:cubicBezTo>
                <a:cubicBezTo>
                  <a:pt x="432" y="43435"/>
                  <a:pt x="710" y="43676"/>
                  <a:pt x="1035" y="43677"/>
                </a:cubicBezTo>
                <a:cubicBezTo>
                  <a:pt x="1068" y="43676"/>
                  <a:pt x="1099" y="43674"/>
                  <a:pt x="1130" y="43670"/>
                </a:cubicBezTo>
                <a:cubicBezTo>
                  <a:pt x="1489" y="43618"/>
                  <a:pt x="1738" y="43284"/>
                  <a:pt x="1687" y="42925"/>
                </a:cubicBezTo>
                <a:cubicBezTo>
                  <a:pt x="1565" y="42074"/>
                  <a:pt x="1472" y="41206"/>
                  <a:pt x="1410" y="40343"/>
                </a:cubicBezTo>
                <a:cubicBezTo>
                  <a:pt x="1385" y="39997"/>
                  <a:pt x="1096" y="39733"/>
                  <a:pt x="754" y="39733"/>
                </a:cubicBezTo>
                <a:close/>
                <a:moveTo>
                  <a:pt x="74373" y="42311"/>
                </a:moveTo>
                <a:cubicBezTo>
                  <a:pt x="74050" y="42311"/>
                  <a:pt x="73768" y="42550"/>
                  <a:pt x="73723" y="42880"/>
                </a:cubicBezTo>
                <a:cubicBezTo>
                  <a:pt x="73602" y="43736"/>
                  <a:pt x="73448" y="44595"/>
                  <a:pt x="73266" y="45435"/>
                </a:cubicBezTo>
                <a:cubicBezTo>
                  <a:pt x="73178" y="45845"/>
                  <a:pt x="73490" y="46232"/>
                  <a:pt x="73909" y="46232"/>
                </a:cubicBezTo>
                <a:cubicBezTo>
                  <a:pt x="74219" y="46231"/>
                  <a:pt x="74485" y="46015"/>
                  <a:pt x="74550" y="45713"/>
                </a:cubicBezTo>
                <a:cubicBezTo>
                  <a:pt x="74739" y="44843"/>
                  <a:pt x="74898" y="43952"/>
                  <a:pt x="75025" y="43065"/>
                </a:cubicBezTo>
                <a:cubicBezTo>
                  <a:pt x="75079" y="42705"/>
                  <a:pt x="74828" y="42369"/>
                  <a:pt x="74467" y="42318"/>
                </a:cubicBezTo>
                <a:cubicBezTo>
                  <a:pt x="74435" y="42313"/>
                  <a:pt x="74404" y="42311"/>
                  <a:pt x="74373" y="42311"/>
                </a:cubicBezTo>
                <a:close/>
                <a:moveTo>
                  <a:pt x="1505" y="44962"/>
                </a:moveTo>
                <a:cubicBezTo>
                  <a:pt x="1459" y="44962"/>
                  <a:pt x="1413" y="44967"/>
                  <a:pt x="1366" y="44977"/>
                </a:cubicBezTo>
                <a:cubicBezTo>
                  <a:pt x="1011" y="45055"/>
                  <a:pt x="786" y="45405"/>
                  <a:pt x="864" y="45760"/>
                </a:cubicBezTo>
                <a:cubicBezTo>
                  <a:pt x="1054" y="46634"/>
                  <a:pt x="1278" y="47510"/>
                  <a:pt x="1530" y="48367"/>
                </a:cubicBezTo>
                <a:cubicBezTo>
                  <a:pt x="1613" y="48647"/>
                  <a:pt x="1869" y="48839"/>
                  <a:pt x="2161" y="48840"/>
                </a:cubicBezTo>
                <a:cubicBezTo>
                  <a:pt x="2600" y="48839"/>
                  <a:pt x="2916" y="48417"/>
                  <a:pt x="2792" y="47996"/>
                </a:cubicBezTo>
                <a:cubicBezTo>
                  <a:pt x="2549" y="47169"/>
                  <a:pt x="2333" y="46323"/>
                  <a:pt x="2149" y="45481"/>
                </a:cubicBezTo>
                <a:cubicBezTo>
                  <a:pt x="2081" y="45173"/>
                  <a:pt x="1808" y="44962"/>
                  <a:pt x="1505" y="44962"/>
                </a:cubicBezTo>
                <a:close/>
                <a:moveTo>
                  <a:pt x="73256" y="47479"/>
                </a:moveTo>
                <a:cubicBezTo>
                  <a:pt x="72971" y="47479"/>
                  <a:pt x="72710" y="47665"/>
                  <a:pt x="72626" y="47953"/>
                </a:cubicBezTo>
                <a:cubicBezTo>
                  <a:pt x="72383" y="48779"/>
                  <a:pt x="72108" y="49608"/>
                  <a:pt x="71806" y="50416"/>
                </a:cubicBezTo>
                <a:cubicBezTo>
                  <a:pt x="71648" y="50846"/>
                  <a:pt x="71965" y="51302"/>
                  <a:pt x="72423" y="51303"/>
                </a:cubicBezTo>
                <a:cubicBezTo>
                  <a:pt x="72698" y="51303"/>
                  <a:pt x="72944" y="51132"/>
                  <a:pt x="73039" y="50875"/>
                </a:cubicBezTo>
                <a:cubicBezTo>
                  <a:pt x="73352" y="50037"/>
                  <a:pt x="73637" y="49178"/>
                  <a:pt x="73888" y="48322"/>
                </a:cubicBezTo>
                <a:cubicBezTo>
                  <a:pt x="73990" y="47973"/>
                  <a:pt x="73790" y="47607"/>
                  <a:pt x="73442" y="47506"/>
                </a:cubicBezTo>
                <a:cubicBezTo>
                  <a:pt x="73380" y="47488"/>
                  <a:pt x="73317" y="47479"/>
                  <a:pt x="73256" y="47479"/>
                </a:cubicBezTo>
                <a:close/>
                <a:moveTo>
                  <a:pt x="3000" y="50036"/>
                </a:moveTo>
                <a:cubicBezTo>
                  <a:pt x="2923" y="50036"/>
                  <a:pt x="2845" y="50050"/>
                  <a:pt x="2769" y="50078"/>
                </a:cubicBezTo>
                <a:cubicBezTo>
                  <a:pt x="2431" y="50205"/>
                  <a:pt x="2258" y="50580"/>
                  <a:pt x="2382" y="50919"/>
                </a:cubicBezTo>
                <a:cubicBezTo>
                  <a:pt x="2695" y="51755"/>
                  <a:pt x="3042" y="52590"/>
                  <a:pt x="3415" y="53402"/>
                </a:cubicBezTo>
                <a:cubicBezTo>
                  <a:pt x="3521" y="53636"/>
                  <a:pt x="3755" y="53785"/>
                  <a:pt x="4012" y="53785"/>
                </a:cubicBezTo>
                <a:cubicBezTo>
                  <a:pt x="4491" y="53784"/>
                  <a:pt x="4808" y="53289"/>
                  <a:pt x="4610" y="52854"/>
                </a:cubicBezTo>
                <a:cubicBezTo>
                  <a:pt x="4250" y="52070"/>
                  <a:pt x="3916" y="51265"/>
                  <a:pt x="3613" y="50458"/>
                </a:cubicBezTo>
                <a:cubicBezTo>
                  <a:pt x="3513" y="50197"/>
                  <a:pt x="3264" y="50036"/>
                  <a:pt x="3000" y="50036"/>
                </a:cubicBezTo>
                <a:close/>
                <a:moveTo>
                  <a:pt x="71409" y="52432"/>
                </a:moveTo>
                <a:cubicBezTo>
                  <a:pt x="71160" y="52432"/>
                  <a:pt x="70921" y="52575"/>
                  <a:pt x="70811" y="52816"/>
                </a:cubicBezTo>
                <a:cubicBezTo>
                  <a:pt x="70453" y="53601"/>
                  <a:pt x="70061" y="54383"/>
                  <a:pt x="69647" y="55140"/>
                </a:cubicBezTo>
                <a:cubicBezTo>
                  <a:pt x="69407" y="55578"/>
                  <a:pt x="69724" y="56113"/>
                  <a:pt x="70223" y="56113"/>
                </a:cubicBezTo>
                <a:cubicBezTo>
                  <a:pt x="70464" y="56113"/>
                  <a:pt x="70684" y="55982"/>
                  <a:pt x="70800" y="55771"/>
                </a:cubicBezTo>
                <a:cubicBezTo>
                  <a:pt x="71229" y="54986"/>
                  <a:pt x="71636" y="54177"/>
                  <a:pt x="72007" y="53364"/>
                </a:cubicBezTo>
                <a:cubicBezTo>
                  <a:pt x="72158" y="53034"/>
                  <a:pt x="72013" y="52643"/>
                  <a:pt x="71682" y="52493"/>
                </a:cubicBezTo>
                <a:cubicBezTo>
                  <a:pt x="71593" y="52452"/>
                  <a:pt x="71500" y="52432"/>
                  <a:pt x="71409" y="52432"/>
                </a:cubicBezTo>
                <a:close/>
                <a:moveTo>
                  <a:pt x="5193" y="54822"/>
                </a:moveTo>
                <a:cubicBezTo>
                  <a:pt x="5087" y="54822"/>
                  <a:pt x="4978" y="54848"/>
                  <a:pt x="4878" y="54903"/>
                </a:cubicBezTo>
                <a:cubicBezTo>
                  <a:pt x="4556" y="55079"/>
                  <a:pt x="4441" y="55485"/>
                  <a:pt x="4622" y="55803"/>
                </a:cubicBezTo>
                <a:cubicBezTo>
                  <a:pt x="5052" y="56587"/>
                  <a:pt x="5515" y="57364"/>
                  <a:pt x="5999" y="58113"/>
                </a:cubicBezTo>
                <a:cubicBezTo>
                  <a:pt x="6120" y="58302"/>
                  <a:pt x="6328" y="58415"/>
                  <a:pt x="6552" y="58415"/>
                </a:cubicBezTo>
                <a:cubicBezTo>
                  <a:pt x="7072" y="58414"/>
                  <a:pt x="7386" y="57838"/>
                  <a:pt x="7104" y="57400"/>
                </a:cubicBezTo>
                <a:cubicBezTo>
                  <a:pt x="6637" y="56678"/>
                  <a:pt x="6189" y="55927"/>
                  <a:pt x="5775" y="55171"/>
                </a:cubicBezTo>
                <a:cubicBezTo>
                  <a:pt x="5657" y="54948"/>
                  <a:pt x="5429" y="54822"/>
                  <a:pt x="5193" y="54822"/>
                </a:cubicBezTo>
                <a:close/>
                <a:moveTo>
                  <a:pt x="68877" y="57066"/>
                </a:moveTo>
                <a:cubicBezTo>
                  <a:pt x="68658" y="57066"/>
                  <a:pt x="68443" y="57175"/>
                  <a:pt x="68319" y="57375"/>
                </a:cubicBezTo>
                <a:cubicBezTo>
                  <a:pt x="67853" y="58099"/>
                  <a:pt x="67354" y="58816"/>
                  <a:pt x="66835" y="59508"/>
                </a:cubicBezTo>
                <a:cubicBezTo>
                  <a:pt x="66687" y="59706"/>
                  <a:pt x="66662" y="59973"/>
                  <a:pt x="66773" y="60196"/>
                </a:cubicBezTo>
                <a:cubicBezTo>
                  <a:pt x="66885" y="60418"/>
                  <a:pt x="67113" y="60559"/>
                  <a:pt x="67361" y="60560"/>
                </a:cubicBezTo>
                <a:lnTo>
                  <a:pt x="67361" y="60559"/>
                </a:lnTo>
                <a:cubicBezTo>
                  <a:pt x="67568" y="60559"/>
                  <a:pt x="67763" y="60462"/>
                  <a:pt x="67887" y="60296"/>
                </a:cubicBezTo>
                <a:cubicBezTo>
                  <a:pt x="68424" y="59580"/>
                  <a:pt x="68942" y="58837"/>
                  <a:pt x="69425" y="58087"/>
                </a:cubicBezTo>
                <a:cubicBezTo>
                  <a:pt x="69627" y="57781"/>
                  <a:pt x="69539" y="57369"/>
                  <a:pt x="69232" y="57171"/>
                </a:cubicBezTo>
                <a:cubicBezTo>
                  <a:pt x="69122" y="57100"/>
                  <a:pt x="68999" y="57066"/>
                  <a:pt x="68877" y="57066"/>
                </a:cubicBezTo>
                <a:close/>
                <a:moveTo>
                  <a:pt x="8062" y="59268"/>
                </a:moveTo>
                <a:cubicBezTo>
                  <a:pt x="7924" y="59268"/>
                  <a:pt x="7786" y="59311"/>
                  <a:pt x="7667" y="59400"/>
                </a:cubicBezTo>
                <a:cubicBezTo>
                  <a:pt x="7377" y="59619"/>
                  <a:pt x="7318" y="60030"/>
                  <a:pt x="7536" y="60320"/>
                </a:cubicBezTo>
                <a:cubicBezTo>
                  <a:pt x="8072" y="61034"/>
                  <a:pt x="8640" y="61738"/>
                  <a:pt x="9227" y="62413"/>
                </a:cubicBezTo>
                <a:cubicBezTo>
                  <a:pt x="9352" y="62558"/>
                  <a:pt x="9533" y="62640"/>
                  <a:pt x="9724" y="62640"/>
                </a:cubicBezTo>
                <a:cubicBezTo>
                  <a:pt x="9981" y="62640"/>
                  <a:pt x="10215" y="62489"/>
                  <a:pt x="10322" y="62254"/>
                </a:cubicBezTo>
                <a:cubicBezTo>
                  <a:pt x="10429" y="62020"/>
                  <a:pt x="10389" y="61745"/>
                  <a:pt x="10220" y="61550"/>
                </a:cubicBezTo>
                <a:cubicBezTo>
                  <a:pt x="9654" y="60899"/>
                  <a:pt x="9105" y="60220"/>
                  <a:pt x="8588" y="59531"/>
                </a:cubicBezTo>
                <a:cubicBezTo>
                  <a:pt x="8459" y="59359"/>
                  <a:pt x="8262" y="59268"/>
                  <a:pt x="8062" y="59268"/>
                </a:cubicBezTo>
                <a:close/>
                <a:moveTo>
                  <a:pt x="65701" y="61302"/>
                </a:moveTo>
                <a:cubicBezTo>
                  <a:pt x="65517" y="61302"/>
                  <a:pt x="65334" y="61379"/>
                  <a:pt x="65205" y="61529"/>
                </a:cubicBezTo>
                <a:cubicBezTo>
                  <a:pt x="64639" y="62181"/>
                  <a:pt x="64044" y="62820"/>
                  <a:pt x="63434" y="63430"/>
                </a:cubicBezTo>
                <a:cubicBezTo>
                  <a:pt x="63246" y="63617"/>
                  <a:pt x="63190" y="63900"/>
                  <a:pt x="63291" y="64146"/>
                </a:cubicBezTo>
                <a:cubicBezTo>
                  <a:pt x="63393" y="64391"/>
                  <a:pt x="63633" y="64552"/>
                  <a:pt x="63899" y="64552"/>
                </a:cubicBezTo>
                <a:cubicBezTo>
                  <a:pt x="64074" y="64552"/>
                  <a:pt x="64241" y="64483"/>
                  <a:pt x="64364" y="64359"/>
                </a:cubicBezTo>
                <a:cubicBezTo>
                  <a:pt x="64995" y="63728"/>
                  <a:pt x="65613" y="63065"/>
                  <a:pt x="66198" y="62390"/>
                </a:cubicBezTo>
                <a:cubicBezTo>
                  <a:pt x="66435" y="62115"/>
                  <a:pt x="66406" y="61701"/>
                  <a:pt x="66131" y="61462"/>
                </a:cubicBezTo>
                <a:cubicBezTo>
                  <a:pt x="66007" y="61355"/>
                  <a:pt x="65854" y="61302"/>
                  <a:pt x="65701" y="61302"/>
                </a:cubicBezTo>
                <a:close/>
                <a:moveTo>
                  <a:pt x="11538" y="63268"/>
                </a:moveTo>
                <a:cubicBezTo>
                  <a:pt x="11369" y="63268"/>
                  <a:pt x="11201" y="63333"/>
                  <a:pt x="11073" y="63461"/>
                </a:cubicBezTo>
                <a:cubicBezTo>
                  <a:pt x="10820" y="63714"/>
                  <a:pt x="10816" y="64122"/>
                  <a:pt x="11063" y="64380"/>
                </a:cubicBezTo>
                <a:cubicBezTo>
                  <a:pt x="11696" y="65012"/>
                  <a:pt x="12359" y="65628"/>
                  <a:pt x="13033" y="66213"/>
                </a:cubicBezTo>
                <a:cubicBezTo>
                  <a:pt x="13153" y="66316"/>
                  <a:pt x="13304" y="66373"/>
                  <a:pt x="13463" y="66373"/>
                </a:cubicBezTo>
                <a:cubicBezTo>
                  <a:pt x="13737" y="66373"/>
                  <a:pt x="13983" y="66203"/>
                  <a:pt x="14078" y="65945"/>
                </a:cubicBezTo>
                <a:cubicBezTo>
                  <a:pt x="14175" y="65688"/>
                  <a:pt x="14100" y="65398"/>
                  <a:pt x="13893" y="65218"/>
                </a:cubicBezTo>
                <a:cubicBezTo>
                  <a:pt x="13242" y="64655"/>
                  <a:pt x="12603" y="64059"/>
                  <a:pt x="11991" y="63449"/>
                </a:cubicBezTo>
                <a:cubicBezTo>
                  <a:pt x="11864" y="63328"/>
                  <a:pt x="11701" y="63268"/>
                  <a:pt x="11538" y="63268"/>
                </a:cubicBezTo>
                <a:close/>
                <a:moveTo>
                  <a:pt x="61971" y="65034"/>
                </a:moveTo>
                <a:cubicBezTo>
                  <a:pt x="61815" y="65034"/>
                  <a:pt x="61659" y="65089"/>
                  <a:pt x="61533" y="65201"/>
                </a:cubicBezTo>
                <a:cubicBezTo>
                  <a:pt x="60882" y="65765"/>
                  <a:pt x="60203" y="66314"/>
                  <a:pt x="59513" y="66831"/>
                </a:cubicBezTo>
                <a:cubicBezTo>
                  <a:pt x="59286" y="67001"/>
                  <a:pt x="59194" y="67297"/>
                  <a:pt x="59284" y="67565"/>
                </a:cubicBezTo>
                <a:cubicBezTo>
                  <a:pt x="59373" y="67833"/>
                  <a:pt x="59624" y="68014"/>
                  <a:pt x="59905" y="68014"/>
                </a:cubicBezTo>
                <a:cubicBezTo>
                  <a:pt x="59906" y="68014"/>
                  <a:pt x="59907" y="68014"/>
                  <a:pt x="59908" y="68014"/>
                </a:cubicBezTo>
                <a:cubicBezTo>
                  <a:pt x="60050" y="68014"/>
                  <a:pt x="60188" y="67969"/>
                  <a:pt x="60302" y="67883"/>
                </a:cubicBezTo>
                <a:cubicBezTo>
                  <a:pt x="61016" y="67347"/>
                  <a:pt x="61720" y="66778"/>
                  <a:pt x="62395" y="66194"/>
                </a:cubicBezTo>
                <a:cubicBezTo>
                  <a:pt x="62675" y="65957"/>
                  <a:pt x="62708" y="65536"/>
                  <a:pt x="62468" y="65260"/>
                </a:cubicBezTo>
                <a:cubicBezTo>
                  <a:pt x="62337" y="65110"/>
                  <a:pt x="62154" y="65034"/>
                  <a:pt x="61971" y="65034"/>
                </a:cubicBezTo>
                <a:close/>
                <a:moveTo>
                  <a:pt x="15524" y="66717"/>
                </a:moveTo>
                <a:cubicBezTo>
                  <a:pt x="15324" y="66717"/>
                  <a:pt x="15126" y="66808"/>
                  <a:pt x="14997" y="66981"/>
                </a:cubicBezTo>
                <a:cubicBezTo>
                  <a:pt x="14780" y="67271"/>
                  <a:pt x="14839" y="67684"/>
                  <a:pt x="15130" y="67901"/>
                </a:cubicBezTo>
                <a:cubicBezTo>
                  <a:pt x="15846" y="68438"/>
                  <a:pt x="16589" y="68954"/>
                  <a:pt x="17341" y="69436"/>
                </a:cubicBezTo>
                <a:cubicBezTo>
                  <a:pt x="17446" y="69505"/>
                  <a:pt x="17570" y="69542"/>
                  <a:pt x="17696" y="69542"/>
                </a:cubicBezTo>
                <a:cubicBezTo>
                  <a:pt x="17987" y="69542"/>
                  <a:pt x="18244" y="69349"/>
                  <a:pt x="18327" y="69070"/>
                </a:cubicBezTo>
                <a:cubicBezTo>
                  <a:pt x="18409" y="68789"/>
                  <a:pt x="18298" y="68489"/>
                  <a:pt x="18053" y="68331"/>
                </a:cubicBezTo>
                <a:cubicBezTo>
                  <a:pt x="17328" y="67864"/>
                  <a:pt x="16609" y="67366"/>
                  <a:pt x="15918" y="66848"/>
                </a:cubicBezTo>
                <a:cubicBezTo>
                  <a:pt x="15800" y="66760"/>
                  <a:pt x="15661" y="66717"/>
                  <a:pt x="15524" y="66717"/>
                </a:cubicBezTo>
                <a:close/>
                <a:moveTo>
                  <a:pt x="57739" y="68209"/>
                </a:moveTo>
                <a:cubicBezTo>
                  <a:pt x="57617" y="68209"/>
                  <a:pt x="57494" y="68243"/>
                  <a:pt x="57383" y="68313"/>
                </a:cubicBezTo>
                <a:cubicBezTo>
                  <a:pt x="56658" y="68781"/>
                  <a:pt x="55908" y="69227"/>
                  <a:pt x="55153" y="69640"/>
                </a:cubicBezTo>
                <a:cubicBezTo>
                  <a:pt x="54889" y="69785"/>
                  <a:pt x="54757" y="70088"/>
                  <a:pt x="54831" y="70380"/>
                </a:cubicBezTo>
                <a:cubicBezTo>
                  <a:pt x="54907" y="70671"/>
                  <a:pt x="55168" y="70874"/>
                  <a:pt x="55469" y="70874"/>
                </a:cubicBezTo>
                <a:lnTo>
                  <a:pt x="55469" y="70874"/>
                </a:lnTo>
                <a:cubicBezTo>
                  <a:pt x="55579" y="70874"/>
                  <a:pt x="55688" y="70846"/>
                  <a:pt x="55785" y="70793"/>
                </a:cubicBezTo>
                <a:cubicBezTo>
                  <a:pt x="56566" y="70366"/>
                  <a:pt x="57345" y="69903"/>
                  <a:pt x="58095" y="69419"/>
                </a:cubicBezTo>
                <a:cubicBezTo>
                  <a:pt x="58401" y="69223"/>
                  <a:pt x="58489" y="68816"/>
                  <a:pt x="58293" y="68510"/>
                </a:cubicBezTo>
                <a:cubicBezTo>
                  <a:pt x="58166" y="68315"/>
                  <a:pt x="57955" y="68209"/>
                  <a:pt x="57739" y="68209"/>
                </a:cubicBezTo>
                <a:close/>
                <a:moveTo>
                  <a:pt x="55469" y="70874"/>
                </a:moveTo>
                <a:cubicBezTo>
                  <a:pt x="55469" y="70874"/>
                  <a:pt x="55468" y="70874"/>
                  <a:pt x="55468" y="70874"/>
                </a:cubicBezTo>
                <a:lnTo>
                  <a:pt x="55470" y="70874"/>
                </a:lnTo>
                <a:cubicBezTo>
                  <a:pt x="55470" y="70874"/>
                  <a:pt x="55469" y="70874"/>
                  <a:pt x="55469" y="70874"/>
                </a:cubicBezTo>
                <a:close/>
                <a:moveTo>
                  <a:pt x="19975" y="69578"/>
                </a:moveTo>
                <a:cubicBezTo>
                  <a:pt x="19742" y="69578"/>
                  <a:pt x="19516" y="69703"/>
                  <a:pt x="19397" y="69921"/>
                </a:cubicBezTo>
                <a:cubicBezTo>
                  <a:pt x="19223" y="70238"/>
                  <a:pt x="19340" y="70636"/>
                  <a:pt x="19656" y="70811"/>
                </a:cubicBezTo>
                <a:cubicBezTo>
                  <a:pt x="20442" y="71241"/>
                  <a:pt x="21252" y="71646"/>
                  <a:pt x="22063" y="72017"/>
                </a:cubicBezTo>
                <a:cubicBezTo>
                  <a:pt x="22149" y="72056"/>
                  <a:pt x="22242" y="72076"/>
                  <a:pt x="22336" y="72076"/>
                </a:cubicBezTo>
                <a:cubicBezTo>
                  <a:pt x="22645" y="72076"/>
                  <a:pt x="22913" y="71861"/>
                  <a:pt x="22979" y="71558"/>
                </a:cubicBezTo>
                <a:cubicBezTo>
                  <a:pt x="23045" y="71256"/>
                  <a:pt x="22890" y="70949"/>
                  <a:pt x="22610" y="70820"/>
                </a:cubicBezTo>
                <a:cubicBezTo>
                  <a:pt x="21826" y="70463"/>
                  <a:pt x="21045" y="70072"/>
                  <a:pt x="20285" y="69657"/>
                </a:cubicBezTo>
                <a:cubicBezTo>
                  <a:pt x="20186" y="69604"/>
                  <a:pt x="20080" y="69578"/>
                  <a:pt x="19975" y="69578"/>
                </a:cubicBezTo>
                <a:close/>
                <a:moveTo>
                  <a:pt x="53103" y="70746"/>
                </a:moveTo>
                <a:cubicBezTo>
                  <a:pt x="53013" y="70746"/>
                  <a:pt x="52921" y="70765"/>
                  <a:pt x="52834" y="70805"/>
                </a:cubicBezTo>
                <a:cubicBezTo>
                  <a:pt x="52050" y="71163"/>
                  <a:pt x="51244" y="71497"/>
                  <a:pt x="50438" y="71799"/>
                </a:cubicBezTo>
                <a:cubicBezTo>
                  <a:pt x="50141" y="71910"/>
                  <a:pt x="49965" y="72218"/>
                  <a:pt x="50021" y="72532"/>
                </a:cubicBezTo>
                <a:cubicBezTo>
                  <a:pt x="50079" y="72844"/>
                  <a:pt x="50350" y="73072"/>
                  <a:pt x="50668" y="73073"/>
                </a:cubicBezTo>
                <a:lnTo>
                  <a:pt x="50668" y="73073"/>
                </a:lnTo>
                <a:cubicBezTo>
                  <a:pt x="50747" y="73073"/>
                  <a:pt x="50825" y="73058"/>
                  <a:pt x="50899" y="73031"/>
                </a:cubicBezTo>
                <a:cubicBezTo>
                  <a:pt x="51734" y="72719"/>
                  <a:pt x="52569" y="72372"/>
                  <a:pt x="53381" y="72000"/>
                </a:cubicBezTo>
                <a:cubicBezTo>
                  <a:pt x="53708" y="71847"/>
                  <a:pt x="53851" y="71459"/>
                  <a:pt x="53701" y="71130"/>
                </a:cubicBezTo>
                <a:cubicBezTo>
                  <a:pt x="53591" y="70889"/>
                  <a:pt x="53353" y="70746"/>
                  <a:pt x="53103" y="70746"/>
                </a:cubicBezTo>
                <a:close/>
                <a:moveTo>
                  <a:pt x="50668" y="73073"/>
                </a:moveTo>
                <a:cubicBezTo>
                  <a:pt x="50668" y="73073"/>
                  <a:pt x="50668" y="73073"/>
                  <a:pt x="50668" y="73073"/>
                </a:cubicBezTo>
                <a:lnTo>
                  <a:pt x="50669" y="73073"/>
                </a:lnTo>
                <a:cubicBezTo>
                  <a:pt x="50669" y="73073"/>
                  <a:pt x="50669" y="73073"/>
                  <a:pt x="50668" y="73073"/>
                </a:cubicBezTo>
                <a:close/>
                <a:moveTo>
                  <a:pt x="24782" y="71773"/>
                </a:moveTo>
                <a:cubicBezTo>
                  <a:pt x="24515" y="71773"/>
                  <a:pt x="24264" y="71937"/>
                  <a:pt x="24165" y="72201"/>
                </a:cubicBezTo>
                <a:cubicBezTo>
                  <a:pt x="24039" y="72542"/>
                  <a:pt x="24212" y="72921"/>
                  <a:pt x="24552" y="73047"/>
                </a:cubicBezTo>
                <a:cubicBezTo>
                  <a:pt x="25390" y="73359"/>
                  <a:pt x="26250" y="73644"/>
                  <a:pt x="27106" y="73894"/>
                </a:cubicBezTo>
                <a:cubicBezTo>
                  <a:pt x="27166" y="73912"/>
                  <a:pt x="27228" y="73921"/>
                  <a:pt x="27292" y="73921"/>
                </a:cubicBezTo>
                <a:cubicBezTo>
                  <a:pt x="27618" y="73921"/>
                  <a:pt x="27895" y="73680"/>
                  <a:pt x="27941" y="73357"/>
                </a:cubicBezTo>
                <a:cubicBezTo>
                  <a:pt x="27988" y="73033"/>
                  <a:pt x="27789" y="72725"/>
                  <a:pt x="27476" y="72633"/>
                </a:cubicBezTo>
                <a:cubicBezTo>
                  <a:pt x="26649" y="72391"/>
                  <a:pt x="25819" y="72116"/>
                  <a:pt x="25011" y="71814"/>
                </a:cubicBezTo>
                <a:cubicBezTo>
                  <a:pt x="24936" y="71786"/>
                  <a:pt x="24858" y="71773"/>
                  <a:pt x="24782" y="71773"/>
                </a:cubicBezTo>
                <a:close/>
                <a:moveTo>
                  <a:pt x="48180" y="72586"/>
                </a:moveTo>
                <a:cubicBezTo>
                  <a:pt x="48112" y="72586"/>
                  <a:pt x="48043" y="72597"/>
                  <a:pt x="47975" y="72619"/>
                </a:cubicBezTo>
                <a:cubicBezTo>
                  <a:pt x="47149" y="72862"/>
                  <a:pt x="46302" y="73078"/>
                  <a:pt x="45459" y="73261"/>
                </a:cubicBezTo>
                <a:cubicBezTo>
                  <a:pt x="45131" y="73332"/>
                  <a:pt x="44909" y="73639"/>
                  <a:pt x="44945" y="73973"/>
                </a:cubicBezTo>
                <a:cubicBezTo>
                  <a:pt x="44980" y="74307"/>
                  <a:pt x="45262" y="74560"/>
                  <a:pt x="45598" y="74562"/>
                </a:cubicBezTo>
                <a:cubicBezTo>
                  <a:pt x="45644" y="74560"/>
                  <a:pt x="45692" y="74556"/>
                  <a:pt x="45738" y="74546"/>
                </a:cubicBezTo>
                <a:cubicBezTo>
                  <a:pt x="46612" y="74355"/>
                  <a:pt x="47489" y="74133"/>
                  <a:pt x="48345" y="73881"/>
                </a:cubicBezTo>
                <a:cubicBezTo>
                  <a:pt x="48704" y="73787"/>
                  <a:pt x="48915" y="73414"/>
                  <a:pt x="48810" y="73058"/>
                </a:cubicBezTo>
                <a:cubicBezTo>
                  <a:pt x="48725" y="72771"/>
                  <a:pt x="48463" y="72586"/>
                  <a:pt x="48180" y="72586"/>
                </a:cubicBezTo>
                <a:close/>
                <a:moveTo>
                  <a:pt x="29845" y="73254"/>
                </a:moveTo>
                <a:cubicBezTo>
                  <a:pt x="29542" y="73254"/>
                  <a:pt x="29269" y="73463"/>
                  <a:pt x="29202" y="73772"/>
                </a:cubicBezTo>
                <a:cubicBezTo>
                  <a:pt x="29125" y="74130"/>
                  <a:pt x="29355" y="74483"/>
                  <a:pt x="29714" y="74556"/>
                </a:cubicBezTo>
                <a:cubicBezTo>
                  <a:pt x="30585" y="74743"/>
                  <a:pt x="31477" y="74903"/>
                  <a:pt x="32363" y="75028"/>
                </a:cubicBezTo>
                <a:cubicBezTo>
                  <a:pt x="32393" y="75033"/>
                  <a:pt x="32425" y="75035"/>
                  <a:pt x="32456" y="75035"/>
                </a:cubicBezTo>
                <a:lnTo>
                  <a:pt x="32456" y="75035"/>
                </a:lnTo>
                <a:cubicBezTo>
                  <a:pt x="32802" y="75035"/>
                  <a:pt x="33087" y="74768"/>
                  <a:pt x="33111" y="74423"/>
                </a:cubicBezTo>
                <a:cubicBezTo>
                  <a:pt x="33135" y="74079"/>
                  <a:pt x="32889" y="73774"/>
                  <a:pt x="32547" y="73727"/>
                </a:cubicBezTo>
                <a:cubicBezTo>
                  <a:pt x="31692" y="73605"/>
                  <a:pt x="30831" y="73452"/>
                  <a:pt x="29991" y="73270"/>
                </a:cubicBezTo>
                <a:cubicBezTo>
                  <a:pt x="29942" y="73259"/>
                  <a:pt x="29893" y="73254"/>
                  <a:pt x="29845" y="73254"/>
                </a:cubicBezTo>
                <a:close/>
                <a:moveTo>
                  <a:pt x="32456" y="75035"/>
                </a:moveTo>
                <a:cubicBezTo>
                  <a:pt x="32456" y="75035"/>
                  <a:pt x="32456" y="75035"/>
                  <a:pt x="32455" y="75035"/>
                </a:cubicBezTo>
                <a:lnTo>
                  <a:pt x="32457" y="75035"/>
                </a:lnTo>
                <a:cubicBezTo>
                  <a:pt x="32456" y="75035"/>
                  <a:pt x="32456" y="75035"/>
                  <a:pt x="32456" y="75035"/>
                </a:cubicBezTo>
                <a:close/>
                <a:moveTo>
                  <a:pt x="42996" y="73714"/>
                </a:moveTo>
                <a:cubicBezTo>
                  <a:pt x="42965" y="73714"/>
                  <a:pt x="42934" y="73716"/>
                  <a:pt x="42903" y="73720"/>
                </a:cubicBezTo>
                <a:cubicBezTo>
                  <a:pt x="42052" y="73842"/>
                  <a:pt x="41182" y="73935"/>
                  <a:pt x="40321" y="73996"/>
                </a:cubicBezTo>
                <a:cubicBezTo>
                  <a:pt x="39968" y="74023"/>
                  <a:pt x="39700" y="74322"/>
                  <a:pt x="39712" y="74675"/>
                </a:cubicBezTo>
                <a:cubicBezTo>
                  <a:pt x="39725" y="75028"/>
                  <a:pt x="40014" y="75309"/>
                  <a:pt x="40368" y="75310"/>
                </a:cubicBezTo>
                <a:cubicBezTo>
                  <a:pt x="40383" y="75310"/>
                  <a:pt x="40399" y="75309"/>
                  <a:pt x="40415" y="75309"/>
                </a:cubicBezTo>
                <a:cubicBezTo>
                  <a:pt x="41308" y="75244"/>
                  <a:pt x="42207" y="75148"/>
                  <a:pt x="43089" y="75022"/>
                </a:cubicBezTo>
                <a:cubicBezTo>
                  <a:pt x="43449" y="74971"/>
                  <a:pt x="43699" y="74637"/>
                  <a:pt x="43647" y="74278"/>
                </a:cubicBezTo>
                <a:cubicBezTo>
                  <a:pt x="43600" y="73950"/>
                  <a:pt x="43318" y="73714"/>
                  <a:pt x="42996" y="73714"/>
                </a:cubicBezTo>
                <a:close/>
                <a:moveTo>
                  <a:pt x="35081" y="73998"/>
                </a:moveTo>
                <a:cubicBezTo>
                  <a:pt x="34739" y="73998"/>
                  <a:pt x="34451" y="74263"/>
                  <a:pt x="34427" y="74609"/>
                </a:cubicBezTo>
                <a:cubicBezTo>
                  <a:pt x="34401" y="74972"/>
                  <a:pt x="34676" y="75287"/>
                  <a:pt x="35039" y="75311"/>
                </a:cubicBezTo>
                <a:cubicBezTo>
                  <a:pt x="35921" y="75373"/>
                  <a:pt x="36818" y="75404"/>
                  <a:pt x="37702" y="75404"/>
                </a:cubicBezTo>
                <a:lnTo>
                  <a:pt x="37726" y="75404"/>
                </a:lnTo>
                <a:cubicBezTo>
                  <a:pt x="38089" y="75404"/>
                  <a:pt x="38372" y="75109"/>
                  <a:pt x="38372" y="74747"/>
                </a:cubicBezTo>
                <a:cubicBezTo>
                  <a:pt x="38372" y="74383"/>
                  <a:pt x="38066" y="74089"/>
                  <a:pt x="37702" y="74089"/>
                </a:cubicBezTo>
                <a:cubicBezTo>
                  <a:pt x="36848" y="74089"/>
                  <a:pt x="35982" y="74059"/>
                  <a:pt x="35129" y="74000"/>
                </a:cubicBezTo>
                <a:cubicBezTo>
                  <a:pt x="35113" y="73998"/>
                  <a:pt x="35097" y="73998"/>
                  <a:pt x="35081" y="73998"/>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D966">
            <a:alpha val="3705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Montserrat"/>
              <a:buNone/>
              <a:defRPr sz="2800" b="1">
                <a:solidFill>
                  <a:schemeClr val="lt2"/>
                </a:solidFill>
                <a:latin typeface="Montserrat"/>
                <a:ea typeface="Montserrat"/>
                <a:cs typeface="Montserrat"/>
                <a:sym typeface="Montserrat"/>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Montserrat"/>
              <a:buChar char="●"/>
              <a:defRPr sz="1800">
                <a:solidFill>
                  <a:schemeClr val="lt2"/>
                </a:solidFill>
                <a:latin typeface="Montserrat"/>
                <a:ea typeface="Montserrat"/>
                <a:cs typeface="Montserrat"/>
                <a:sym typeface="Montserrat"/>
              </a:defRPr>
            </a:lvl1pPr>
            <a:lvl2pPr marL="914400" lvl="1" indent="-317500">
              <a:lnSpc>
                <a:spcPct val="115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2pPr>
            <a:lvl3pPr marL="1371600" lvl="2" indent="-317500">
              <a:lnSpc>
                <a:spcPct val="115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3pPr>
            <a:lvl4pPr marL="1828800" lvl="3" indent="-317500">
              <a:lnSpc>
                <a:spcPct val="115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4pPr>
            <a:lvl5pPr marL="2286000" lvl="4" indent="-317500">
              <a:lnSpc>
                <a:spcPct val="115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5pPr>
            <a:lvl6pPr marL="2743200" lvl="5" indent="-317500">
              <a:lnSpc>
                <a:spcPct val="115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6pPr>
            <a:lvl7pPr marL="3200400" lvl="6" indent="-317500">
              <a:lnSpc>
                <a:spcPct val="115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7pPr>
            <a:lvl8pPr marL="3657600" lvl="7" indent="-317500">
              <a:lnSpc>
                <a:spcPct val="115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8pPr>
            <a:lvl9pPr marL="4114800" lvl="8" indent="-317500">
              <a:lnSpc>
                <a:spcPct val="115000"/>
              </a:lnSpc>
              <a:spcBef>
                <a:spcPts val="1600"/>
              </a:spcBef>
              <a:spcAft>
                <a:spcPts val="1600"/>
              </a:spcAft>
              <a:buClr>
                <a:schemeClr val="lt2"/>
              </a:buClr>
              <a:buSzPts val="1400"/>
              <a:buFont typeface="Montserrat"/>
              <a:buChar char="■"/>
              <a:defRPr>
                <a:solidFill>
                  <a:schemeClr val="lt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D966">
            <a:alpha val="37050"/>
          </a:srgbClr>
        </a:solidFill>
        <a:effectLst/>
      </p:bgPr>
    </p:bg>
    <p:spTree>
      <p:nvGrpSpPr>
        <p:cNvPr id="1" name="Shape 907"/>
        <p:cNvGrpSpPr/>
        <p:nvPr/>
      </p:nvGrpSpPr>
      <p:grpSpPr>
        <a:xfrm>
          <a:off x="0" y="0"/>
          <a:ext cx="0" cy="0"/>
          <a:chOff x="0" y="0"/>
          <a:chExt cx="0" cy="0"/>
        </a:xfrm>
      </p:grpSpPr>
      <p:sp>
        <p:nvSpPr>
          <p:cNvPr id="908" name="Google Shape;908;p24"/>
          <p:cNvSpPr/>
          <p:nvPr/>
        </p:nvSpPr>
        <p:spPr>
          <a:xfrm>
            <a:off x="4038510" y="1078884"/>
            <a:ext cx="3769346" cy="3769346"/>
          </a:xfrm>
          <a:custGeom>
            <a:avLst/>
            <a:gdLst/>
            <a:ahLst/>
            <a:cxnLst/>
            <a:rect l="l" t="t" r="r" b="b"/>
            <a:pathLst>
              <a:path w="51399" h="51399" extrusionOk="0">
                <a:moveTo>
                  <a:pt x="25699" y="1"/>
                </a:moveTo>
                <a:cubicBezTo>
                  <a:pt x="18883" y="1"/>
                  <a:pt x="12347" y="2708"/>
                  <a:pt x="7527" y="7528"/>
                </a:cubicBezTo>
                <a:cubicBezTo>
                  <a:pt x="2708" y="12347"/>
                  <a:pt x="1" y="18883"/>
                  <a:pt x="1" y="25700"/>
                </a:cubicBezTo>
                <a:cubicBezTo>
                  <a:pt x="1" y="32516"/>
                  <a:pt x="2708" y="39052"/>
                  <a:pt x="7527" y="43873"/>
                </a:cubicBezTo>
                <a:cubicBezTo>
                  <a:pt x="12347" y="48692"/>
                  <a:pt x="18883" y="51399"/>
                  <a:pt x="25699" y="51399"/>
                </a:cubicBezTo>
                <a:cubicBezTo>
                  <a:pt x="32516" y="51399"/>
                  <a:pt x="39052" y="48692"/>
                  <a:pt x="43871" y="43873"/>
                </a:cubicBezTo>
                <a:cubicBezTo>
                  <a:pt x="48692" y="39052"/>
                  <a:pt x="51399" y="32516"/>
                  <a:pt x="51399" y="25700"/>
                </a:cubicBezTo>
                <a:cubicBezTo>
                  <a:pt x="51399" y="18883"/>
                  <a:pt x="48692" y="12347"/>
                  <a:pt x="43871" y="7528"/>
                </a:cubicBezTo>
                <a:cubicBezTo>
                  <a:pt x="39052" y="2708"/>
                  <a:pt x="32516" y="1"/>
                  <a:pt x="25699" y="1"/>
                </a:cubicBez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4"/>
          <p:cNvSpPr/>
          <p:nvPr/>
        </p:nvSpPr>
        <p:spPr>
          <a:xfrm>
            <a:off x="1336157" y="295251"/>
            <a:ext cx="3769346" cy="3769346"/>
          </a:xfrm>
          <a:custGeom>
            <a:avLst/>
            <a:gdLst/>
            <a:ahLst/>
            <a:cxnLst/>
            <a:rect l="l" t="t" r="r" b="b"/>
            <a:pathLst>
              <a:path w="51399" h="51399" extrusionOk="0">
                <a:moveTo>
                  <a:pt x="25699" y="1"/>
                </a:moveTo>
                <a:cubicBezTo>
                  <a:pt x="18883" y="1"/>
                  <a:pt x="12347" y="2708"/>
                  <a:pt x="7527" y="7528"/>
                </a:cubicBezTo>
                <a:cubicBezTo>
                  <a:pt x="2708" y="12347"/>
                  <a:pt x="1" y="18883"/>
                  <a:pt x="1" y="25700"/>
                </a:cubicBezTo>
                <a:cubicBezTo>
                  <a:pt x="1" y="32516"/>
                  <a:pt x="2708" y="39052"/>
                  <a:pt x="7527" y="43873"/>
                </a:cubicBezTo>
                <a:cubicBezTo>
                  <a:pt x="12347" y="48692"/>
                  <a:pt x="18883" y="51399"/>
                  <a:pt x="25699" y="51399"/>
                </a:cubicBezTo>
                <a:cubicBezTo>
                  <a:pt x="32516" y="51399"/>
                  <a:pt x="39052" y="48692"/>
                  <a:pt x="43871" y="43873"/>
                </a:cubicBezTo>
                <a:cubicBezTo>
                  <a:pt x="48692" y="39052"/>
                  <a:pt x="51399" y="32516"/>
                  <a:pt x="51399" y="25700"/>
                </a:cubicBezTo>
                <a:cubicBezTo>
                  <a:pt x="51399" y="18883"/>
                  <a:pt x="48692" y="12347"/>
                  <a:pt x="43871" y="7528"/>
                </a:cubicBezTo>
                <a:cubicBezTo>
                  <a:pt x="39052" y="2708"/>
                  <a:pt x="32516" y="1"/>
                  <a:pt x="25699"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4"/>
          <p:cNvSpPr txBox="1">
            <a:spLocks noGrp="1"/>
          </p:cNvSpPr>
          <p:nvPr>
            <p:ph type="ctrTitle"/>
          </p:nvPr>
        </p:nvSpPr>
        <p:spPr>
          <a:xfrm>
            <a:off x="1425450" y="1276363"/>
            <a:ext cx="62931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HEALTH CROWDFUNDING WEBSITE</a:t>
            </a:r>
            <a:endParaRPr/>
          </a:p>
        </p:txBody>
      </p:sp>
      <p:sp>
        <p:nvSpPr>
          <p:cNvPr id="911" name="Google Shape;911;p24"/>
          <p:cNvSpPr txBox="1">
            <a:spLocks noGrp="1"/>
          </p:cNvSpPr>
          <p:nvPr>
            <p:ph type="subTitle" idx="1"/>
          </p:nvPr>
        </p:nvSpPr>
        <p:spPr>
          <a:xfrm>
            <a:off x="1996800" y="3271988"/>
            <a:ext cx="51504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there's always time to help others :-)</a:t>
            </a:r>
            <a:endParaRPr/>
          </a:p>
        </p:txBody>
      </p:sp>
      <p:sp>
        <p:nvSpPr>
          <p:cNvPr id="912" name="Google Shape;912;p24"/>
          <p:cNvSpPr/>
          <p:nvPr/>
        </p:nvSpPr>
        <p:spPr>
          <a:xfrm>
            <a:off x="6507500" y="404513"/>
            <a:ext cx="1885125" cy="1885125"/>
          </a:xfrm>
          <a:custGeom>
            <a:avLst/>
            <a:gdLst/>
            <a:ahLst/>
            <a:cxnLst/>
            <a:rect l="l" t="t" r="r" b="b"/>
            <a:pathLst>
              <a:path w="75405" h="75405" extrusionOk="0">
                <a:moveTo>
                  <a:pt x="37634" y="0"/>
                </a:moveTo>
                <a:cubicBezTo>
                  <a:pt x="37270" y="0"/>
                  <a:pt x="36976" y="295"/>
                  <a:pt x="36976" y="657"/>
                </a:cubicBezTo>
                <a:cubicBezTo>
                  <a:pt x="36976" y="1021"/>
                  <a:pt x="37270" y="1315"/>
                  <a:pt x="37634" y="1315"/>
                </a:cubicBezTo>
                <a:lnTo>
                  <a:pt x="37702" y="1315"/>
                </a:lnTo>
                <a:cubicBezTo>
                  <a:pt x="38544" y="1315"/>
                  <a:pt x="39394" y="1345"/>
                  <a:pt x="40230" y="1401"/>
                </a:cubicBezTo>
                <a:cubicBezTo>
                  <a:pt x="40245" y="1403"/>
                  <a:pt x="40260" y="1403"/>
                  <a:pt x="40276" y="1403"/>
                </a:cubicBezTo>
                <a:cubicBezTo>
                  <a:pt x="40629" y="1401"/>
                  <a:pt x="40919" y="1121"/>
                  <a:pt x="40931" y="767"/>
                </a:cubicBezTo>
                <a:cubicBezTo>
                  <a:pt x="40942" y="415"/>
                  <a:pt x="40672" y="114"/>
                  <a:pt x="40320" y="90"/>
                </a:cubicBezTo>
                <a:cubicBezTo>
                  <a:pt x="39454" y="30"/>
                  <a:pt x="38574" y="0"/>
                  <a:pt x="37702" y="0"/>
                </a:cubicBezTo>
                <a:close/>
                <a:moveTo>
                  <a:pt x="34992" y="98"/>
                </a:moveTo>
                <a:cubicBezTo>
                  <a:pt x="34976" y="98"/>
                  <a:pt x="34960" y="99"/>
                  <a:pt x="34943" y="100"/>
                </a:cubicBezTo>
                <a:cubicBezTo>
                  <a:pt x="34052" y="164"/>
                  <a:pt x="33152" y="262"/>
                  <a:pt x="32269" y="389"/>
                </a:cubicBezTo>
                <a:cubicBezTo>
                  <a:pt x="31928" y="438"/>
                  <a:pt x="31682" y="742"/>
                  <a:pt x="31706" y="1086"/>
                </a:cubicBezTo>
                <a:cubicBezTo>
                  <a:pt x="31730" y="1430"/>
                  <a:pt x="32018" y="1697"/>
                  <a:pt x="32362" y="1697"/>
                </a:cubicBezTo>
                <a:cubicBezTo>
                  <a:pt x="32393" y="1697"/>
                  <a:pt x="32426" y="1695"/>
                  <a:pt x="32457" y="1691"/>
                </a:cubicBezTo>
                <a:cubicBezTo>
                  <a:pt x="33309" y="1568"/>
                  <a:pt x="34177" y="1473"/>
                  <a:pt x="35039" y="1411"/>
                </a:cubicBezTo>
                <a:cubicBezTo>
                  <a:pt x="35401" y="1385"/>
                  <a:pt x="35673" y="1070"/>
                  <a:pt x="35647" y="707"/>
                </a:cubicBezTo>
                <a:cubicBezTo>
                  <a:pt x="35622" y="362"/>
                  <a:pt x="35334" y="98"/>
                  <a:pt x="34992" y="98"/>
                </a:cubicBezTo>
                <a:close/>
                <a:moveTo>
                  <a:pt x="42905" y="362"/>
                </a:moveTo>
                <a:cubicBezTo>
                  <a:pt x="42581" y="362"/>
                  <a:pt x="42299" y="599"/>
                  <a:pt x="42253" y="928"/>
                </a:cubicBezTo>
                <a:cubicBezTo>
                  <a:pt x="42202" y="1288"/>
                  <a:pt x="42453" y="1621"/>
                  <a:pt x="42813" y="1671"/>
                </a:cubicBezTo>
                <a:cubicBezTo>
                  <a:pt x="43667" y="1792"/>
                  <a:pt x="44528" y="1943"/>
                  <a:pt x="45370" y="2124"/>
                </a:cubicBezTo>
                <a:cubicBezTo>
                  <a:pt x="45415" y="2134"/>
                  <a:pt x="45462" y="2139"/>
                  <a:pt x="45508" y="2139"/>
                </a:cubicBezTo>
                <a:cubicBezTo>
                  <a:pt x="45844" y="2137"/>
                  <a:pt x="46126" y="1884"/>
                  <a:pt x="46161" y="1550"/>
                </a:cubicBezTo>
                <a:cubicBezTo>
                  <a:pt x="46195" y="1215"/>
                  <a:pt x="45974" y="908"/>
                  <a:pt x="45646" y="838"/>
                </a:cubicBezTo>
                <a:cubicBezTo>
                  <a:pt x="44773" y="651"/>
                  <a:pt x="43882" y="493"/>
                  <a:pt x="42996" y="368"/>
                </a:cubicBezTo>
                <a:cubicBezTo>
                  <a:pt x="42965" y="364"/>
                  <a:pt x="42935" y="362"/>
                  <a:pt x="42905" y="362"/>
                </a:cubicBezTo>
                <a:close/>
                <a:moveTo>
                  <a:pt x="29768" y="852"/>
                </a:moveTo>
                <a:cubicBezTo>
                  <a:pt x="29720" y="852"/>
                  <a:pt x="29671" y="857"/>
                  <a:pt x="29622" y="868"/>
                </a:cubicBezTo>
                <a:cubicBezTo>
                  <a:pt x="28747" y="1059"/>
                  <a:pt x="27870" y="1284"/>
                  <a:pt x="27016" y="1537"/>
                </a:cubicBezTo>
                <a:cubicBezTo>
                  <a:pt x="26701" y="1629"/>
                  <a:pt x="26502" y="1937"/>
                  <a:pt x="26549" y="2262"/>
                </a:cubicBezTo>
                <a:cubicBezTo>
                  <a:pt x="26595" y="2585"/>
                  <a:pt x="26874" y="2825"/>
                  <a:pt x="27201" y="2825"/>
                </a:cubicBezTo>
                <a:cubicBezTo>
                  <a:pt x="27264" y="2825"/>
                  <a:pt x="27327" y="2816"/>
                  <a:pt x="27387" y="2797"/>
                </a:cubicBezTo>
                <a:cubicBezTo>
                  <a:pt x="28213" y="2554"/>
                  <a:pt x="29059" y="2337"/>
                  <a:pt x="29902" y="2153"/>
                </a:cubicBezTo>
                <a:cubicBezTo>
                  <a:pt x="30259" y="2078"/>
                  <a:pt x="30487" y="1725"/>
                  <a:pt x="30408" y="1369"/>
                </a:cubicBezTo>
                <a:cubicBezTo>
                  <a:pt x="30341" y="1061"/>
                  <a:pt x="30070" y="852"/>
                  <a:pt x="29768" y="852"/>
                </a:cubicBezTo>
                <a:close/>
                <a:moveTo>
                  <a:pt x="48088" y="1475"/>
                </a:moveTo>
                <a:cubicBezTo>
                  <a:pt x="47802" y="1475"/>
                  <a:pt x="47541" y="1663"/>
                  <a:pt x="47457" y="1949"/>
                </a:cubicBezTo>
                <a:cubicBezTo>
                  <a:pt x="47357" y="2290"/>
                  <a:pt x="47548" y="2650"/>
                  <a:pt x="47886" y="2758"/>
                </a:cubicBezTo>
                <a:cubicBezTo>
                  <a:pt x="48713" y="2999"/>
                  <a:pt x="49542" y="3274"/>
                  <a:pt x="50352" y="3573"/>
                </a:cubicBezTo>
                <a:cubicBezTo>
                  <a:pt x="50425" y="3601"/>
                  <a:pt x="50502" y="3614"/>
                  <a:pt x="50581" y="3615"/>
                </a:cubicBezTo>
                <a:cubicBezTo>
                  <a:pt x="50582" y="3615"/>
                  <a:pt x="50583" y="3615"/>
                  <a:pt x="50583" y="3615"/>
                </a:cubicBezTo>
                <a:cubicBezTo>
                  <a:pt x="50901" y="3615"/>
                  <a:pt x="51173" y="3387"/>
                  <a:pt x="51230" y="3074"/>
                </a:cubicBezTo>
                <a:cubicBezTo>
                  <a:pt x="51285" y="2760"/>
                  <a:pt x="51109" y="2451"/>
                  <a:pt x="50809" y="2340"/>
                </a:cubicBezTo>
                <a:cubicBezTo>
                  <a:pt x="49970" y="2030"/>
                  <a:pt x="49111" y="1746"/>
                  <a:pt x="48254" y="1497"/>
                </a:cubicBezTo>
                <a:cubicBezTo>
                  <a:pt x="48199" y="1482"/>
                  <a:pt x="48143" y="1475"/>
                  <a:pt x="48088" y="1475"/>
                </a:cubicBezTo>
                <a:close/>
                <a:moveTo>
                  <a:pt x="24687" y="2351"/>
                </a:moveTo>
                <a:cubicBezTo>
                  <a:pt x="24612" y="2351"/>
                  <a:pt x="24537" y="2363"/>
                  <a:pt x="24462" y="2390"/>
                </a:cubicBezTo>
                <a:cubicBezTo>
                  <a:pt x="23628" y="2704"/>
                  <a:pt x="22793" y="3052"/>
                  <a:pt x="21983" y="3424"/>
                </a:cubicBezTo>
                <a:cubicBezTo>
                  <a:pt x="21701" y="3553"/>
                  <a:pt x="21548" y="3860"/>
                  <a:pt x="21614" y="4162"/>
                </a:cubicBezTo>
                <a:cubicBezTo>
                  <a:pt x="21681" y="4464"/>
                  <a:pt x="21948" y="4679"/>
                  <a:pt x="22257" y="4679"/>
                </a:cubicBezTo>
                <a:cubicBezTo>
                  <a:pt x="22352" y="4679"/>
                  <a:pt x="22445" y="4658"/>
                  <a:pt x="22530" y="4620"/>
                </a:cubicBezTo>
                <a:cubicBezTo>
                  <a:pt x="23313" y="4259"/>
                  <a:pt x="24119" y="3924"/>
                  <a:pt x="24925" y="3622"/>
                </a:cubicBezTo>
                <a:cubicBezTo>
                  <a:pt x="25261" y="3492"/>
                  <a:pt x="25430" y="3115"/>
                  <a:pt x="25304" y="2777"/>
                </a:cubicBezTo>
                <a:cubicBezTo>
                  <a:pt x="25204" y="2514"/>
                  <a:pt x="24954" y="2351"/>
                  <a:pt x="24687" y="2351"/>
                </a:cubicBezTo>
                <a:close/>
                <a:moveTo>
                  <a:pt x="53027" y="3309"/>
                </a:moveTo>
                <a:cubicBezTo>
                  <a:pt x="52778" y="3309"/>
                  <a:pt x="52538" y="3452"/>
                  <a:pt x="52428" y="3694"/>
                </a:cubicBezTo>
                <a:cubicBezTo>
                  <a:pt x="52278" y="4024"/>
                  <a:pt x="52425" y="4414"/>
                  <a:pt x="52755" y="4564"/>
                </a:cubicBezTo>
                <a:cubicBezTo>
                  <a:pt x="53539" y="4921"/>
                  <a:pt x="54322" y="5311"/>
                  <a:pt x="55080" y="5725"/>
                </a:cubicBezTo>
                <a:cubicBezTo>
                  <a:pt x="55176" y="5778"/>
                  <a:pt x="55285" y="5805"/>
                  <a:pt x="55395" y="5805"/>
                </a:cubicBezTo>
                <a:cubicBezTo>
                  <a:pt x="55695" y="5805"/>
                  <a:pt x="55958" y="5601"/>
                  <a:pt x="56032" y="5310"/>
                </a:cubicBezTo>
                <a:cubicBezTo>
                  <a:pt x="56106" y="5019"/>
                  <a:pt x="55973" y="4714"/>
                  <a:pt x="55708" y="4570"/>
                </a:cubicBezTo>
                <a:cubicBezTo>
                  <a:pt x="54922" y="4142"/>
                  <a:pt x="54112" y="3737"/>
                  <a:pt x="53299" y="3368"/>
                </a:cubicBezTo>
                <a:cubicBezTo>
                  <a:pt x="53211" y="3328"/>
                  <a:pt x="53118" y="3309"/>
                  <a:pt x="53027" y="3309"/>
                </a:cubicBezTo>
                <a:close/>
                <a:moveTo>
                  <a:pt x="19896" y="4552"/>
                </a:moveTo>
                <a:cubicBezTo>
                  <a:pt x="19790" y="4552"/>
                  <a:pt x="19681" y="4578"/>
                  <a:pt x="19581" y="4633"/>
                </a:cubicBezTo>
                <a:cubicBezTo>
                  <a:pt x="18800" y="5063"/>
                  <a:pt x="18023" y="5526"/>
                  <a:pt x="17272" y="6011"/>
                </a:cubicBezTo>
                <a:cubicBezTo>
                  <a:pt x="17027" y="6169"/>
                  <a:pt x="16916" y="6470"/>
                  <a:pt x="16998" y="6749"/>
                </a:cubicBezTo>
                <a:cubicBezTo>
                  <a:pt x="17080" y="7029"/>
                  <a:pt x="17337" y="7220"/>
                  <a:pt x="17629" y="7221"/>
                </a:cubicBezTo>
                <a:cubicBezTo>
                  <a:pt x="17755" y="7221"/>
                  <a:pt x="17880" y="7185"/>
                  <a:pt x="17986" y="7116"/>
                </a:cubicBezTo>
                <a:cubicBezTo>
                  <a:pt x="18710" y="6648"/>
                  <a:pt x="19459" y="6200"/>
                  <a:pt x="20214" y="5786"/>
                </a:cubicBezTo>
                <a:cubicBezTo>
                  <a:pt x="20532" y="5612"/>
                  <a:pt x="20649" y="5212"/>
                  <a:pt x="20474" y="4893"/>
                </a:cubicBezTo>
                <a:cubicBezTo>
                  <a:pt x="20354" y="4675"/>
                  <a:pt x="20129" y="4552"/>
                  <a:pt x="19896" y="4552"/>
                </a:cubicBezTo>
                <a:close/>
                <a:moveTo>
                  <a:pt x="57672" y="5837"/>
                </a:moveTo>
                <a:cubicBezTo>
                  <a:pt x="57456" y="5837"/>
                  <a:pt x="57244" y="5944"/>
                  <a:pt x="57119" y="6139"/>
                </a:cubicBezTo>
                <a:cubicBezTo>
                  <a:pt x="56922" y="6445"/>
                  <a:pt x="57011" y="6852"/>
                  <a:pt x="57316" y="7049"/>
                </a:cubicBezTo>
                <a:cubicBezTo>
                  <a:pt x="58043" y="7514"/>
                  <a:pt x="58761" y="8012"/>
                  <a:pt x="59452" y="8529"/>
                </a:cubicBezTo>
                <a:cubicBezTo>
                  <a:pt x="59564" y="8612"/>
                  <a:pt x="59701" y="8658"/>
                  <a:pt x="59841" y="8658"/>
                </a:cubicBezTo>
                <a:cubicBezTo>
                  <a:pt x="59842" y="8658"/>
                  <a:pt x="59844" y="8658"/>
                  <a:pt x="59846" y="8658"/>
                </a:cubicBezTo>
                <a:lnTo>
                  <a:pt x="59846" y="8659"/>
                </a:lnTo>
                <a:cubicBezTo>
                  <a:pt x="60129" y="8659"/>
                  <a:pt x="60381" y="8478"/>
                  <a:pt x="60470" y="8209"/>
                </a:cubicBezTo>
                <a:cubicBezTo>
                  <a:pt x="60560" y="7940"/>
                  <a:pt x="60466" y="7644"/>
                  <a:pt x="60240" y="7474"/>
                </a:cubicBezTo>
                <a:cubicBezTo>
                  <a:pt x="59524" y="6940"/>
                  <a:pt x="58779" y="6424"/>
                  <a:pt x="58028" y="5942"/>
                </a:cubicBezTo>
                <a:cubicBezTo>
                  <a:pt x="57917" y="5871"/>
                  <a:pt x="57794" y="5837"/>
                  <a:pt x="57672" y="5837"/>
                </a:cubicBezTo>
                <a:close/>
                <a:moveTo>
                  <a:pt x="15473" y="7408"/>
                </a:moveTo>
                <a:cubicBezTo>
                  <a:pt x="15330" y="7408"/>
                  <a:pt x="15187" y="7454"/>
                  <a:pt x="15066" y="7550"/>
                </a:cubicBezTo>
                <a:cubicBezTo>
                  <a:pt x="14352" y="8086"/>
                  <a:pt x="13648" y="8655"/>
                  <a:pt x="12974" y="9242"/>
                </a:cubicBezTo>
                <a:cubicBezTo>
                  <a:pt x="12767" y="9422"/>
                  <a:pt x="12694" y="9711"/>
                  <a:pt x="12790" y="9969"/>
                </a:cubicBezTo>
                <a:cubicBezTo>
                  <a:pt x="12886" y="10226"/>
                  <a:pt x="13131" y="10395"/>
                  <a:pt x="13406" y="10395"/>
                </a:cubicBezTo>
                <a:cubicBezTo>
                  <a:pt x="13564" y="10395"/>
                  <a:pt x="13717" y="10339"/>
                  <a:pt x="13837" y="10235"/>
                </a:cubicBezTo>
                <a:cubicBezTo>
                  <a:pt x="14487" y="9668"/>
                  <a:pt x="15167" y="9118"/>
                  <a:pt x="15855" y="8601"/>
                </a:cubicBezTo>
                <a:cubicBezTo>
                  <a:pt x="16156" y="8387"/>
                  <a:pt x="16221" y="7966"/>
                  <a:pt x="15998" y="7670"/>
                </a:cubicBezTo>
                <a:cubicBezTo>
                  <a:pt x="15869" y="7498"/>
                  <a:pt x="15672" y="7408"/>
                  <a:pt x="15473" y="7408"/>
                </a:cubicBezTo>
                <a:close/>
                <a:moveTo>
                  <a:pt x="61907" y="9000"/>
                </a:moveTo>
                <a:cubicBezTo>
                  <a:pt x="61722" y="9000"/>
                  <a:pt x="61539" y="9077"/>
                  <a:pt x="61409" y="9228"/>
                </a:cubicBezTo>
                <a:cubicBezTo>
                  <a:pt x="61172" y="9503"/>
                  <a:pt x="61203" y="9919"/>
                  <a:pt x="61478" y="10156"/>
                </a:cubicBezTo>
                <a:cubicBezTo>
                  <a:pt x="62129" y="10719"/>
                  <a:pt x="62770" y="11313"/>
                  <a:pt x="63382" y="11923"/>
                </a:cubicBezTo>
                <a:cubicBezTo>
                  <a:pt x="63505" y="12045"/>
                  <a:pt x="63671" y="12115"/>
                  <a:pt x="63846" y="12115"/>
                </a:cubicBezTo>
                <a:lnTo>
                  <a:pt x="63846" y="12114"/>
                </a:lnTo>
                <a:cubicBezTo>
                  <a:pt x="64112" y="12114"/>
                  <a:pt x="64351" y="11953"/>
                  <a:pt x="64453" y="11707"/>
                </a:cubicBezTo>
                <a:cubicBezTo>
                  <a:pt x="64554" y="11461"/>
                  <a:pt x="64497" y="11178"/>
                  <a:pt x="64309" y="10990"/>
                </a:cubicBezTo>
                <a:cubicBezTo>
                  <a:pt x="63675" y="10359"/>
                  <a:pt x="63012" y="9742"/>
                  <a:pt x="62337" y="9160"/>
                </a:cubicBezTo>
                <a:cubicBezTo>
                  <a:pt x="62212" y="9053"/>
                  <a:pt x="62059" y="9000"/>
                  <a:pt x="61907" y="9000"/>
                </a:cubicBezTo>
                <a:close/>
                <a:moveTo>
                  <a:pt x="11466" y="10893"/>
                </a:moveTo>
                <a:cubicBezTo>
                  <a:pt x="11301" y="10893"/>
                  <a:pt x="11136" y="10955"/>
                  <a:pt x="11008" y="11078"/>
                </a:cubicBezTo>
                <a:cubicBezTo>
                  <a:pt x="10377" y="11711"/>
                  <a:pt x="9760" y="12374"/>
                  <a:pt x="9176" y="13049"/>
                </a:cubicBezTo>
                <a:cubicBezTo>
                  <a:pt x="9009" y="13245"/>
                  <a:pt x="8969" y="13519"/>
                  <a:pt x="9076" y="13753"/>
                </a:cubicBezTo>
                <a:cubicBezTo>
                  <a:pt x="9183" y="13987"/>
                  <a:pt x="9417" y="14137"/>
                  <a:pt x="9674" y="14138"/>
                </a:cubicBezTo>
                <a:cubicBezTo>
                  <a:pt x="9864" y="14138"/>
                  <a:pt x="10046" y="14055"/>
                  <a:pt x="10171" y="13910"/>
                </a:cubicBezTo>
                <a:cubicBezTo>
                  <a:pt x="10735" y="13258"/>
                  <a:pt x="11329" y="12618"/>
                  <a:pt x="11939" y="12007"/>
                </a:cubicBezTo>
                <a:cubicBezTo>
                  <a:pt x="12188" y="11748"/>
                  <a:pt x="12184" y="11338"/>
                  <a:pt x="11930" y="11085"/>
                </a:cubicBezTo>
                <a:cubicBezTo>
                  <a:pt x="11802" y="10957"/>
                  <a:pt x="11634" y="10893"/>
                  <a:pt x="11466" y="10893"/>
                </a:cubicBezTo>
                <a:close/>
                <a:moveTo>
                  <a:pt x="65651" y="12730"/>
                </a:moveTo>
                <a:cubicBezTo>
                  <a:pt x="65498" y="12730"/>
                  <a:pt x="65344" y="12783"/>
                  <a:pt x="65219" y="12892"/>
                </a:cubicBezTo>
                <a:cubicBezTo>
                  <a:pt x="64945" y="13130"/>
                  <a:pt x="64916" y="13545"/>
                  <a:pt x="65155" y="13820"/>
                </a:cubicBezTo>
                <a:cubicBezTo>
                  <a:pt x="65721" y="14470"/>
                  <a:pt x="66271" y="15148"/>
                  <a:pt x="66790" y="15838"/>
                </a:cubicBezTo>
                <a:cubicBezTo>
                  <a:pt x="66914" y="16003"/>
                  <a:pt x="67109" y="16099"/>
                  <a:pt x="67315" y="16099"/>
                </a:cubicBezTo>
                <a:lnTo>
                  <a:pt x="67317" y="16099"/>
                </a:lnTo>
                <a:cubicBezTo>
                  <a:pt x="67565" y="16099"/>
                  <a:pt x="67793" y="15958"/>
                  <a:pt x="67904" y="15734"/>
                </a:cubicBezTo>
                <a:cubicBezTo>
                  <a:pt x="68016" y="15512"/>
                  <a:pt x="67991" y="15246"/>
                  <a:pt x="67841" y="15046"/>
                </a:cubicBezTo>
                <a:cubicBezTo>
                  <a:pt x="67303" y="14332"/>
                  <a:pt x="66733" y="13628"/>
                  <a:pt x="66148" y="12956"/>
                </a:cubicBezTo>
                <a:cubicBezTo>
                  <a:pt x="66018" y="12806"/>
                  <a:pt x="65835" y="12730"/>
                  <a:pt x="65651" y="12730"/>
                </a:cubicBezTo>
                <a:close/>
                <a:moveTo>
                  <a:pt x="8017" y="14883"/>
                </a:moveTo>
                <a:cubicBezTo>
                  <a:pt x="7816" y="14883"/>
                  <a:pt x="7619" y="14974"/>
                  <a:pt x="7490" y="15147"/>
                </a:cubicBezTo>
                <a:cubicBezTo>
                  <a:pt x="6954" y="15863"/>
                  <a:pt x="6438" y="16607"/>
                  <a:pt x="5955" y="17360"/>
                </a:cubicBezTo>
                <a:cubicBezTo>
                  <a:pt x="5675" y="17796"/>
                  <a:pt x="5988" y="18371"/>
                  <a:pt x="6508" y="18372"/>
                </a:cubicBezTo>
                <a:cubicBezTo>
                  <a:pt x="6731" y="18372"/>
                  <a:pt x="6941" y="18258"/>
                  <a:pt x="7062" y="18069"/>
                </a:cubicBezTo>
                <a:cubicBezTo>
                  <a:pt x="7527" y="17343"/>
                  <a:pt x="8026" y="16625"/>
                  <a:pt x="8543" y="15935"/>
                </a:cubicBezTo>
                <a:cubicBezTo>
                  <a:pt x="8760" y="15644"/>
                  <a:pt x="8700" y="15232"/>
                  <a:pt x="8410" y="15014"/>
                </a:cubicBezTo>
                <a:cubicBezTo>
                  <a:pt x="8292" y="14926"/>
                  <a:pt x="8154" y="14883"/>
                  <a:pt x="8017" y="14883"/>
                </a:cubicBezTo>
                <a:close/>
                <a:moveTo>
                  <a:pt x="68828" y="16948"/>
                </a:moveTo>
                <a:cubicBezTo>
                  <a:pt x="68705" y="16948"/>
                  <a:pt x="68582" y="16982"/>
                  <a:pt x="68472" y="17054"/>
                </a:cubicBezTo>
                <a:cubicBezTo>
                  <a:pt x="68166" y="17252"/>
                  <a:pt x="68079" y="17660"/>
                  <a:pt x="68278" y="17965"/>
                </a:cubicBezTo>
                <a:cubicBezTo>
                  <a:pt x="68744" y="18688"/>
                  <a:pt x="69192" y="19437"/>
                  <a:pt x="69608" y="20193"/>
                </a:cubicBezTo>
                <a:cubicBezTo>
                  <a:pt x="69723" y="20403"/>
                  <a:pt x="69945" y="20534"/>
                  <a:pt x="70184" y="20534"/>
                </a:cubicBezTo>
                <a:lnTo>
                  <a:pt x="70186" y="20534"/>
                </a:lnTo>
                <a:cubicBezTo>
                  <a:pt x="70686" y="20534"/>
                  <a:pt x="71002" y="19997"/>
                  <a:pt x="70761" y="19559"/>
                </a:cubicBezTo>
                <a:cubicBezTo>
                  <a:pt x="70330" y="18776"/>
                  <a:pt x="69866" y="17999"/>
                  <a:pt x="69382" y="17251"/>
                </a:cubicBezTo>
                <a:cubicBezTo>
                  <a:pt x="69256" y="17055"/>
                  <a:pt x="69044" y="16948"/>
                  <a:pt x="68828" y="16948"/>
                </a:cubicBezTo>
                <a:close/>
                <a:moveTo>
                  <a:pt x="5160" y="19332"/>
                </a:moveTo>
                <a:cubicBezTo>
                  <a:pt x="4927" y="19332"/>
                  <a:pt x="4701" y="19456"/>
                  <a:pt x="4582" y="19674"/>
                </a:cubicBezTo>
                <a:cubicBezTo>
                  <a:pt x="4154" y="20460"/>
                  <a:pt x="3748" y="21271"/>
                  <a:pt x="3378" y="22083"/>
                </a:cubicBezTo>
                <a:cubicBezTo>
                  <a:pt x="3180" y="22519"/>
                  <a:pt x="3498" y="23014"/>
                  <a:pt x="3976" y="23015"/>
                </a:cubicBezTo>
                <a:cubicBezTo>
                  <a:pt x="4234" y="23015"/>
                  <a:pt x="4468" y="22864"/>
                  <a:pt x="4574" y="22629"/>
                </a:cubicBezTo>
                <a:cubicBezTo>
                  <a:pt x="4932" y="21844"/>
                  <a:pt x="5324" y="21062"/>
                  <a:pt x="5737" y="20304"/>
                </a:cubicBezTo>
                <a:cubicBezTo>
                  <a:pt x="5910" y="19986"/>
                  <a:pt x="5793" y="19586"/>
                  <a:pt x="5474" y="19413"/>
                </a:cubicBezTo>
                <a:cubicBezTo>
                  <a:pt x="5374" y="19358"/>
                  <a:pt x="5266" y="19332"/>
                  <a:pt x="5160" y="19332"/>
                </a:cubicBezTo>
                <a:close/>
                <a:moveTo>
                  <a:pt x="71375" y="21582"/>
                </a:moveTo>
                <a:cubicBezTo>
                  <a:pt x="71283" y="21582"/>
                  <a:pt x="71189" y="21601"/>
                  <a:pt x="71100" y="21642"/>
                </a:cubicBezTo>
                <a:cubicBezTo>
                  <a:pt x="70772" y="21793"/>
                  <a:pt x="70628" y="22181"/>
                  <a:pt x="70775" y="22510"/>
                </a:cubicBezTo>
                <a:cubicBezTo>
                  <a:pt x="71137" y="23294"/>
                  <a:pt x="71473" y="24100"/>
                  <a:pt x="71774" y="24904"/>
                </a:cubicBezTo>
                <a:cubicBezTo>
                  <a:pt x="71872" y="25160"/>
                  <a:pt x="72117" y="25329"/>
                  <a:pt x="72391" y="25329"/>
                </a:cubicBezTo>
                <a:cubicBezTo>
                  <a:pt x="72850" y="25328"/>
                  <a:pt x="73167" y="24870"/>
                  <a:pt x="73006" y="24440"/>
                </a:cubicBezTo>
                <a:cubicBezTo>
                  <a:pt x="72692" y="23607"/>
                  <a:pt x="72345" y="22772"/>
                  <a:pt x="71970" y="21960"/>
                </a:cubicBezTo>
                <a:cubicBezTo>
                  <a:pt x="71859" y="21722"/>
                  <a:pt x="71622" y="21582"/>
                  <a:pt x="71375" y="21582"/>
                </a:cubicBezTo>
                <a:close/>
                <a:moveTo>
                  <a:pt x="2971" y="24130"/>
                </a:moveTo>
                <a:cubicBezTo>
                  <a:pt x="2699" y="24130"/>
                  <a:pt x="2444" y="24300"/>
                  <a:pt x="2349" y="24573"/>
                </a:cubicBezTo>
                <a:cubicBezTo>
                  <a:pt x="2039" y="25411"/>
                  <a:pt x="1754" y="26271"/>
                  <a:pt x="1504" y="27129"/>
                </a:cubicBezTo>
                <a:cubicBezTo>
                  <a:pt x="1381" y="27549"/>
                  <a:pt x="1697" y="27969"/>
                  <a:pt x="2135" y="27970"/>
                </a:cubicBezTo>
                <a:cubicBezTo>
                  <a:pt x="2428" y="27969"/>
                  <a:pt x="2684" y="27776"/>
                  <a:pt x="2766" y="27496"/>
                </a:cubicBezTo>
                <a:cubicBezTo>
                  <a:pt x="3007" y="26669"/>
                  <a:pt x="3282" y="25839"/>
                  <a:pt x="3582" y="25031"/>
                </a:cubicBezTo>
                <a:cubicBezTo>
                  <a:pt x="3718" y="24688"/>
                  <a:pt x="3545" y="24300"/>
                  <a:pt x="3199" y="24171"/>
                </a:cubicBezTo>
                <a:cubicBezTo>
                  <a:pt x="3124" y="24143"/>
                  <a:pt x="3047" y="24130"/>
                  <a:pt x="2971" y="24130"/>
                </a:cubicBezTo>
                <a:close/>
                <a:moveTo>
                  <a:pt x="73229" y="26514"/>
                </a:moveTo>
                <a:cubicBezTo>
                  <a:pt x="73167" y="26514"/>
                  <a:pt x="73104" y="26523"/>
                  <a:pt x="73042" y="26541"/>
                </a:cubicBezTo>
                <a:cubicBezTo>
                  <a:pt x="72691" y="26645"/>
                  <a:pt x="72493" y="27016"/>
                  <a:pt x="72600" y="27365"/>
                </a:cubicBezTo>
                <a:cubicBezTo>
                  <a:pt x="72845" y="28194"/>
                  <a:pt x="73062" y="29040"/>
                  <a:pt x="73245" y="29879"/>
                </a:cubicBezTo>
                <a:cubicBezTo>
                  <a:pt x="73312" y="30181"/>
                  <a:pt x="73579" y="30396"/>
                  <a:pt x="73887" y="30397"/>
                </a:cubicBezTo>
                <a:cubicBezTo>
                  <a:pt x="74307" y="30396"/>
                  <a:pt x="74619" y="30009"/>
                  <a:pt x="74530" y="29599"/>
                </a:cubicBezTo>
                <a:cubicBezTo>
                  <a:pt x="74341" y="28728"/>
                  <a:pt x="74114" y="27852"/>
                  <a:pt x="73861" y="26992"/>
                </a:cubicBezTo>
                <a:cubicBezTo>
                  <a:pt x="73779" y="26702"/>
                  <a:pt x="73515" y="26514"/>
                  <a:pt x="73229" y="26514"/>
                </a:cubicBezTo>
                <a:close/>
                <a:moveTo>
                  <a:pt x="1486" y="29218"/>
                </a:moveTo>
                <a:cubicBezTo>
                  <a:pt x="1183" y="29218"/>
                  <a:pt x="910" y="29428"/>
                  <a:pt x="844" y="29737"/>
                </a:cubicBezTo>
                <a:cubicBezTo>
                  <a:pt x="656" y="30609"/>
                  <a:pt x="498" y="31500"/>
                  <a:pt x="373" y="32386"/>
                </a:cubicBezTo>
                <a:cubicBezTo>
                  <a:pt x="317" y="32782"/>
                  <a:pt x="625" y="33135"/>
                  <a:pt x="1024" y="33135"/>
                </a:cubicBezTo>
                <a:cubicBezTo>
                  <a:pt x="1351" y="33135"/>
                  <a:pt x="1629" y="32893"/>
                  <a:pt x="1675" y="32570"/>
                </a:cubicBezTo>
                <a:cubicBezTo>
                  <a:pt x="1796" y="31715"/>
                  <a:pt x="1948" y="30855"/>
                  <a:pt x="2130" y="30014"/>
                </a:cubicBezTo>
                <a:cubicBezTo>
                  <a:pt x="2206" y="29659"/>
                  <a:pt x="1980" y="29309"/>
                  <a:pt x="1625" y="29233"/>
                </a:cubicBezTo>
                <a:cubicBezTo>
                  <a:pt x="1579" y="29223"/>
                  <a:pt x="1532" y="29218"/>
                  <a:pt x="1486" y="29218"/>
                </a:cubicBezTo>
                <a:close/>
                <a:moveTo>
                  <a:pt x="74362" y="31682"/>
                </a:moveTo>
                <a:cubicBezTo>
                  <a:pt x="74331" y="31682"/>
                  <a:pt x="74299" y="31684"/>
                  <a:pt x="74267" y="31688"/>
                </a:cubicBezTo>
                <a:cubicBezTo>
                  <a:pt x="73908" y="31741"/>
                  <a:pt x="73659" y="32074"/>
                  <a:pt x="73711" y="32433"/>
                </a:cubicBezTo>
                <a:cubicBezTo>
                  <a:pt x="73834" y="33283"/>
                  <a:pt x="73928" y="34152"/>
                  <a:pt x="73993" y="35015"/>
                </a:cubicBezTo>
                <a:cubicBezTo>
                  <a:pt x="74017" y="35359"/>
                  <a:pt x="74303" y="35624"/>
                  <a:pt x="74647" y="35625"/>
                </a:cubicBezTo>
                <a:cubicBezTo>
                  <a:pt x="74663" y="35625"/>
                  <a:pt x="74680" y="35624"/>
                  <a:pt x="74695" y="35623"/>
                </a:cubicBezTo>
                <a:cubicBezTo>
                  <a:pt x="75058" y="35597"/>
                  <a:pt x="75331" y="35281"/>
                  <a:pt x="75304" y="34920"/>
                </a:cubicBezTo>
                <a:cubicBezTo>
                  <a:pt x="75237" y="34024"/>
                  <a:pt x="75140" y="33125"/>
                  <a:pt x="75012" y="32245"/>
                </a:cubicBezTo>
                <a:cubicBezTo>
                  <a:pt x="74965" y="31918"/>
                  <a:pt x="74684" y="31682"/>
                  <a:pt x="74362" y="31682"/>
                </a:cubicBezTo>
                <a:close/>
                <a:moveTo>
                  <a:pt x="746" y="34455"/>
                </a:moveTo>
                <a:cubicBezTo>
                  <a:pt x="406" y="34455"/>
                  <a:pt x="119" y="34717"/>
                  <a:pt x="92" y="35062"/>
                </a:cubicBezTo>
                <a:cubicBezTo>
                  <a:pt x="31" y="35934"/>
                  <a:pt x="0" y="36823"/>
                  <a:pt x="0" y="37697"/>
                </a:cubicBezTo>
                <a:lnTo>
                  <a:pt x="0" y="37748"/>
                </a:lnTo>
                <a:cubicBezTo>
                  <a:pt x="0" y="38112"/>
                  <a:pt x="295" y="38405"/>
                  <a:pt x="659" y="38405"/>
                </a:cubicBezTo>
                <a:cubicBezTo>
                  <a:pt x="1021" y="38405"/>
                  <a:pt x="1316" y="38112"/>
                  <a:pt x="1316" y="37748"/>
                </a:cubicBezTo>
                <a:lnTo>
                  <a:pt x="1316" y="37702"/>
                </a:lnTo>
                <a:cubicBezTo>
                  <a:pt x="1316" y="36853"/>
                  <a:pt x="1345" y="35995"/>
                  <a:pt x="1404" y="35152"/>
                </a:cubicBezTo>
                <a:cubicBezTo>
                  <a:pt x="1425" y="34791"/>
                  <a:pt x="1153" y="34481"/>
                  <a:pt x="793" y="34457"/>
                </a:cubicBezTo>
                <a:cubicBezTo>
                  <a:pt x="777" y="34456"/>
                  <a:pt x="761" y="34455"/>
                  <a:pt x="746" y="34455"/>
                </a:cubicBezTo>
                <a:close/>
                <a:moveTo>
                  <a:pt x="74747" y="36952"/>
                </a:moveTo>
                <a:cubicBezTo>
                  <a:pt x="74384" y="36952"/>
                  <a:pt x="74089" y="37246"/>
                  <a:pt x="74089" y="37609"/>
                </a:cubicBezTo>
                <a:lnTo>
                  <a:pt x="74089" y="37703"/>
                </a:lnTo>
                <a:cubicBezTo>
                  <a:pt x="74089" y="38566"/>
                  <a:pt x="74059" y="39439"/>
                  <a:pt x="73998" y="40298"/>
                </a:cubicBezTo>
                <a:cubicBezTo>
                  <a:pt x="73973" y="40660"/>
                  <a:pt x="74245" y="40974"/>
                  <a:pt x="74608" y="41001"/>
                </a:cubicBezTo>
                <a:cubicBezTo>
                  <a:pt x="74624" y="41002"/>
                  <a:pt x="74639" y="41002"/>
                  <a:pt x="74655" y="41002"/>
                </a:cubicBezTo>
                <a:cubicBezTo>
                  <a:pt x="75000" y="41001"/>
                  <a:pt x="75285" y="40735"/>
                  <a:pt x="75311" y="40391"/>
                </a:cubicBezTo>
                <a:cubicBezTo>
                  <a:pt x="75373" y="39501"/>
                  <a:pt x="75405" y="38596"/>
                  <a:pt x="75405" y="37703"/>
                </a:cubicBezTo>
                <a:lnTo>
                  <a:pt x="75405" y="37609"/>
                </a:lnTo>
                <a:cubicBezTo>
                  <a:pt x="75405" y="37246"/>
                  <a:pt x="75110" y="36952"/>
                  <a:pt x="74747" y="36952"/>
                </a:cubicBezTo>
                <a:close/>
                <a:moveTo>
                  <a:pt x="754" y="39733"/>
                </a:moveTo>
                <a:cubicBezTo>
                  <a:pt x="739" y="39733"/>
                  <a:pt x="723" y="39734"/>
                  <a:pt x="707" y="39735"/>
                </a:cubicBezTo>
                <a:cubicBezTo>
                  <a:pt x="345" y="39760"/>
                  <a:pt x="72" y="40075"/>
                  <a:pt x="99" y="40438"/>
                </a:cubicBezTo>
                <a:cubicBezTo>
                  <a:pt x="163" y="41331"/>
                  <a:pt x="259" y="42230"/>
                  <a:pt x="386" y="43113"/>
                </a:cubicBezTo>
                <a:cubicBezTo>
                  <a:pt x="432" y="43435"/>
                  <a:pt x="710" y="43676"/>
                  <a:pt x="1035" y="43677"/>
                </a:cubicBezTo>
                <a:cubicBezTo>
                  <a:pt x="1068" y="43676"/>
                  <a:pt x="1099" y="43674"/>
                  <a:pt x="1130" y="43670"/>
                </a:cubicBezTo>
                <a:cubicBezTo>
                  <a:pt x="1489" y="43618"/>
                  <a:pt x="1738" y="43284"/>
                  <a:pt x="1687" y="42925"/>
                </a:cubicBezTo>
                <a:cubicBezTo>
                  <a:pt x="1565" y="42074"/>
                  <a:pt x="1472" y="41206"/>
                  <a:pt x="1410" y="40343"/>
                </a:cubicBezTo>
                <a:cubicBezTo>
                  <a:pt x="1385" y="39997"/>
                  <a:pt x="1096" y="39733"/>
                  <a:pt x="754" y="39733"/>
                </a:cubicBezTo>
                <a:close/>
                <a:moveTo>
                  <a:pt x="74373" y="42311"/>
                </a:moveTo>
                <a:cubicBezTo>
                  <a:pt x="74050" y="42311"/>
                  <a:pt x="73768" y="42550"/>
                  <a:pt x="73723" y="42880"/>
                </a:cubicBezTo>
                <a:cubicBezTo>
                  <a:pt x="73602" y="43736"/>
                  <a:pt x="73448" y="44595"/>
                  <a:pt x="73266" y="45435"/>
                </a:cubicBezTo>
                <a:cubicBezTo>
                  <a:pt x="73178" y="45845"/>
                  <a:pt x="73490" y="46232"/>
                  <a:pt x="73909" y="46232"/>
                </a:cubicBezTo>
                <a:cubicBezTo>
                  <a:pt x="74219" y="46231"/>
                  <a:pt x="74485" y="46015"/>
                  <a:pt x="74550" y="45713"/>
                </a:cubicBezTo>
                <a:cubicBezTo>
                  <a:pt x="74739" y="44843"/>
                  <a:pt x="74898" y="43952"/>
                  <a:pt x="75025" y="43065"/>
                </a:cubicBezTo>
                <a:cubicBezTo>
                  <a:pt x="75079" y="42705"/>
                  <a:pt x="74828" y="42369"/>
                  <a:pt x="74467" y="42318"/>
                </a:cubicBezTo>
                <a:cubicBezTo>
                  <a:pt x="74435" y="42313"/>
                  <a:pt x="74404" y="42311"/>
                  <a:pt x="74373" y="42311"/>
                </a:cubicBezTo>
                <a:close/>
                <a:moveTo>
                  <a:pt x="1505" y="44962"/>
                </a:moveTo>
                <a:cubicBezTo>
                  <a:pt x="1459" y="44962"/>
                  <a:pt x="1413" y="44967"/>
                  <a:pt x="1366" y="44977"/>
                </a:cubicBezTo>
                <a:cubicBezTo>
                  <a:pt x="1011" y="45055"/>
                  <a:pt x="786" y="45405"/>
                  <a:pt x="864" y="45760"/>
                </a:cubicBezTo>
                <a:cubicBezTo>
                  <a:pt x="1054" y="46634"/>
                  <a:pt x="1278" y="47510"/>
                  <a:pt x="1530" y="48367"/>
                </a:cubicBezTo>
                <a:cubicBezTo>
                  <a:pt x="1613" y="48647"/>
                  <a:pt x="1869" y="48839"/>
                  <a:pt x="2161" y="48840"/>
                </a:cubicBezTo>
                <a:cubicBezTo>
                  <a:pt x="2600" y="48839"/>
                  <a:pt x="2916" y="48417"/>
                  <a:pt x="2792" y="47996"/>
                </a:cubicBezTo>
                <a:cubicBezTo>
                  <a:pt x="2549" y="47169"/>
                  <a:pt x="2333" y="46323"/>
                  <a:pt x="2149" y="45481"/>
                </a:cubicBezTo>
                <a:cubicBezTo>
                  <a:pt x="2081" y="45173"/>
                  <a:pt x="1808" y="44962"/>
                  <a:pt x="1505" y="44962"/>
                </a:cubicBezTo>
                <a:close/>
                <a:moveTo>
                  <a:pt x="73256" y="47479"/>
                </a:moveTo>
                <a:cubicBezTo>
                  <a:pt x="72971" y="47479"/>
                  <a:pt x="72710" y="47665"/>
                  <a:pt x="72626" y="47953"/>
                </a:cubicBezTo>
                <a:cubicBezTo>
                  <a:pt x="72383" y="48779"/>
                  <a:pt x="72108" y="49608"/>
                  <a:pt x="71806" y="50416"/>
                </a:cubicBezTo>
                <a:cubicBezTo>
                  <a:pt x="71648" y="50846"/>
                  <a:pt x="71965" y="51302"/>
                  <a:pt x="72423" y="51303"/>
                </a:cubicBezTo>
                <a:cubicBezTo>
                  <a:pt x="72698" y="51303"/>
                  <a:pt x="72944" y="51132"/>
                  <a:pt x="73039" y="50875"/>
                </a:cubicBezTo>
                <a:cubicBezTo>
                  <a:pt x="73352" y="50037"/>
                  <a:pt x="73637" y="49178"/>
                  <a:pt x="73888" y="48322"/>
                </a:cubicBezTo>
                <a:cubicBezTo>
                  <a:pt x="73990" y="47973"/>
                  <a:pt x="73790" y="47607"/>
                  <a:pt x="73442" y="47506"/>
                </a:cubicBezTo>
                <a:cubicBezTo>
                  <a:pt x="73380" y="47488"/>
                  <a:pt x="73317" y="47479"/>
                  <a:pt x="73256" y="47479"/>
                </a:cubicBezTo>
                <a:close/>
                <a:moveTo>
                  <a:pt x="3000" y="50036"/>
                </a:moveTo>
                <a:cubicBezTo>
                  <a:pt x="2923" y="50036"/>
                  <a:pt x="2845" y="50050"/>
                  <a:pt x="2769" y="50078"/>
                </a:cubicBezTo>
                <a:cubicBezTo>
                  <a:pt x="2431" y="50205"/>
                  <a:pt x="2258" y="50580"/>
                  <a:pt x="2382" y="50919"/>
                </a:cubicBezTo>
                <a:cubicBezTo>
                  <a:pt x="2695" y="51755"/>
                  <a:pt x="3042" y="52590"/>
                  <a:pt x="3415" y="53402"/>
                </a:cubicBezTo>
                <a:cubicBezTo>
                  <a:pt x="3521" y="53636"/>
                  <a:pt x="3755" y="53785"/>
                  <a:pt x="4012" y="53785"/>
                </a:cubicBezTo>
                <a:cubicBezTo>
                  <a:pt x="4491" y="53784"/>
                  <a:pt x="4808" y="53289"/>
                  <a:pt x="4610" y="52854"/>
                </a:cubicBezTo>
                <a:cubicBezTo>
                  <a:pt x="4250" y="52070"/>
                  <a:pt x="3916" y="51265"/>
                  <a:pt x="3613" y="50458"/>
                </a:cubicBezTo>
                <a:cubicBezTo>
                  <a:pt x="3513" y="50197"/>
                  <a:pt x="3264" y="50036"/>
                  <a:pt x="3000" y="50036"/>
                </a:cubicBezTo>
                <a:close/>
                <a:moveTo>
                  <a:pt x="71409" y="52432"/>
                </a:moveTo>
                <a:cubicBezTo>
                  <a:pt x="71160" y="52432"/>
                  <a:pt x="70921" y="52575"/>
                  <a:pt x="70811" y="52816"/>
                </a:cubicBezTo>
                <a:cubicBezTo>
                  <a:pt x="70453" y="53601"/>
                  <a:pt x="70061" y="54383"/>
                  <a:pt x="69647" y="55140"/>
                </a:cubicBezTo>
                <a:cubicBezTo>
                  <a:pt x="69407" y="55578"/>
                  <a:pt x="69724" y="56113"/>
                  <a:pt x="70223" y="56113"/>
                </a:cubicBezTo>
                <a:cubicBezTo>
                  <a:pt x="70464" y="56113"/>
                  <a:pt x="70684" y="55982"/>
                  <a:pt x="70800" y="55771"/>
                </a:cubicBezTo>
                <a:cubicBezTo>
                  <a:pt x="71229" y="54986"/>
                  <a:pt x="71636" y="54177"/>
                  <a:pt x="72007" y="53364"/>
                </a:cubicBezTo>
                <a:cubicBezTo>
                  <a:pt x="72158" y="53034"/>
                  <a:pt x="72013" y="52643"/>
                  <a:pt x="71682" y="52493"/>
                </a:cubicBezTo>
                <a:cubicBezTo>
                  <a:pt x="71593" y="52452"/>
                  <a:pt x="71500" y="52432"/>
                  <a:pt x="71409" y="52432"/>
                </a:cubicBezTo>
                <a:close/>
                <a:moveTo>
                  <a:pt x="5193" y="54822"/>
                </a:moveTo>
                <a:cubicBezTo>
                  <a:pt x="5087" y="54822"/>
                  <a:pt x="4978" y="54848"/>
                  <a:pt x="4878" y="54903"/>
                </a:cubicBezTo>
                <a:cubicBezTo>
                  <a:pt x="4556" y="55079"/>
                  <a:pt x="4441" y="55485"/>
                  <a:pt x="4622" y="55803"/>
                </a:cubicBezTo>
                <a:cubicBezTo>
                  <a:pt x="5052" y="56587"/>
                  <a:pt x="5515" y="57364"/>
                  <a:pt x="5999" y="58113"/>
                </a:cubicBezTo>
                <a:cubicBezTo>
                  <a:pt x="6120" y="58302"/>
                  <a:pt x="6328" y="58415"/>
                  <a:pt x="6552" y="58415"/>
                </a:cubicBezTo>
                <a:cubicBezTo>
                  <a:pt x="7072" y="58414"/>
                  <a:pt x="7386" y="57838"/>
                  <a:pt x="7104" y="57400"/>
                </a:cubicBezTo>
                <a:cubicBezTo>
                  <a:pt x="6637" y="56678"/>
                  <a:pt x="6189" y="55927"/>
                  <a:pt x="5775" y="55171"/>
                </a:cubicBezTo>
                <a:cubicBezTo>
                  <a:pt x="5657" y="54948"/>
                  <a:pt x="5429" y="54822"/>
                  <a:pt x="5193" y="54822"/>
                </a:cubicBezTo>
                <a:close/>
                <a:moveTo>
                  <a:pt x="68877" y="57066"/>
                </a:moveTo>
                <a:cubicBezTo>
                  <a:pt x="68658" y="57066"/>
                  <a:pt x="68443" y="57175"/>
                  <a:pt x="68319" y="57375"/>
                </a:cubicBezTo>
                <a:cubicBezTo>
                  <a:pt x="67853" y="58099"/>
                  <a:pt x="67354" y="58816"/>
                  <a:pt x="66835" y="59508"/>
                </a:cubicBezTo>
                <a:cubicBezTo>
                  <a:pt x="66687" y="59706"/>
                  <a:pt x="66662" y="59973"/>
                  <a:pt x="66773" y="60196"/>
                </a:cubicBezTo>
                <a:cubicBezTo>
                  <a:pt x="66885" y="60418"/>
                  <a:pt x="67113" y="60559"/>
                  <a:pt x="67361" y="60560"/>
                </a:cubicBezTo>
                <a:lnTo>
                  <a:pt x="67361" y="60559"/>
                </a:lnTo>
                <a:cubicBezTo>
                  <a:pt x="67568" y="60559"/>
                  <a:pt x="67763" y="60462"/>
                  <a:pt x="67887" y="60296"/>
                </a:cubicBezTo>
                <a:cubicBezTo>
                  <a:pt x="68424" y="59580"/>
                  <a:pt x="68942" y="58837"/>
                  <a:pt x="69425" y="58087"/>
                </a:cubicBezTo>
                <a:cubicBezTo>
                  <a:pt x="69627" y="57781"/>
                  <a:pt x="69539" y="57369"/>
                  <a:pt x="69232" y="57171"/>
                </a:cubicBezTo>
                <a:cubicBezTo>
                  <a:pt x="69122" y="57100"/>
                  <a:pt x="68999" y="57066"/>
                  <a:pt x="68877" y="57066"/>
                </a:cubicBezTo>
                <a:close/>
                <a:moveTo>
                  <a:pt x="8062" y="59268"/>
                </a:moveTo>
                <a:cubicBezTo>
                  <a:pt x="7924" y="59268"/>
                  <a:pt x="7786" y="59311"/>
                  <a:pt x="7667" y="59400"/>
                </a:cubicBezTo>
                <a:cubicBezTo>
                  <a:pt x="7377" y="59619"/>
                  <a:pt x="7318" y="60030"/>
                  <a:pt x="7536" y="60320"/>
                </a:cubicBezTo>
                <a:cubicBezTo>
                  <a:pt x="8072" y="61034"/>
                  <a:pt x="8640" y="61738"/>
                  <a:pt x="9227" y="62413"/>
                </a:cubicBezTo>
                <a:cubicBezTo>
                  <a:pt x="9352" y="62558"/>
                  <a:pt x="9533" y="62640"/>
                  <a:pt x="9724" y="62640"/>
                </a:cubicBezTo>
                <a:cubicBezTo>
                  <a:pt x="9981" y="62640"/>
                  <a:pt x="10215" y="62489"/>
                  <a:pt x="10322" y="62254"/>
                </a:cubicBezTo>
                <a:cubicBezTo>
                  <a:pt x="10429" y="62020"/>
                  <a:pt x="10389" y="61745"/>
                  <a:pt x="10220" y="61550"/>
                </a:cubicBezTo>
                <a:cubicBezTo>
                  <a:pt x="9654" y="60899"/>
                  <a:pt x="9105" y="60220"/>
                  <a:pt x="8588" y="59531"/>
                </a:cubicBezTo>
                <a:cubicBezTo>
                  <a:pt x="8459" y="59359"/>
                  <a:pt x="8262" y="59268"/>
                  <a:pt x="8062" y="59268"/>
                </a:cubicBezTo>
                <a:close/>
                <a:moveTo>
                  <a:pt x="65701" y="61302"/>
                </a:moveTo>
                <a:cubicBezTo>
                  <a:pt x="65517" y="61302"/>
                  <a:pt x="65334" y="61379"/>
                  <a:pt x="65205" y="61529"/>
                </a:cubicBezTo>
                <a:cubicBezTo>
                  <a:pt x="64639" y="62181"/>
                  <a:pt x="64044" y="62820"/>
                  <a:pt x="63434" y="63430"/>
                </a:cubicBezTo>
                <a:cubicBezTo>
                  <a:pt x="63246" y="63617"/>
                  <a:pt x="63190" y="63900"/>
                  <a:pt x="63291" y="64146"/>
                </a:cubicBezTo>
                <a:cubicBezTo>
                  <a:pt x="63393" y="64391"/>
                  <a:pt x="63633" y="64552"/>
                  <a:pt x="63899" y="64552"/>
                </a:cubicBezTo>
                <a:cubicBezTo>
                  <a:pt x="64074" y="64552"/>
                  <a:pt x="64241" y="64483"/>
                  <a:pt x="64364" y="64359"/>
                </a:cubicBezTo>
                <a:cubicBezTo>
                  <a:pt x="64995" y="63728"/>
                  <a:pt x="65613" y="63065"/>
                  <a:pt x="66198" y="62390"/>
                </a:cubicBezTo>
                <a:cubicBezTo>
                  <a:pt x="66435" y="62115"/>
                  <a:pt x="66406" y="61701"/>
                  <a:pt x="66131" y="61462"/>
                </a:cubicBezTo>
                <a:cubicBezTo>
                  <a:pt x="66007" y="61355"/>
                  <a:pt x="65854" y="61302"/>
                  <a:pt x="65701" y="61302"/>
                </a:cubicBezTo>
                <a:close/>
                <a:moveTo>
                  <a:pt x="11538" y="63268"/>
                </a:moveTo>
                <a:cubicBezTo>
                  <a:pt x="11369" y="63268"/>
                  <a:pt x="11201" y="63333"/>
                  <a:pt x="11073" y="63461"/>
                </a:cubicBezTo>
                <a:cubicBezTo>
                  <a:pt x="10820" y="63714"/>
                  <a:pt x="10816" y="64122"/>
                  <a:pt x="11063" y="64380"/>
                </a:cubicBezTo>
                <a:cubicBezTo>
                  <a:pt x="11696" y="65012"/>
                  <a:pt x="12359" y="65628"/>
                  <a:pt x="13033" y="66213"/>
                </a:cubicBezTo>
                <a:cubicBezTo>
                  <a:pt x="13153" y="66316"/>
                  <a:pt x="13304" y="66373"/>
                  <a:pt x="13463" y="66373"/>
                </a:cubicBezTo>
                <a:cubicBezTo>
                  <a:pt x="13737" y="66373"/>
                  <a:pt x="13983" y="66203"/>
                  <a:pt x="14078" y="65945"/>
                </a:cubicBezTo>
                <a:cubicBezTo>
                  <a:pt x="14175" y="65688"/>
                  <a:pt x="14100" y="65398"/>
                  <a:pt x="13893" y="65218"/>
                </a:cubicBezTo>
                <a:cubicBezTo>
                  <a:pt x="13242" y="64655"/>
                  <a:pt x="12603" y="64059"/>
                  <a:pt x="11991" y="63449"/>
                </a:cubicBezTo>
                <a:cubicBezTo>
                  <a:pt x="11864" y="63328"/>
                  <a:pt x="11701" y="63268"/>
                  <a:pt x="11538" y="63268"/>
                </a:cubicBezTo>
                <a:close/>
                <a:moveTo>
                  <a:pt x="61971" y="65034"/>
                </a:moveTo>
                <a:cubicBezTo>
                  <a:pt x="61815" y="65034"/>
                  <a:pt x="61659" y="65089"/>
                  <a:pt x="61533" y="65201"/>
                </a:cubicBezTo>
                <a:cubicBezTo>
                  <a:pt x="60882" y="65765"/>
                  <a:pt x="60203" y="66314"/>
                  <a:pt x="59513" y="66831"/>
                </a:cubicBezTo>
                <a:cubicBezTo>
                  <a:pt x="59286" y="67001"/>
                  <a:pt x="59194" y="67297"/>
                  <a:pt x="59284" y="67565"/>
                </a:cubicBezTo>
                <a:cubicBezTo>
                  <a:pt x="59373" y="67833"/>
                  <a:pt x="59624" y="68014"/>
                  <a:pt x="59905" y="68014"/>
                </a:cubicBezTo>
                <a:cubicBezTo>
                  <a:pt x="59906" y="68014"/>
                  <a:pt x="59907" y="68014"/>
                  <a:pt x="59908" y="68014"/>
                </a:cubicBezTo>
                <a:cubicBezTo>
                  <a:pt x="60050" y="68014"/>
                  <a:pt x="60188" y="67969"/>
                  <a:pt x="60302" y="67883"/>
                </a:cubicBezTo>
                <a:cubicBezTo>
                  <a:pt x="61016" y="67347"/>
                  <a:pt x="61720" y="66778"/>
                  <a:pt x="62395" y="66194"/>
                </a:cubicBezTo>
                <a:cubicBezTo>
                  <a:pt x="62675" y="65957"/>
                  <a:pt x="62708" y="65536"/>
                  <a:pt x="62468" y="65260"/>
                </a:cubicBezTo>
                <a:cubicBezTo>
                  <a:pt x="62337" y="65110"/>
                  <a:pt x="62154" y="65034"/>
                  <a:pt x="61971" y="65034"/>
                </a:cubicBezTo>
                <a:close/>
                <a:moveTo>
                  <a:pt x="15524" y="66717"/>
                </a:moveTo>
                <a:cubicBezTo>
                  <a:pt x="15324" y="66717"/>
                  <a:pt x="15126" y="66808"/>
                  <a:pt x="14997" y="66981"/>
                </a:cubicBezTo>
                <a:cubicBezTo>
                  <a:pt x="14780" y="67271"/>
                  <a:pt x="14839" y="67684"/>
                  <a:pt x="15130" y="67901"/>
                </a:cubicBezTo>
                <a:cubicBezTo>
                  <a:pt x="15846" y="68438"/>
                  <a:pt x="16589" y="68954"/>
                  <a:pt x="17341" y="69436"/>
                </a:cubicBezTo>
                <a:cubicBezTo>
                  <a:pt x="17446" y="69505"/>
                  <a:pt x="17570" y="69542"/>
                  <a:pt x="17696" y="69542"/>
                </a:cubicBezTo>
                <a:cubicBezTo>
                  <a:pt x="17987" y="69542"/>
                  <a:pt x="18244" y="69349"/>
                  <a:pt x="18327" y="69070"/>
                </a:cubicBezTo>
                <a:cubicBezTo>
                  <a:pt x="18409" y="68789"/>
                  <a:pt x="18298" y="68489"/>
                  <a:pt x="18053" y="68331"/>
                </a:cubicBezTo>
                <a:cubicBezTo>
                  <a:pt x="17328" y="67864"/>
                  <a:pt x="16609" y="67366"/>
                  <a:pt x="15918" y="66848"/>
                </a:cubicBezTo>
                <a:cubicBezTo>
                  <a:pt x="15800" y="66760"/>
                  <a:pt x="15661" y="66717"/>
                  <a:pt x="15524" y="66717"/>
                </a:cubicBezTo>
                <a:close/>
                <a:moveTo>
                  <a:pt x="57739" y="68209"/>
                </a:moveTo>
                <a:cubicBezTo>
                  <a:pt x="57617" y="68209"/>
                  <a:pt x="57494" y="68243"/>
                  <a:pt x="57383" y="68313"/>
                </a:cubicBezTo>
                <a:cubicBezTo>
                  <a:pt x="56658" y="68781"/>
                  <a:pt x="55908" y="69227"/>
                  <a:pt x="55153" y="69640"/>
                </a:cubicBezTo>
                <a:cubicBezTo>
                  <a:pt x="54889" y="69785"/>
                  <a:pt x="54757" y="70088"/>
                  <a:pt x="54831" y="70380"/>
                </a:cubicBezTo>
                <a:cubicBezTo>
                  <a:pt x="54907" y="70671"/>
                  <a:pt x="55168" y="70874"/>
                  <a:pt x="55469" y="70874"/>
                </a:cubicBezTo>
                <a:lnTo>
                  <a:pt x="55469" y="70874"/>
                </a:lnTo>
                <a:cubicBezTo>
                  <a:pt x="55579" y="70874"/>
                  <a:pt x="55688" y="70846"/>
                  <a:pt x="55785" y="70793"/>
                </a:cubicBezTo>
                <a:cubicBezTo>
                  <a:pt x="56566" y="70366"/>
                  <a:pt x="57345" y="69903"/>
                  <a:pt x="58095" y="69419"/>
                </a:cubicBezTo>
                <a:cubicBezTo>
                  <a:pt x="58401" y="69223"/>
                  <a:pt x="58489" y="68816"/>
                  <a:pt x="58293" y="68510"/>
                </a:cubicBezTo>
                <a:cubicBezTo>
                  <a:pt x="58166" y="68315"/>
                  <a:pt x="57955" y="68209"/>
                  <a:pt x="57739" y="68209"/>
                </a:cubicBezTo>
                <a:close/>
                <a:moveTo>
                  <a:pt x="55469" y="70874"/>
                </a:moveTo>
                <a:cubicBezTo>
                  <a:pt x="55469" y="70874"/>
                  <a:pt x="55468" y="70874"/>
                  <a:pt x="55468" y="70874"/>
                </a:cubicBezTo>
                <a:lnTo>
                  <a:pt x="55470" y="70874"/>
                </a:lnTo>
                <a:cubicBezTo>
                  <a:pt x="55470" y="70874"/>
                  <a:pt x="55469" y="70874"/>
                  <a:pt x="55469" y="70874"/>
                </a:cubicBezTo>
                <a:close/>
                <a:moveTo>
                  <a:pt x="19975" y="69578"/>
                </a:moveTo>
                <a:cubicBezTo>
                  <a:pt x="19742" y="69578"/>
                  <a:pt x="19516" y="69703"/>
                  <a:pt x="19397" y="69921"/>
                </a:cubicBezTo>
                <a:cubicBezTo>
                  <a:pt x="19223" y="70238"/>
                  <a:pt x="19340" y="70636"/>
                  <a:pt x="19656" y="70811"/>
                </a:cubicBezTo>
                <a:cubicBezTo>
                  <a:pt x="20442" y="71241"/>
                  <a:pt x="21252" y="71646"/>
                  <a:pt x="22063" y="72017"/>
                </a:cubicBezTo>
                <a:cubicBezTo>
                  <a:pt x="22149" y="72056"/>
                  <a:pt x="22242" y="72076"/>
                  <a:pt x="22336" y="72076"/>
                </a:cubicBezTo>
                <a:cubicBezTo>
                  <a:pt x="22645" y="72076"/>
                  <a:pt x="22913" y="71861"/>
                  <a:pt x="22979" y="71558"/>
                </a:cubicBezTo>
                <a:cubicBezTo>
                  <a:pt x="23045" y="71256"/>
                  <a:pt x="22890" y="70949"/>
                  <a:pt x="22610" y="70820"/>
                </a:cubicBezTo>
                <a:cubicBezTo>
                  <a:pt x="21826" y="70463"/>
                  <a:pt x="21045" y="70072"/>
                  <a:pt x="20285" y="69657"/>
                </a:cubicBezTo>
                <a:cubicBezTo>
                  <a:pt x="20186" y="69604"/>
                  <a:pt x="20080" y="69578"/>
                  <a:pt x="19975" y="69578"/>
                </a:cubicBezTo>
                <a:close/>
                <a:moveTo>
                  <a:pt x="53103" y="70746"/>
                </a:moveTo>
                <a:cubicBezTo>
                  <a:pt x="53013" y="70746"/>
                  <a:pt x="52921" y="70765"/>
                  <a:pt x="52834" y="70805"/>
                </a:cubicBezTo>
                <a:cubicBezTo>
                  <a:pt x="52050" y="71163"/>
                  <a:pt x="51244" y="71497"/>
                  <a:pt x="50438" y="71799"/>
                </a:cubicBezTo>
                <a:cubicBezTo>
                  <a:pt x="50141" y="71910"/>
                  <a:pt x="49965" y="72218"/>
                  <a:pt x="50021" y="72532"/>
                </a:cubicBezTo>
                <a:cubicBezTo>
                  <a:pt x="50079" y="72844"/>
                  <a:pt x="50350" y="73072"/>
                  <a:pt x="50668" y="73073"/>
                </a:cubicBezTo>
                <a:lnTo>
                  <a:pt x="50668" y="73073"/>
                </a:lnTo>
                <a:cubicBezTo>
                  <a:pt x="50747" y="73073"/>
                  <a:pt x="50825" y="73058"/>
                  <a:pt x="50899" y="73031"/>
                </a:cubicBezTo>
                <a:cubicBezTo>
                  <a:pt x="51734" y="72719"/>
                  <a:pt x="52569" y="72372"/>
                  <a:pt x="53381" y="72000"/>
                </a:cubicBezTo>
                <a:cubicBezTo>
                  <a:pt x="53708" y="71847"/>
                  <a:pt x="53851" y="71459"/>
                  <a:pt x="53701" y="71130"/>
                </a:cubicBezTo>
                <a:cubicBezTo>
                  <a:pt x="53591" y="70889"/>
                  <a:pt x="53353" y="70746"/>
                  <a:pt x="53103" y="70746"/>
                </a:cubicBezTo>
                <a:close/>
                <a:moveTo>
                  <a:pt x="50668" y="73073"/>
                </a:moveTo>
                <a:cubicBezTo>
                  <a:pt x="50668" y="73073"/>
                  <a:pt x="50668" y="73073"/>
                  <a:pt x="50668" y="73073"/>
                </a:cubicBezTo>
                <a:lnTo>
                  <a:pt x="50669" y="73073"/>
                </a:lnTo>
                <a:cubicBezTo>
                  <a:pt x="50669" y="73073"/>
                  <a:pt x="50669" y="73073"/>
                  <a:pt x="50668" y="73073"/>
                </a:cubicBezTo>
                <a:close/>
                <a:moveTo>
                  <a:pt x="24782" y="71773"/>
                </a:moveTo>
                <a:cubicBezTo>
                  <a:pt x="24515" y="71773"/>
                  <a:pt x="24264" y="71937"/>
                  <a:pt x="24165" y="72201"/>
                </a:cubicBezTo>
                <a:cubicBezTo>
                  <a:pt x="24039" y="72542"/>
                  <a:pt x="24212" y="72921"/>
                  <a:pt x="24552" y="73047"/>
                </a:cubicBezTo>
                <a:cubicBezTo>
                  <a:pt x="25390" y="73359"/>
                  <a:pt x="26250" y="73644"/>
                  <a:pt x="27106" y="73894"/>
                </a:cubicBezTo>
                <a:cubicBezTo>
                  <a:pt x="27166" y="73912"/>
                  <a:pt x="27228" y="73921"/>
                  <a:pt x="27292" y="73921"/>
                </a:cubicBezTo>
                <a:cubicBezTo>
                  <a:pt x="27618" y="73921"/>
                  <a:pt x="27895" y="73680"/>
                  <a:pt x="27941" y="73357"/>
                </a:cubicBezTo>
                <a:cubicBezTo>
                  <a:pt x="27988" y="73033"/>
                  <a:pt x="27789" y="72725"/>
                  <a:pt x="27476" y="72633"/>
                </a:cubicBezTo>
                <a:cubicBezTo>
                  <a:pt x="26649" y="72391"/>
                  <a:pt x="25819" y="72116"/>
                  <a:pt x="25011" y="71814"/>
                </a:cubicBezTo>
                <a:cubicBezTo>
                  <a:pt x="24936" y="71786"/>
                  <a:pt x="24858" y="71773"/>
                  <a:pt x="24782" y="71773"/>
                </a:cubicBezTo>
                <a:close/>
                <a:moveTo>
                  <a:pt x="48180" y="72586"/>
                </a:moveTo>
                <a:cubicBezTo>
                  <a:pt x="48112" y="72586"/>
                  <a:pt x="48043" y="72597"/>
                  <a:pt x="47975" y="72619"/>
                </a:cubicBezTo>
                <a:cubicBezTo>
                  <a:pt x="47149" y="72862"/>
                  <a:pt x="46302" y="73078"/>
                  <a:pt x="45459" y="73261"/>
                </a:cubicBezTo>
                <a:cubicBezTo>
                  <a:pt x="45131" y="73332"/>
                  <a:pt x="44909" y="73639"/>
                  <a:pt x="44945" y="73973"/>
                </a:cubicBezTo>
                <a:cubicBezTo>
                  <a:pt x="44980" y="74307"/>
                  <a:pt x="45262" y="74560"/>
                  <a:pt x="45598" y="74562"/>
                </a:cubicBezTo>
                <a:cubicBezTo>
                  <a:pt x="45644" y="74560"/>
                  <a:pt x="45692" y="74556"/>
                  <a:pt x="45738" y="74546"/>
                </a:cubicBezTo>
                <a:cubicBezTo>
                  <a:pt x="46612" y="74355"/>
                  <a:pt x="47489" y="74133"/>
                  <a:pt x="48345" y="73881"/>
                </a:cubicBezTo>
                <a:cubicBezTo>
                  <a:pt x="48704" y="73787"/>
                  <a:pt x="48915" y="73414"/>
                  <a:pt x="48810" y="73058"/>
                </a:cubicBezTo>
                <a:cubicBezTo>
                  <a:pt x="48725" y="72771"/>
                  <a:pt x="48463" y="72586"/>
                  <a:pt x="48180" y="72586"/>
                </a:cubicBezTo>
                <a:close/>
                <a:moveTo>
                  <a:pt x="29845" y="73254"/>
                </a:moveTo>
                <a:cubicBezTo>
                  <a:pt x="29542" y="73254"/>
                  <a:pt x="29269" y="73463"/>
                  <a:pt x="29202" y="73772"/>
                </a:cubicBezTo>
                <a:cubicBezTo>
                  <a:pt x="29125" y="74130"/>
                  <a:pt x="29355" y="74483"/>
                  <a:pt x="29714" y="74556"/>
                </a:cubicBezTo>
                <a:cubicBezTo>
                  <a:pt x="30585" y="74743"/>
                  <a:pt x="31477" y="74903"/>
                  <a:pt x="32363" y="75028"/>
                </a:cubicBezTo>
                <a:cubicBezTo>
                  <a:pt x="32393" y="75033"/>
                  <a:pt x="32425" y="75035"/>
                  <a:pt x="32456" y="75035"/>
                </a:cubicBezTo>
                <a:lnTo>
                  <a:pt x="32456" y="75035"/>
                </a:lnTo>
                <a:cubicBezTo>
                  <a:pt x="32802" y="75035"/>
                  <a:pt x="33087" y="74768"/>
                  <a:pt x="33111" y="74423"/>
                </a:cubicBezTo>
                <a:cubicBezTo>
                  <a:pt x="33135" y="74079"/>
                  <a:pt x="32889" y="73774"/>
                  <a:pt x="32547" y="73727"/>
                </a:cubicBezTo>
                <a:cubicBezTo>
                  <a:pt x="31692" y="73605"/>
                  <a:pt x="30831" y="73452"/>
                  <a:pt x="29991" y="73270"/>
                </a:cubicBezTo>
                <a:cubicBezTo>
                  <a:pt x="29942" y="73259"/>
                  <a:pt x="29893" y="73254"/>
                  <a:pt x="29845" y="73254"/>
                </a:cubicBezTo>
                <a:close/>
                <a:moveTo>
                  <a:pt x="32456" y="75035"/>
                </a:moveTo>
                <a:cubicBezTo>
                  <a:pt x="32456" y="75035"/>
                  <a:pt x="32456" y="75035"/>
                  <a:pt x="32455" y="75035"/>
                </a:cubicBezTo>
                <a:lnTo>
                  <a:pt x="32457" y="75035"/>
                </a:lnTo>
                <a:cubicBezTo>
                  <a:pt x="32456" y="75035"/>
                  <a:pt x="32456" y="75035"/>
                  <a:pt x="32456" y="75035"/>
                </a:cubicBezTo>
                <a:close/>
                <a:moveTo>
                  <a:pt x="42996" y="73714"/>
                </a:moveTo>
                <a:cubicBezTo>
                  <a:pt x="42965" y="73714"/>
                  <a:pt x="42934" y="73716"/>
                  <a:pt x="42903" y="73720"/>
                </a:cubicBezTo>
                <a:cubicBezTo>
                  <a:pt x="42052" y="73842"/>
                  <a:pt x="41182" y="73935"/>
                  <a:pt x="40321" y="73996"/>
                </a:cubicBezTo>
                <a:cubicBezTo>
                  <a:pt x="39968" y="74023"/>
                  <a:pt x="39700" y="74322"/>
                  <a:pt x="39712" y="74675"/>
                </a:cubicBezTo>
                <a:cubicBezTo>
                  <a:pt x="39725" y="75028"/>
                  <a:pt x="40014" y="75309"/>
                  <a:pt x="40368" y="75310"/>
                </a:cubicBezTo>
                <a:cubicBezTo>
                  <a:pt x="40383" y="75310"/>
                  <a:pt x="40399" y="75309"/>
                  <a:pt x="40415" y="75309"/>
                </a:cubicBezTo>
                <a:cubicBezTo>
                  <a:pt x="41308" y="75244"/>
                  <a:pt x="42207" y="75148"/>
                  <a:pt x="43089" y="75022"/>
                </a:cubicBezTo>
                <a:cubicBezTo>
                  <a:pt x="43449" y="74971"/>
                  <a:pt x="43699" y="74637"/>
                  <a:pt x="43647" y="74278"/>
                </a:cubicBezTo>
                <a:cubicBezTo>
                  <a:pt x="43600" y="73950"/>
                  <a:pt x="43318" y="73714"/>
                  <a:pt x="42996" y="73714"/>
                </a:cubicBezTo>
                <a:close/>
                <a:moveTo>
                  <a:pt x="35081" y="73998"/>
                </a:moveTo>
                <a:cubicBezTo>
                  <a:pt x="34739" y="73998"/>
                  <a:pt x="34451" y="74263"/>
                  <a:pt x="34427" y="74609"/>
                </a:cubicBezTo>
                <a:cubicBezTo>
                  <a:pt x="34401" y="74972"/>
                  <a:pt x="34676" y="75287"/>
                  <a:pt x="35039" y="75311"/>
                </a:cubicBezTo>
                <a:cubicBezTo>
                  <a:pt x="35921" y="75373"/>
                  <a:pt x="36818" y="75404"/>
                  <a:pt x="37702" y="75404"/>
                </a:cubicBezTo>
                <a:lnTo>
                  <a:pt x="37726" y="75404"/>
                </a:lnTo>
                <a:cubicBezTo>
                  <a:pt x="38089" y="75404"/>
                  <a:pt x="38372" y="75109"/>
                  <a:pt x="38372" y="74747"/>
                </a:cubicBezTo>
                <a:cubicBezTo>
                  <a:pt x="38372" y="74383"/>
                  <a:pt x="38066" y="74089"/>
                  <a:pt x="37702" y="74089"/>
                </a:cubicBezTo>
                <a:cubicBezTo>
                  <a:pt x="36848" y="74089"/>
                  <a:pt x="35982" y="74059"/>
                  <a:pt x="35129" y="74000"/>
                </a:cubicBezTo>
                <a:cubicBezTo>
                  <a:pt x="35113" y="73998"/>
                  <a:pt x="35097" y="73998"/>
                  <a:pt x="35081" y="73998"/>
                </a:cubicBezTo>
                <a:close/>
              </a:path>
            </a:pathLst>
          </a:custGeom>
          <a:solidFill>
            <a:srgbClr val="FE524D">
              <a:alpha val="45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pic>
        <p:nvPicPr>
          <p:cNvPr id="985" name="Google Shape;985;p33"/>
          <p:cNvPicPr preferRelativeResize="0"/>
          <p:nvPr/>
        </p:nvPicPr>
        <p:blipFill>
          <a:blip r:embed="rId3">
            <a:alphaModFix/>
          </a:blip>
          <a:stretch>
            <a:fillRect/>
          </a:stretch>
        </p:blipFill>
        <p:spPr>
          <a:xfrm>
            <a:off x="1437288" y="1366450"/>
            <a:ext cx="6269424" cy="3521649"/>
          </a:xfrm>
          <a:prstGeom prst="rect">
            <a:avLst/>
          </a:prstGeom>
          <a:noFill/>
          <a:ln>
            <a:noFill/>
          </a:ln>
        </p:spPr>
      </p:pic>
      <p:sp>
        <p:nvSpPr>
          <p:cNvPr id="986" name="Google Shape;986;p33"/>
          <p:cNvSpPr txBox="1"/>
          <p:nvPr/>
        </p:nvSpPr>
        <p:spPr>
          <a:xfrm>
            <a:off x="299500" y="376100"/>
            <a:ext cx="4587900" cy="77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400" b="1">
                <a:solidFill>
                  <a:schemeClr val="lt2"/>
                </a:solidFill>
                <a:latin typeface="Montserrat"/>
                <a:ea typeface="Montserrat"/>
                <a:cs typeface="Montserrat"/>
                <a:sym typeface="Montserrat"/>
              </a:rPr>
              <a:t>Detail Campaign</a:t>
            </a:r>
            <a:endParaRPr sz="3400" b="1">
              <a:solidFill>
                <a:schemeClr val="lt2"/>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34"/>
          <p:cNvSpPr txBox="1">
            <a:spLocks noGrp="1"/>
          </p:cNvSpPr>
          <p:nvPr>
            <p:ph type="title"/>
          </p:nvPr>
        </p:nvSpPr>
        <p:spPr>
          <a:xfrm>
            <a:off x="219725" y="307350"/>
            <a:ext cx="3543600" cy="44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t>Melakukan Donasi</a:t>
            </a:r>
            <a:endParaRPr sz="3400"/>
          </a:p>
        </p:txBody>
      </p:sp>
      <p:pic>
        <p:nvPicPr>
          <p:cNvPr id="992" name="Google Shape;992;p34"/>
          <p:cNvPicPr preferRelativeResize="0"/>
          <p:nvPr/>
        </p:nvPicPr>
        <p:blipFill>
          <a:blip r:embed="rId3">
            <a:alphaModFix/>
          </a:blip>
          <a:stretch>
            <a:fillRect/>
          </a:stretch>
        </p:blipFill>
        <p:spPr>
          <a:xfrm>
            <a:off x="316350" y="2661875"/>
            <a:ext cx="4191651" cy="2354525"/>
          </a:xfrm>
          <a:prstGeom prst="rect">
            <a:avLst/>
          </a:prstGeom>
          <a:noFill/>
          <a:ln>
            <a:noFill/>
          </a:ln>
        </p:spPr>
      </p:pic>
      <p:pic>
        <p:nvPicPr>
          <p:cNvPr id="993" name="Google Shape;993;p34"/>
          <p:cNvPicPr preferRelativeResize="0"/>
          <p:nvPr/>
        </p:nvPicPr>
        <p:blipFill>
          <a:blip r:embed="rId4">
            <a:alphaModFix/>
          </a:blip>
          <a:stretch>
            <a:fillRect/>
          </a:stretch>
        </p:blipFill>
        <p:spPr>
          <a:xfrm>
            <a:off x="4508000" y="307350"/>
            <a:ext cx="4191651" cy="2354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35"/>
          <p:cNvSpPr txBox="1">
            <a:spLocks noGrp="1"/>
          </p:cNvSpPr>
          <p:nvPr>
            <p:ph type="title"/>
          </p:nvPr>
        </p:nvSpPr>
        <p:spPr>
          <a:xfrm>
            <a:off x="219725" y="307350"/>
            <a:ext cx="6271500" cy="44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t>Histori Donasi dan Top Up</a:t>
            </a:r>
            <a:endParaRPr sz="3400"/>
          </a:p>
        </p:txBody>
      </p:sp>
      <p:pic>
        <p:nvPicPr>
          <p:cNvPr id="999" name="Google Shape;999;p35"/>
          <p:cNvPicPr preferRelativeResize="0"/>
          <p:nvPr/>
        </p:nvPicPr>
        <p:blipFill>
          <a:blip r:embed="rId3">
            <a:alphaModFix/>
          </a:blip>
          <a:stretch>
            <a:fillRect/>
          </a:stretch>
        </p:blipFill>
        <p:spPr>
          <a:xfrm>
            <a:off x="1278375" y="1079578"/>
            <a:ext cx="6587251" cy="3700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36"/>
          <p:cNvSpPr txBox="1">
            <a:spLocks noGrp="1"/>
          </p:cNvSpPr>
          <p:nvPr>
            <p:ph type="title"/>
          </p:nvPr>
        </p:nvSpPr>
        <p:spPr>
          <a:xfrm>
            <a:off x="219725" y="307350"/>
            <a:ext cx="3543600" cy="44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t>Top Up Dana</a:t>
            </a:r>
            <a:endParaRPr sz="3400"/>
          </a:p>
        </p:txBody>
      </p:sp>
      <p:pic>
        <p:nvPicPr>
          <p:cNvPr id="1005" name="Google Shape;1005;p36"/>
          <p:cNvPicPr preferRelativeResize="0"/>
          <p:nvPr/>
        </p:nvPicPr>
        <p:blipFill>
          <a:blip r:embed="rId3">
            <a:alphaModFix/>
          </a:blip>
          <a:stretch>
            <a:fillRect/>
          </a:stretch>
        </p:blipFill>
        <p:spPr>
          <a:xfrm>
            <a:off x="1260013" y="1089175"/>
            <a:ext cx="6623974" cy="3720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0" name="Google Shape;1010;p37"/>
          <p:cNvSpPr txBox="1">
            <a:spLocks noGrp="1"/>
          </p:cNvSpPr>
          <p:nvPr>
            <p:ph type="title"/>
          </p:nvPr>
        </p:nvSpPr>
        <p:spPr>
          <a:xfrm>
            <a:off x="3176700" y="1559400"/>
            <a:ext cx="5834100" cy="202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STRUKTUR DATABASE (ERD)</a:t>
            </a:r>
            <a:endParaRPr/>
          </a:p>
        </p:txBody>
      </p:sp>
      <p:sp>
        <p:nvSpPr>
          <p:cNvPr id="1011" name="Google Shape;1011;p37"/>
          <p:cNvSpPr txBox="1">
            <a:spLocks noGrp="1"/>
          </p:cNvSpPr>
          <p:nvPr>
            <p:ph type="title" idx="2"/>
          </p:nvPr>
        </p:nvSpPr>
        <p:spPr>
          <a:xfrm>
            <a:off x="3176700" y="874450"/>
            <a:ext cx="3033600" cy="86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sp>
        <p:nvSpPr>
          <p:cNvPr id="6" name="Google Shape;1023;p39">
            <a:extLst>
              <a:ext uri="{FF2B5EF4-FFF2-40B4-BE49-F238E27FC236}">
                <a16:creationId xmlns:a16="http://schemas.microsoft.com/office/drawing/2014/main" id="{2052F08F-B469-46D8-A4E4-056B631E5C7D}"/>
              </a:ext>
            </a:extLst>
          </p:cNvPr>
          <p:cNvSpPr/>
          <p:nvPr/>
        </p:nvSpPr>
        <p:spPr>
          <a:xfrm>
            <a:off x="6471683" y="-1020279"/>
            <a:ext cx="3769346" cy="3769346"/>
          </a:xfrm>
          <a:custGeom>
            <a:avLst/>
            <a:gdLst/>
            <a:ahLst/>
            <a:cxnLst/>
            <a:rect l="l" t="t" r="r" b="b"/>
            <a:pathLst>
              <a:path w="51399" h="51399" extrusionOk="0">
                <a:moveTo>
                  <a:pt x="25699" y="1"/>
                </a:moveTo>
                <a:cubicBezTo>
                  <a:pt x="18883" y="1"/>
                  <a:pt x="12347" y="2708"/>
                  <a:pt x="7527" y="7528"/>
                </a:cubicBezTo>
                <a:cubicBezTo>
                  <a:pt x="2708" y="12347"/>
                  <a:pt x="1" y="18883"/>
                  <a:pt x="1" y="25700"/>
                </a:cubicBezTo>
                <a:cubicBezTo>
                  <a:pt x="1" y="32516"/>
                  <a:pt x="2708" y="39052"/>
                  <a:pt x="7527" y="43873"/>
                </a:cubicBezTo>
                <a:cubicBezTo>
                  <a:pt x="12347" y="48692"/>
                  <a:pt x="18883" y="51399"/>
                  <a:pt x="25699" y="51399"/>
                </a:cubicBezTo>
                <a:cubicBezTo>
                  <a:pt x="32516" y="51399"/>
                  <a:pt x="39052" y="48692"/>
                  <a:pt x="43871" y="43873"/>
                </a:cubicBezTo>
                <a:cubicBezTo>
                  <a:pt x="48692" y="39052"/>
                  <a:pt x="51399" y="32516"/>
                  <a:pt x="51399" y="25700"/>
                </a:cubicBezTo>
                <a:cubicBezTo>
                  <a:pt x="51399" y="18883"/>
                  <a:pt x="48692" y="12347"/>
                  <a:pt x="43871" y="7528"/>
                </a:cubicBezTo>
                <a:cubicBezTo>
                  <a:pt x="39052" y="2708"/>
                  <a:pt x="32516" y="1"/>
                  <a:pt x="25699"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txBox="1">
            <a:spLocks noGrp="1"/>
          </p:cNvSpPr>
          <p:nvPr>
            <p:ph type="title"/>
          </p:nvPr>
        </p:nvSpPr>
        <p:spPr>
          <a:xfrm>
            <a:off x="251623" y="109144"/>
            <a:ext cx="4490498" cy="44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Struktur Database</a:t>
            </a:r>
            <a:endParaRPr sz="3200"/>
          </a:p>
        </p:txBody>
      </p:sp>
      <p:pic>
        <p:nvPicPr>
          <p:cNvPr id="3" name="Picture 2">
            <a:extLst>
              <a:ext uri="{FF2B5EF4-FFF2-40B4-BE49-F238E27FC236}">
                <a16:creationId xmlns:a16="http://schemas.microsoft.com/office/drawing/2014/main" id="{ABB61E2D-0FB4-4058-98C6-D1BD5527AF4F}"/>
              </a:ext>
            </a:extLst>
          </p:cNvPr>
          <p:cNvPicPr>
            <a:picLocks noChangeAspect="1"/>
          </p:cNvPicPr>
          <p:nvPr/>
        </p:nvPicPr>
        <p:blipFill>
          <a:blip r:embed="rId3"/>
          <a:stretch>
            <a:fillRect/>
          </a:stretch>
        </p:blipFill>
        <p:spPr>
          <a:xfrm>
            <a:off x="0" y="864394"/>
            <a:ext cx="9144000" cy="427910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D966">
            <a:alpha val="37050"/>
          </a:srgbClr>
        </a:solidFill>
        <a:effectLst/>
      </p:bgPr>
    </p:bg>
    <p:spTree>
      <p:nvGrpSpPr>
        <p:cNvPr id="1" name="Shape 1021"/>
        <p:cNvGrpSpPr/>
        <p:nvPr/>
      </p:nvGrpSpPr>
      <p:grpSpPr>
        <a:xfrm>
          <a:off x="0" y="0"/>
          <a:ext cx="0" cy="0"/>
          <a:chOff x="0" y="0"/>
          <a:chExt cx="0" cy="0"/>
        </a:xfrm>
      </p:grpSpPr>
      <p:sp>
        <p:nvSpPr>
          <p:cNvPr id="1022" name="Google Shape;1022;p39"/>
          <p:cNvSpPr/>
          <p:nvPr/>
        </p:nvSpPr>
        <p:spPr>
          <a:xfrm>
            <a:off x="4038510" y="1078896"/>
            <a:ext cx="3769346" cy="3769346"/>
          </a:xfrm>
          <a:custGeom>
            <a:avLst/>
            <a:gdLst/>
            <a:ahLst/>
            <a:cxnLst/>
            <a:rect l="l" t="t" r="r" b="b"/>
            <a:pathLst>
              <a:path w="51399" h="51399" extrusionOk="0">
                <a:moveTo>
                  <a:pt x="25699" y="1"/>
                </a:moveTo>
                <a:cubicBezTo>
                  <a:pt x="18883" y="1"/>
                  <a:pt x="12347" y="2708"/>
                  <a:pt x="7527" y="7528"/>
                </a:cubicBezTo>
                <a:cubicBezTo>
                  <a:pt x="2708" y="12347"/>
                  <a:pt x="1" y="18883"/>
                  <a:pt x="1" y="25700"/>
                </a:cubicBezTo>
                <a:cubicBezTo>
                  <a:pt x="1" y="32516"/>
                  <a:pt x="2708" y="39052"/>
                  <a:pt x="7527" y="43873"/>
                </a:cubicBezTo>
                <a:cubicBezTo>
                  <a:pt x="12347" y="48692"/>
                  <a:pt x="18883" y="51399"/>
                  <a:pt x="25699" y="51399"/>
                </a:cubicBezTo>
                <a:cubicBezTo>
                  <a:pt x="32516" y="51399"/>
                  <a:pt x="39052" y="48692"/>
                  <a:pt x="43871" y="43873"/>
                </a:cubicBezTo>
                <a:cubicBezTo>
                  <a:pt x="48692" y="39052"/>
                  <a:pt x="51399" y="32516"/>
                  <a:pt x="51399" y="25700"/>
                </a:cubicBezTo>
                <a:cubicBezTo>
                  <a:pt x="51399" y="18883"/>
                  <a:pt x="48692" y="12347"/>
                  <a:pt x="43871" y="7528"/>
                </a:cubicBezTo>
                <a:cubicBezTo>
                  <a:pt x="39052" y="2708"/>
                  <a:pt x="32516" y="1"/>
                  <a:pt x="25699" y="1"/>
                </a:cubicBez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9"/>
          <p:cNvSpPr/>
          <p:nvPr/>
        </p:nvSpPr>
        <p:spPr>
          <a:xfrm>
            <a:off x="1336157" y="295264"/>
            <a:ext cx="3769346" cy="3769346"/>
          </a:xfrm>
          <a:custGeom>
            <a:avLst/>
            <a:gdLst/>
            <a:ahLst/>
            <a:cxnLst/>
            <a:rect l="l" t="t" r="r" b="b"/>
            <a:pathLst>
              <a:path w="51399" h="51399" extrusionOk="0">
                <a:moveTo>
                  <a:pt x="25699" y="1"/>
                </a:moveTo>
                <a:cubicBezTo>
                  <a:pt x="18883" y="1"/>
                  <a:pt x="12347" y="2708"/>
                  <a:pt x="7527" y="7528"/>
                </a:cubicBezTo>
                <a:cubicBezTo>
                  <a:pt x="2708" y="12347"/>
                  <a:pt x="1" y="18883"/>
                  <a:pt x="1" y="25700"/>
                </a:cubicBezTo>
                <a:cubicBezTo>
                  <a:pt x="1" y="32516"/>
                  <a:pt x="2708" y="39052"/>
                  <a:pt x="7527" y="43873"/>
                </a:cubicBezTo>
                <a:cubicBezTo>
                  <a:pt x="12347" y="48692"/>
                  <a:pt x="18883" y="51399"/>
                  <a:pt x="25699" y="51399"/>
                </a:cubicBezTo>
                <a:cubicBezTo>
                  <a:pt x="32516" y="51399"/>
                  <a:pt x="39052" y="48692"/>
                  <a:pt x="43871" y="43873"/>
                </a:cubicBezTo>
                <a:cubicBezTo>
                  <a:pt x="48692" y="39052"/>
                  <a:pt x="51399" y="32516"/>
                  <a:pt x="51399" y="25700"/>
                </a:cubicBezTo>
                <a:cubicBezTo>
                  <a:pt x="51399" y="18883"/>
                  <a:pt x="48692" y="12347"/>
                  <a:pt x="43871" y="7528"/>
                </a:cubicBezTo>
                <a:cubicBezTo>
                  <a:pt x="39052" y="2708"/>
                  <a:pt x="32516" y="1"/>
                  <a:pt x="25699"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9"/>
          <p:cNvSpPr txBox="1">
            <a:spLocks noGrp="1"/>
          </p:cNvSpPr>
          <p:nvPr>
            <p:ph type="ctrTitle"/>
          </p:nvPr>
        </p:nvSpPr>
        <p:spPr>
          <a:xfrm>
            <a:off x="1425450" y="1056000"/>
            <a:ext cx="62931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100"/>
              <a:t>THANK YOU</a:t>
            </a:r>
            <a:endParaRPr sz="6100"/>
          </a:p>
        </p:txBody>
      </p:sp>
      <p:sp>
        <p:nvSpPr>
          <p:cNvPr id="1025" name="Google Shape;1025;p39"/>
          <p:cNvSpPr/>
          <p:nvPr/>
        </p:nvSpPr>
        <p:spPr>
          <a:xfrm>
            <a:off x="6507500" y="404525"/>
            <a:ext cx="1885125" cy="1885125"/>
          </a:xfrm>
          <a:custGeom>
            <a:avLst/>
            <a:gdLst/>
            <a:ahLst/>
            <a:cxnLst/>
            <a:rect l="l" t="t" r="r" b="b"/>
            <a:pathLst>
              <a:path w="75405" h="75405" extrusionOk="0">
                <a:moveTo>
                  <a:pt x="37634" y="0"/>
                </a:moveTo>
                <a:cubicBezTo>
                  <a:pt x="37270" y="0"/>
                  <a:pt x="36976" y="295"/>
                  <a:pt x="36976" y="657"/>
                </a:cubicBezTo>
                <a:cubicBezTo>
                  <a:pt x="36976" y="1021"/>
                  <a:pt x="37270" y="1315"/>
                  <a:pt x="37634" y="1315"/>
                </a:cubicBezTo>
                <a:lnTo>
                  <a:pt x="37702" y="1315"/>
                </a:lnTo>
                <a:cubicBezTo>
                  <a:pt x="38544" y="1315"/>
                  <a:pt x="39394" y="1345"/>
                  <a:pt x="40230" y="1401"/>
                </a:cubicBezTo>
                <a:cubicBezTo>
                  <a:pt x="40245" y="1403"/>
                  <a:pt x="40260" y="1403"/>
                  <a:pt x="40276" y="1403"/>
                </a:cubicBezTo>
                <a:cubicBezTo>
                  <a:pt x="40629" y="1401"/>
                  <a:pt x="40919" y="1121"/>
                  <a:pt x="40931" y="767"/>
                </a:cubicBezTo>
                <a:cubicBezTo>
                  <a:pt x="40942" y="415"/>
                  <a:pt x="40672" y="114"/>
                  <a:pt x="40320" y="90"/>
                </a:cubicBezTo>
                <a:cubicBezTo>
                  <a:pt x="39454" y="30"/>
                  <a:pt x="38574" y="0"/>
                  <a:pt x="37702" y="0"/>
                </a:cubicBezTo>
                <a:close/>
                <a:moveTo>
                  <a:pt x="34992" y="98"/>
                </a:moveTo>
                <a:cubicBezTo>
                  <a:pt x="34976" y="98"/>
                  <a:pt x="34960" y="99"/>
                  <a:pt x="34943" y="100"/>
                </a:cubicBezTo>
                <a:cubicBezTo>
                  <a:pt x="34052" y="164"/>
                  <a:pt x="33152" y="262"/>
                  <a:pt x="32269" y="389"/>
                </a:cubicBezTo>
                <a:cubicBezTo>
                  <a:pt x="31928" y="438"/>
                  <a:pt x="31682" y="742"/>
                  <a:pt x="31706" y="1086"/>
                </a:cubicBezTo>
                <a:cubicBezTo>
                  <a:pt x="31730" y="1430"/>
                  <a:pt x="32018" y="1697"/>
                  <a:pt x="32362" y="1697"/>
                </a:cubicBezTo>
                <a:cubicBezTo>
                  <a:pt x="32393" y="1697"/>
                  <a:pt x="32426" y="1695"/>
                  <a:pt x="32457" y="1691"/>
                </a:cubicBezTo>
                <a:cubicBezTo>
                  <a:pt x="33309" y="1568"/>
                  <a:pt x="34177" y="1473"/>
                  <a:pt x="35039" y="1411"/>
                </a:cubicBezTo>
                <a:cubicBezTo>
                  <a:pt x="35401" y="1385"/>
                  <a:pt x="35673" y="1070"/>
                  <a:pt x="35647" y="707"/>
                </a:cubicBezTo>
                <a:cubicBezTo>
                  <a:pt x="35622" y="362"/>
                  <a:pt x="35334" y="98"/>
                  <a:pt x="34992" y="98"/>
                </a:cubicBezTo>
                <a:close/>
                <a:moveTo>
                  <a:pt x="42905" y="362"/>
                </a:moveTo>
                <a:cubicBezTo>
                  <a:pt x="42581" y="362"/>
                  <a:pt x="42299" y="599"/>
                  <a:pt x="42253" y="928"/>
                </a:cubicBezTo>
                <a:cubicBezTo>
                  <a:pt x="42202" y="1288"/>
                  <a:pt x="42453" y="1621"/>
                  <a:pt x="42813" y="1671"/>
                </a:cubicBezTo>
                <a:cubicBezTo>
                  <a:pt x="43667" y="1792"/>
                  <a:pt x="44528" y="1943"/>
                  <a:pt x="45370" y="2124"/>
                </a:cubicBezTo>
                <a:cubicBezTo>
                  <a:pt x="45415" y="2134"/>
                  <a:pt x="45462" y="2139"/>
                  <a:pt x="45508" y="2139"/>
                </a:cubicBezTo>
                <a:cubicBezTo>
                  <a:pt x="45844" y="2137"/>
                  <a:pt x="46126" y="1884"/>
                  <a:pt x="46161" y="1550"/>
                </a:cubicBezTo>
                <a:cubicBezTo>
                  <a:pt x="46195" y="1215"/>
                  <a:pt x="45974" y="908"/>
                  <a:pt x="45646" y="838"/>
                </a:cubicBezTo>
                <a:cubicBezTo>
                  <a:pt x="44773" y="651"/>
                  <a:pt x="43882" y="493"/>
                  <a:pt x="42996" y="368"/>
                </a:cubicBezTo>
                <a:cubicBezTo>
                  <a:pt x="42965" y="364"/>
                  <a:pt x="42935" y="362"/>
                  <a:pt x="42905" y="362"/>
                </a:cubicBezTo>
                <a:close/>
                <a:moveTo>
                  <a:pt x="29768" y="852"/>
                </a:moveTo>
                <a:cubicBezTo>
                  <a:pt x="29720" y="852"/>
                  <a:pt x="29671" y="857"/>
                  <a:pt x="29622" y="868"/>
                </a:cubicBezTo>
                <a:cubicBezTo>
                  <a:pt x="28747" y="1059"/>
                  <a:pt x="27870" y="1284"/>
                  <a:pt x="27016" y="1537"/>
                </a:cubicBezTo>
                <a:cubicBezTo>
                  <a:pt x="26701" y="1629"/>
                  <a:pt x="26502" y="1937"/>
                  <a:pt x="26549" y="2262"/>
                </a:cubicBezTo>
                <a:cubicBezTo>
                  <a:pt x="26595" y="2585"/>
                  <a:pt x="26874" y="2825"/>
                  <a:pt x="27201" y="2825"/>
                </a:cubicBezTo>
                <a:cubicBezTo>
                  <a:pt x="27264" y="2825"/>
                  <a:pt x="27327" y="2816"/>
                  <a:pt x="27387" y="2797"/>
                </a:cubicBezTo>
                <a:cubicBezTo>
                  <a:pt x="28213" y="2554"/>
                  <a:pt x="29059" y="2337"/>
                  <a:pt x="29902" y="2153"/>
                </a:cubicBezTo>
                <a:cubicBezTo>
                  <a:pt x="30259" y="2078"/>
                  <a:pt x="30487" y="1725"/>
                  <a:pt x="30408" y="1369"/>
                </a:cubicBezTo>
                <a:cubicBezTo>
                  <a:pt x="30341" y="1061"/>
                  <a:pt x="30070" y="852"/>
                  <a:pt x="29768" y="852"/>
                </a:cubicBezTo>
                <a:close/>
                <a:moveTo>
                  <a:pt x="48088" y="1475"/>
                </a:moveTo>
                <a:cubicBezTo>
                  <a:pt x="47802" y="1475"/>
                  <a:pt x="47541" y="1663"/>
                  <a:pt x="47457" y="1949"/>
                </a:cubicBezTo>
                <a:cubicBezTo>
                  <a:pt x="47357" y="2290"/>
                  <a:pt x="47548" y="2650"/>
                  <a:pt x="47886" y="2758"/>
                </a:cubicBezTo>
                <a:cubicBezTo>
                  <a:pt x="48713" y="2999"/>
                  <a:pt x="49542" y="3274"/>
                  <a:pt x="50352" y="3573"/>
                </a:cubicBezTo>
                <a:cubicBezTo>
                  <a:pt x="50425" y="3601"/>
                  <a:pt x="50502" y="3614"/>
                  <a:pt x="50581" y="3615"/>
                </a:cubicBezTo>
                <a:cubicBezTo>
                  <a:pt x="50582" y="3615"/>
                  <a:pt x="50583" y="3615"/>
                  <a:pt x="50583" y="3615"/>
                </a:cubicBezTo>
                <a:cubicBezTo>
                  <a:pt x="50901" y="3615"/>
                  <a:pt x="51173" y="3387"/>
                  <a:pt x="51230" y="3074"/>
                </a:cubicBezTo>
                <a:cubicBezTo>
                  <a:pt x="51285" y="2760"/>
                  <a:pt x="51109" y="2451"/>
                  <a:pt x="50809" y="2340"/>
                </a:cubicBezTo>
                <a:cubicBezTo>
                  <a:pt x="49970" y="2030"/>
                  <a:pt x="49111" y="1746"/>
                  <a:pt x="48254" y="1497"/>
                </a:cubicBezTo>
                <a:cubicBezTo>
                  <a:pt x="48199" y="1482"/>
                  <a:pt x="48143" y="1475"/>
                  <a:pt x="48088" y="1475"/>
                </a:cubicBezTo>
                <a:close/>
                <a:moveTo>
                  <a:pt x="24687" y="2351"/>
                </a:moveTo>
                <a:cubicBezTo>
                  <a:pt x="24612" y="2351"/>
                  <a:pt x="24537" y="2363"/>
                  <a:pt x="24462" y="2390"/>
                </a:cubicBezTo>
                <a:cubicBezTo>
                  <a:pt x="23628" y="2704"/>
                  <a:pt x="22793" y="3052"/>
                  <a:pt x="21983" y="3424"/>
                </a:cubicBezTo>
                <a:cubicBezTo>
                  <a:pt x="21701" y="3553"/>
                  <a:pt x="21548" y="3860"/>
                  <a:pt x="21614" y="4162"/>
                </a:cubicBezTo>
                <a:cubicBezTo>
                  <a:pt x="21681" y="4464"/>
                  <a:pt x="21948" y="4679"/>
                  <a:pt x="22257" y="4679"/>
                </a:cubicBezTo>
                <a:cubicBezTo>
                  <a:pt x="22352" y="4679"/>
                  <a:pt x="22445" y="4658"/>
                  <a:pt x="22530" y="4620"/>
                </a:cubicBezTo>
                <a:cubicBezTo>
                  <a:pt x="23313" y="4259"/>
                  <a:pt x="24119" y="3924"/>
                  <a:pt x="24925" y="3622"/>
                </a:cubicBezTo>
                <a:cubicBezTo>
                  <a:pt x="25261" y="3492"/>
                  <a:pt x="25430" y="3115"/>
                  <a:pt x="25304" y="2777"/>
                </a:cubicBezTo>
                <a:cubicBezTo>
                  <a:pt x="25204" y="2514"/>
                  <a:pt x="24954" y="2351"/>
                  <a:pt x="24687" y="2351"/>
                </a:cubicBezTo>
                <a:close/>
                <a:moveTo>
                  <a:pt x="53027" y="3309"/>
                </a:moveTo>
                <a:cubicBezTo>
                  <a:pt x="52778" y="3309"/>
                  <a:pt x="52538" y="3452"/>
                  <a:pt x="52428" y="3694"/>
                </a:cubicBezTo>
                <a:cubicBezTo>
                  <a:pt x="52278" y="4024"/>
                  <a:pt x="52425" y="4414"/>
                  <a:pt x="52755" y="4564"/>
                </a:cubicBezTo>
                <a:cubicBezTo>
                  <a:pt x="53539" y="4921"/>
                  <a:pt x="54322" y="5311"/>
                  <a:pt x="55080" y="5725"/>
                </a:cubicBezTo>
                <a:cubicBezTo>
                  <a:pt x="55176" y="5778"/>
                  <a:pt x="55285" y="5805"/>
                  <a:pt x="55395" y="5805"/>
                </a:cubicBezTo>
                <a:cubicBezTo>
                  <a:pt x="55695" y="5805"/>
                  <a:pt x="55958" y="5601"/>
                  <a:pt x="56032" y="5310"/>
                </a:cubicBezTo>
                <a:cubicBezTo>
                  <a:pt x="56106" y="5019"/>
                  <a:pt x="55973" y="4714"/>
                  <a:pt x="55708" y="4570"/>
                </a:cubicBezTo>
                <a:cubicBezTo>
                  <a:pt x="54922" y="4142"/>
                  <a:pt x="54112" y="3737"/>
                  <a:pt x="53299" y="3368"/>
                </a:cubicBezTo>
                <a:cubicBezTo>
                  <a:pt x="53211" y="3328"/>
                  <a:pt x="53118" y="3309"/>
                  <a:pt x="53027" y="3309"/>
                </a:cubicBezTo>
                <a:close/>
                <a:moveTo>
                  <a:pt x="19896" y="4552"/>
                </a:moveTo>
                <a:cubicBezTo>
                  <a:pt x="19790" y="4552"/>
                  <a:pt x="19681" y="4578"/>
                  <a:pt x="19581" y="4633"/>
                </a:cubicBezTo>
                <a:cubicBezTo>
                  <a:pt x="18800" y="5063"/>
                  <a:pt x="18023" y="5526"/>
                  <a:pt x="17272" y="6011"/>
                </a:cubicBezTo>
                <a:cubicBezTo>
                  <a:pt x="17027" y="6169"/>
                  <a:pt x="16916" y="6470"/>
                  <a:pt x="16998" y="6749"/>
                </a:cubicBezTo>
                <a:cubicBezTo>
                  <a:pt x="17080" y="7029"/>
                  <a:pt x="17337" y="7220"/>
                  <a:pt x="17629" y="7221"/>
                </a:cubicBezTo>
                <a:cubicBezTo>
                  <a:pt x="17755" y="7221"/>
                  <a:pt x="17880" y="7185"/>
                  <a:pt x="17986" y="7116"/>
                </a:cubicBezTo>
                <a:cubicBezTo>
                  <a:pt x="18710" y="6648"/>
                  <a:pt x="19459" y="6200"/>
                  <a:pt x="20214" y="5786"/>
                </a:cubicBezTo>
                <a:cubicBezTo>
                  <a:pt x="20532" y="5612"/>
                  <a:pt x="20649" y="5212"/>
                  <a:pt x="20474" y="4893"/>
                </a:cubicBezTo>
                <a:cubicBezTo>
                  <a:pt x="20354" y="4675"/>
                  <a:pt x="20129" y="4552"/>
                  <a:pt x="19896" y="4552"/>
                </a:cubicBezTo>
                <a:close/>
                <a:moveTo>
                  <a:pt x="57672" y="5837"/>
                </a:moveTo>
                <a:cubicBezTo>
                  <a:pt x="57456" y="5837"/>
                  <a:pt x="57244" y="5944"/>
                  <a:pt x="57119" y="6139"/>
                </a:cubicBezTo>
                <a:cubicBezTo>
                  <a:pt x="56922" y="6445"/>
                  <a:pt x="57011" y="6852"/>
                  <a:pt x="57316" y="7049"/>
                </a:cubicBezTo>
                <a:cubicBezTo>
                  <a:pt x="58043" y="7514"/>
                  <a:pt x="58761" y="8012"/>
                  <a:pt x="59452" y="8529"/>
                </a:cubicBezTo>
                <a:cubicBezTo>
                  <a:pt x="59564" y="8612"/>
                  <a:pt x="59701" y="8658"/>
                  <a:pt x="59841" y="8658"/>
                </a:cubicBezTo>
                <a:cubicBezTo>
                  <a:pt x="59842" y="8658"/>
                  <a:pt x="59844" y="8658"/>
                  <a:pt x="59846" y="8658"/>
                </a:cubicBezTo>
                <a:lnTo>
                  <a:pt x="59846" y="8659"/>
                </a:lnTo>
                <a:cubicBezTo>
                  <a:pt x="60129" y="8659"/>
                  <a:pt x="60381" y="8478"/>
                  <a:pt x="60470" y="8209"/>
                </a:cubicBezTo>
                <a:cubicBezTo>
                  <a:pt x="60560" y="7940"/>
                  <a:pt x="60466" y="7644"/>
                  <a:pt x="60240" y="7474"/>
                </a:cubicBezTo>
                <a:cubicBezTo>
                  <a:pt x="59524" y="6940"/>
                  <a:pt x="58779" y="6424"/>
                  <a:pt x="58028" y="5942"/>
                </a:cubicBezTo>
                <a:cubicBezTo>
                  <a:pt x="57917" y="5871"/>
                  <a:pt x="57794" y="5837"/>
                  <a:pt x="57672" y="5837"/>
                </a:cubicBezTo>
                <a:close/>
                <a:moveTo>
                  <a:pt x="15473" y="7408"/>
                </a:moveTo>
                <a:cubicBezTo>
                  <a:pt x="15330" y="7408"/>
                  <a:pt x="15187" y="7454"/>
                  <a:pt x="15066" y="7550"/>
                </a:cubicBezTo>
                <a:cubicBezTo>
                  <a:pt x="14352" y="8086"/>
                  <a:pt x="13648" y="8655"/>
                  <a:pt x="12974" y="9242"/>
                </a:cubicBezTo>
                <a:cubicBezTo>
                  <a:pt x="12767" y="9422"/>
                  <a:pt x="12694" y="9711"/>
                  <a:pt x="12790" y="9969"/>
                </a:cubicBezTo>
                <a:cubicBezTo>
                  <a:pt x="12886" y="10226"/>
                  <a:pt x="13131" y="10395"/>
                  <a:pt x="13406" y="10395"/>
                </a:cubicBezTo>
                <a:cubicBezTo>
                  <a:pt x="13564" y="10395"/>
                  <a:pt x="13717" y="10339"/>
                  <a:pt x="13837" y="10235"/>
                </a:cubicBezTo>
                <a:cubicBezTo>
                  <a:pt x="14487" y="9668"/>
                  <a:pt x="15167" y="9118"/>
                  <a:pt x="15855" y="8601"/>
                </a:cubicBezTo>
                <a:cubicBezTo>
                  <a:pt x="16156" y="8387"/>
                  <a:pt x="16221" y="7966"/>
                  <a:pt x="15998" y="7670"/>
                </a:cubicBezTo>
                <a:cubicBezTo>
                  <a:pt x="15869" y="7498"/>
                  <a:pt x="15672" y="7408"/>
                  <a:pt x="15473" y="7408"/>
                </a:cubicBezTo>
                <a:close/>
                <a:moveTo>
                  <a:pt x="61907" y="9000"/>
                </a:moveTo>
                <a:cubicBezTo>
                  <a:pt x="61722" y="9000"/>
                  <a:pt x="61539" y="9077"/>
                  <a:pt x="61409" y="9228"/>
                </a:cubicBezTo>
                <a:cubicBezTo>
                  <a:pt x="61172" y="9503"/>
                  <a:pt x="61203" y="9919"/>
                  <a:pt x="61478" y="10156"/>
                </a:cubicBezTo>
                <a:cubicBezTo>
                  <a:pt x="62129" y="10719"/>
                  <a:pt x="62770" y="11313"/>
                  <a:pt x="63382" y="11923"/>
                </a:cubicBezTo>
                <a:cubicBezTo>
                  <a:pt x="63505" y="12045"/>
                  <a:pt x="63671" y="12115"/>
                  <a:pt x="63846" y="12115"/>
                </a:cubicBezTo>
                <a:lnTo>
                  <a:pt x="63846" y="12114"/>
                </a:lnTo>
                <a:cubicBezTo>
                  <a:pt x="64112" y="12114"/>
                  <a:pt x="64351" y="11953"/>
                  <a:pt x="64453" y="11707"/>
                </a:cubicBezTo>
                <a:cubicBezTo>
                  <a:pt x="64554" y="11461"/>
                  <a:pt x="64497" y="11178"/>
                  <a:pt x="64309" y="10990"/>
                </a:cubicBezTo>
                <a:cubicBezTo>
                  <a:pt x="63675" y="10359"/>
                  <a:pt x="63012" y="9742"/>
                  <a:pt x="62337" y="9160"/>
                </a:cubicBezTo>
                <a:cubicBezTo>
                  <a:pt x="62212" y="9053"/>
                  <a:pt x="62059" y="9000"/>
                  <a:pt x="61907" y="9000"/>
                </a:cubicBezTo>
                <a:close/>
                <a:moveTo>
                  <a:pt x="11466" y="10893"/>
                </a:moveTo>
                <a:cubicBezTo>
                  <a:pt x="11301" y="10893"/>
                  <a:pt x="11136" y="10955"/>
                  <a:pt x="11008" y="11078"/>
                </a:cubicBezTo>
                <a:cubicBezTo>
                  <a:pt x="10377" y="11711"/>
                  <a:pt x="9760" y="12374"/>
                  <a:pt x="9176" y="13049"/>
                </a:cubicBezTo>
                <a:cubicBezTo>
                  <a:pt x="9009" y="13245"/>
                  <a:pt x="8969" y="13519"/>
                  <a:pt x="9076" y="13753"/>
                </a:cubicBezTo>
                <a:cubicBezTo>
                  <a:pt x="9183" y="13987"/>
                  <a:pt x="9417" y="14137"/>
                  <a:pt x="9674" y="14138"/>
                </a:cubicBezTo>
                <a:cubicBezTo>
                  <a:pt x="9864" y="14138"/>
                  <a:pt x="10046" y="14055"/>
                  <a:pt x="10171" y="13910"/>
                </a:cubicBezTo>
                <a:cubicBezTo>
                  <a:pt x="10735" y="13258"/>
                  <a:pt x="11329" y="12618"/>
                  <a:pt x="11939" y="12007"/>
                </a:cubicBezTo>
                <a:cubicBezTo>
                  <a:pt x="12188" y="11748"/>
                  <a:pt x="12184" y="11338"/>
                  <a:pt x="11930" y="11085"/>
                </a:cubicBezTo>
                <a:cubicBezTo>
                  <a:pt x="11802" y="10957"/>
                  <a:pt x="11634" y="10893"/>
                  <a:pt x="11466" y="10893"/>
                </a:cubicBezTo>
                <a:close/>
                <a:moveTo>
                  <a:pt x="65651" y="12730"/>
                </a:moveTo>
                <a:cubicBezTo>
                  <a:pt x="65498" y="12730"/>
                  <a:pt x="65344" y="12783"/>
                  <a:pt x="65219" y="12892"/>
                </a:cubicBezTo>
                <a:cubicBezTo>
                  <a:pt x="64945" y="13130"/>
                  <a:pt x="64916" y="13545"/>
                  <a:pt x="65155" y="13820"/>
                </a:cubicBezTo>
                <a:cubicBezTo>
                  <a:pt x="65721" y="14470"/>
                  <a:pt x="66271" y="15148"/>
                  <a:pt x="66790" y="15838"/>
                </a:cubicBezTo>
                <a:cubicBezTo>
                  <a:pt x="66914" y="16003"/>
                  <a:pt x="67109" y="16099"/>
                  <a:pt x="67315" y="16099"/>
                </a:cubicBezTo>
                <a:lnTo>
                  <a:pt x="67317" y="16099"/>
                </a:lnTo>
                <a:cubicBezTo>
                  <a:pt x="67565" y="16099"/>
                  <a:pt x="67793" y="15958"/>
                  <a:pt x="67904" y="15734"/>
                </a:cubicBezTo>
                <a:cubicBezTo>
                  <a:pt x="68016" y="15512"/>
                  <a:pt x="67991" y="15246"/>
                  <a:pt x="67841" y="15046"/>
                </a:cubicBezTo>
                <a:cubicBezTo>
                  <a:pt x="67303" y="14332"/>
                  <a:pt x="66733" y="13628"/>
                  <a:pt x="66148" y="12956"/>
                </a:cubicBezTo>
                <a:cubicBezTo>
                  <a:pt x="66018" y="12806"/>
                  <a:pt x="65835" y="12730"/>
                  <a:pt x="65651" y="12730"/>
                </a:cubicBezTo>
                <a:close/>
                <a:moveTo>
                  <a:pt x="8017" y="14883"/>
                </a:moveTo>
                <a:cubicBezTo>
                  <a:pt x="7816" y="14883"/>
                  <a:pt x="7619" y="14974"/>
                  <a:pt x="7490" y="15147"/>
                </a:cubicBezTo>
                <a:cubicBezTo>
                  <a:pt x="6954" y="15863"/>
                  <a:pt x="6438" y="16607"/>
                  <a:pt x="5955" y="17360"/>
                </a:cubicBezTo>
                <a:cubicBezTo>
                  <a:pt x="5675" y="17796"/>
                  <a:pt x="5988" y="18371"/>
                  <a:pt x="6508" y="18372"/>
                </a:cubicBezTo>
                <a:cubicBezTo>
                  <a:pt x="6731" y="18372"/>
                  <a:pt x="6941" y="18258"/>
                  <a:pt x="7062" y="18069"/>
                </a:cubicBezTo>
                <a:cubicBezTo>
                  <a:pt x="7527" y="17343"/>
                  <a:pt x="8026" y="16625"/>
                  <a:pt x="8543" y="15935"/>
                </a:cubicBezTo>
                <a:cubicBezTo>
                  <a:pt x="8760" y="15644"/>
                  <a:pt x="8700" y="15232"/>
                  <a:pt x="8410" y="15014"/>
                </a:cubicBezTo>
                <a:cubicBezTo>
                  <a:pt x="8292" y="14926"/>
                  <a:pt x="8154" y="14883"/>
                  <a:pt x="8017" y="14883"/>
                </a:cubicBezTo>
                <a:close/>
                <a:moveTo>
                  <a:pt x="68828" y="16948"/>
                </a:moveTo>
                <a:cubicBezTo>
                  <a:pt x="68705" y="16948"/>
                  <a:pt x="68582" y="16982"/>
                  <a:pt x="68472" y="17054"/>
                </a:cubicBezTo>
                <a:cubicBezTo>
                  <a:pt x="68166" y="17252"/>
                  <a:pt x="68079" y="17660"/>
                  <a:pt x="68278" y="17965"/>
                </a:cubicBezTo>
                <a:cubicBezTo>
                  <a:pt x="68744" y="18688"/>
                  <a:pt x="69192" y="19437"/>
                  <a:pt x="69608" y="20193"/>
                </a:cubicBezTo>
                <a:cubicBezTo>
                  <a:pt x="69723" y="20403"/>
                  <a:pt x="69945" y="20534"/>
                  <a:pt x="70184" y="20534"/>
                </a:cubicBezTo>
                <a:lnTo>
                  <a:pt x="70186" y="20534"/>
                </a:lnTo>
                <a:cubicBezTo>
                  <a:pt x="70686" y="20534"/>
                  <a:pt x="71002" y="19997"/>
                  <a:pt x="70761" y="19559"/>
                </a:cubicBezTo>
                <a:cubicBezTo>
                  <a:pt x="70330" y="18776"/>
                  <a:pt x="69866" y="17999"/>
                  <a:pt x="69382" y="17251"/>
                </a:cubicBezTo>
                <a:cubicBezTo>
                  <a:pt x="69256" y="17055"/>
                  <a:pt x="69044" y="16948"/>
                  <a:pt x="68828" y="16948"/>
                </a:cubicBezTo>
                <a:close/>
                <a:moveTo>
                  <a:pt x="5160" y="19332"/>
                </a:moveTo>
                <a:cubicBezTo>
                  <a:pt x="4927" y="19332"/>
                  <a:pt x="4701" y="19456"/>
                  <a:pt x="4582" y="19674"/>
                </a:cubicBezTo>
                <a:cubicBezTo>
                  <a:pt x="4154" y="20460"/>
                  <a:pt x="3748" y="21271"/>
                  <a:pt x="3378" y="22083"/>
                </a:cubicBezTo>
                <a:cubicBezTo>
                  <a:pt x="3180" y="22519"/>
                  <a:pt x="3498" y="23014"/>
                  <a:pt x="3976" y="23015"/>
                </a:cubicBezTo>
                <a:cubicBezTo>
                  <a:pt x="4234" y="23015"/>
                  <a:pt x="4468" y="22864"/>
                  <a:pt x="4574" y="22629"/>
                </a:cubicBezTo>
                <a:cubicBezTo>
                  <a:pt x="4932" y="21844"/>
                  <a:pt x="5324" y="21062"/>
                  <a:pt x="5737" y="20304"/>
                </a:cubicBezTo>
                <a:cubicBezTo>
                  <a:pt x="5910" y="19986"/>
                  <a:pt x="5793" y="19586"/>
                  <a:pt x="5474" y="19413"/>
                </a:cubicBezTo>
                <a:cubicBezTo>
                  <a:pt x="5374" y="19358"/>
                  <a:pt x="5266" y="19332"/>
                  <a:pt x="5160" y="19332"/>
                </a:cubicBezTo>
                <a:close/>
                <a:moveTo>
                  <a:pt x="71375" y="21582"/>
                </a:moveTo>
                <a:cubicBezTo>
                  <a:pt x="71283" y="21582"/>
                  <a:pt x="71189" y="21601"/>
                  <a:pt x="71100" y="21642"/>
                </a:cubicBezTo>
                <a:cubicBezTo>
                  <a:pt x="70772" y="21793"/>
                  <a:pt x="70628" y="22181"/>
                  <a:pt x="70775" y="22510"/>
                </a:cubicBezTo>
                <a:cubicBezTo>
                  <a:pt x="71137" y="23294"/>
                  <a:pt x="71473" y="24100"/>
                  <a:pt x="71774" y="24904"/>
                </a:cubicBezTo>
                <a:cubicBezTo>
                  <a:pt x="71872" y="25160"/>
                  <a:pt x="72117" y="25329"/>
                  <a:pt x="72391" y="25329"/>
                </a:cubicBezTo>
                <a:cubicBezTo>
                  <a:pt x="72850" y="25328"/>
                  <a:pt x="73167" y="24870"/>
                  <a:pt x="73006" y="24440"/>
                </a:cubicBezTo>
                <a:cubicBezTo>
                  <a:pt x="72692" y="23607"/>
                  <a:pt x="72345" y="22772"/>
                  <a:pt x="71970" y="21960"/>
                </a:cubicBezTo>
                <a:cubicBezTo>
                  <a:pt x="71859" y="21722"/>
                  <a:pt x="71622" y="21582"/>
                  <a:pt x="71375" y="21582"/>
                </a:cubicBezTo>
                <a:close/>
                <a:moveTo>
                  <a:pt x="2971" y="24130"/>
                </a:moveTo>
                <a:cubicBezTo>
                  <a:pt x="2699" y="24130"/>
                  <a:pt x="2444" y="24300"/>
                  <a:pt x="2349" y="24573"/>
                </a:cubicBezTo>
                <a:cubicBezTo>
                  <a:pt x="2039" y="25411"/>
                  <a:pt x="1754" y="26271"/>
                  <a:pt x="1504" y="27129"/>
                </a:cubicBezTo>
                <a:cubicBezTo>
                  <a:pt x="1381" y="27549"/>
                  <a:pt x="1697" y="27969"/>
                  <a:pt x="2135" y="27970"/>
                </a:cubicBezTo>
                <a:cubicBezTo>
                  <a:pt x="2428" y="27969"/>
                  <a:pt x="2684" y="27776"/>
                  <a:pt x="2766" y="27496"/>
                </a:cubicBezTo>
                <a:cubicBezTo>
                  <a:pt x="3007" y="26669"/>
                  <a:pt x="3282" y="25839"/>
                  <a:pt x="3582" y="25031"/>
                </a:cubicBezTo>
                <a:cubicBezTo>
                  <a:pt x="3718" y="24688"/>
                  <a:pt x="3545" y="24300"/>
                  <a:pt x="3199" y="24171"/>
                </a:cubicBezTo>
                <a:cubicBezTo>
                  <a:pt x="3124" y="24143"/>
                  <a:pt x="3047" y="24130"/>
                  <a:pt x="2971" y="24130"/>
                </a:cubicBezTo>
                <a:close/>
                <a:moveTo>
                  <a:pt x="73229" y="26514"/>
                </a:moveTo>
                <a:cubicBezTo>
                  <a:pt x="73167" y="26514"/>
                  <a:pt x="73104" y="26523"/>
                  <a:pt x="73042" y="26541"/>
                </a:cubicBezTo>
                <a:cubicBezTo>
                  <a:pt x="72691" y="26645"/>
                  <a:pt x="72493" y="27016"/>
                  <a:pt x="72600" y="27365"/>
                </a:cubicBezTo>
                <a:cubicBezTo>
                  <a:pt x="72845" y="28194"/>
                  <a:pt x="73062" y="29040"/>
                  <a:pt x="73245" y="29879"/>
                </a:cubicBezTo>
                <a:cubicBezTo>
                  <a:pt x="73312" y="30181"/>
                  <a:pt x="73579" y="30396"/>
                  <a:pt x="73887" y="30397"/>
                </a:cubicBezTo>
                <a:cubicBezTo>
                  <a:pt x="74307" y="30396"/>
                  <a:pt x="74619" y="30009"/>
                  <a:pt x="74530" y="29599"/>
                </a:cubicBezTo>
                <a:cubicBezTo>
                  <a:pt x="74341" y="28728"/>
                  <a:pt x="74114" y="27852"/>
                  <a:pt x="73861" y="26992"/>
                </a:cubicBezTo>
                <a:cubicBezTo>
                  <a:pt x="73779" y="26702"/>
                  <a:pt x="73515" y="26514"/>
                  <a:pt x="73229" y="26514"/>
                </a:cubicBezTo>
                <a:close/>
                <a:moveTo>
                  <a:pt x="1486" y="29218"/>
                </a:moveTo>
                <a:cubicBezTo>
                  <a:pt x="1183" y="29218"/>
                  <a:pt x="910" y="29428"/>
                  <a:pt x="844" y="29737"/>
                </a:cubicBezTo>
                <a:cubicBezTo>
                  <a:pt x="656" y="30609"/>
                  <a:pt x="498" y="31500"/>
                  <a:pt x="373" y="32386"/>
                </a:cubicBezTo>
                <a:cubicBezTo>
                  <a:pt x="317" y="32782"/>
                  <a:pt x="625" y="33135"/>
                  <a:pt x="1024" y="33135"/>
                </a:cubicBezTo>
                <a:cubicBezTo>
                  <a:pt x="1351" y="33135"/>
                  <a:pt x="1629" y="32893"/>
                  <a:pt x="1675" y="32570"/>
                </a:cubicBezTo>
                <a:cubicBezTo>
                  <a:pt x="1796" y="31715"/>
                  <a:pt x="1948" y="30855"/>
                  <a:pt x="2130" y="30014"/>
                </a:cubicBezTo>
                <a:cubicBezTo>
                  <a:pt x="2206" y="29659"/>
                  <a:pt x="1980" y="29309"/>
                  <a:pt x="1625" y="29233"/>
                </a:cubicBezTo>
                <a:cubicBezTo>
                  <a:pt x="1579" y="29223"/>
                  <a:pt x="1532" y="29218"/>
                  <a:pt x="1486" y="29218"/>
                </a:cubicBezTo>
                <a:close/>
                <a:moveTo>
                  <a:pt x="74362" y="31682"/>
                </a:moveTo>
                <a:cubicBezTo>
                  <a:pt x="74331" y="31682"/>
                  <a:pt x="74299" y="31684"/>
                  <a:pt x="74267" y="31688"/>
                </a:cubicBezTo>
                <a:cubicBezTo>
                  <a:pt x="73908" y="31741"/>
                  <a:pt x="73659" y="32074"/>
                  <a:pt x="73711" y="32433"/>
                </a:cubicBezTo>
                <a:cubicBezTo>
                  <a:pt x="73834" y="33283"/>
                  <a:pt x="73928" y="34152"/>
                  <a:pt x="73993" y="35015"/>
                </a:cubicBezTo>
                <a:cubicBezTo>
                  <a:pt x="74017" y="35359"/>
                  <a:pt x="74303" y="35624"/>
                  <a:pt x="74647" y="35625"/>
                </a:cubicBezTo>
                <a:cubicBezTo>
                  <a:pt x="74663" y="35625"/>
                  <a:pt x="74680" y="35624"/>
                  <a:pt x="74695" y="35623"/>
                </a:cubicBezTo>
                <a:cubicBezTo>
                  <a:pt x="75058" y="35597"/>
                  <a:pt x="75331" y="35281"/>
                  <a:pt x="75304" y="34920"/>
                </a:cubicBezTo>
                <a:cubicBezTo>
                  <a:pt x="75237" y="34024"/>
                  <a:pt x="75140" y="33125"/>
                  <a:pt x="75012" y="32245"/>
                </a:cubicBezTo>
                <a:cubicBezTo>
                  <a:pt x="74965" y="31918"/>
                  <a:pt x="74684" y="31682"/>
                  <a:pt x="74362" y="31682"/>
                </a:cubicBezTo>
                <a:close/>
                <a:moveTo>
                  <a:pt x="746" y="34455"/>
                </a:moveTo>
                <a:cubicBezTo>
                  <a:pt x="406" y="34455"/>
                  <a:pt x="119" y="34717"/>
                  <a:pt x="92" y="35062"/>
                </a:cubicBezTo>
                <a:cubicBezTo>
                  <a:pt x="31" y="35934"/>
                  <a:pt x="0" y="36823"/>
                  <a:pt x="0" y="37697"/>
                </a:cubicBezTo>
                <a:lnTo>
                  <a:pt x="0" y="37748"/>
                </a:lnTo>
                <a:cubicBezTo>
                  <a:pt x="0" y="38112"/>
                  <a:pt x="295" y="38405"/>
                  <a:pt x="659" y="38405"/>
                </a:cubicBezTo>
                <a:cubicBezTo>
                  <a:pt x="1021" y="38405"/>
                  <a:pt x="1316" y="38112"/>
                  <a:pt x="1316" y="37748"/>
                </a:cubicBezTo>
                <a:lnTo>
                  <a:pt x="1316" y="37702"/>
                </a:lnTo>
                <a:cubicBezTo>
                  <a:pt x="1316" y="36853"/>
                  <a:pt x="1345" y="35995"/>
                  <a:pt x="1404" y="35152"/>
                </a:cubicBezTo>
                <a:cubicBezTo>
                  <a:pt x="1425" y="34791"/>
                  <a:pt x="1153" y="34481"/>
                  <a:pt x="793" y="34457"/>
                </a:cubicBezTo>
                <a:cubicBezTo>
                  <a:pt x="777" y="34456"/>
                  <a:pt x="761" y="34455"/>
                  <a:pt x="746" y="34455"/>
                </a:cubicBezTo>
                <a:close/>
                <a:moveTo>
                  <a:pt x="74747" y="36952"/>
                </a:moveTo>
                <a:cubicBezTo>
                  <a:pt x="74384" y="36952"/>
                  <a:pt x="74089" y="37246"/>
                  <a:pt x="74089" y="37609"/>
                </a:cubicBezTo>
                <a:lnTo>
                  <a:pt x="74089" y="37703"/>
                </a:lnTo>
                <a:cubicBezTo>
                  <a:pt x="74089" y="38566"/>
                  <a:pt x="74059" y="39439"/>
                  <a:pt x="73998" y="40298"/>
                </a:cubicBezTo>
                <a:cubicBezTo>
                  <a:pt x="73973" y="40660"/>
                  <a:pt x="74245" y="40974"/>
                  <a:pt x="74608" y="41001"/>
                </a:cubicBezTo>
                <a:cubicBezTo>
                  <a:pt x="74624" y="41002"/>
                  <a:pt x="74639" y="41002"/>
                  <a:pt x="74655" y="41002"/>
                </a:cubicBezTo>
                <a:cubicBezTo>
                  <a:pt x="75000" y="41001"/>
                  <a:pt x="75285" y="40735"/>
                  <a:pt x="75311" y="40391"/>
                </a:cubicBezTo>
                <a:cubicBezTo>
                  <a:pt x="75373" y="39501"/>
                  <a:pt x="75405" y="38596"/>
                  <a:pt x="75405" y="37703"/>
                </a:cubicBezTo>
                <a:lnTo>
                  <a:pt x="75405" y="37609"/>
                </a:lnTo>
                <a:cubicBezTo>
                  <a:pt x="75405" y="37246"/>
                  <a:pt x="75110" y="36952"/>
                  <a:pt x="74747" y="36952"/>
                </a:cubicBezTo>
                <a:close/>
                <a:moveTo>
                  <a:pt x="754" y="39733"/>
                </a:moveTo>
                <a:cubicBezTo>
                  <a:pt x="739" y="39733"/>
                  <a:pt x="723" y="39734"/>
                  <a:pt x="707" y="39735"/>
                </a:cubicBezTo>
                <a:cubicBezTo>
                  <a:pt x="345" y="39760"/>
                  <a:pt x="72" y="40075"/>
                  <a:pt x="99" y="40438"/>
                </a:cubicBezTo>
                <a:cubicBezTo>
                  <a:pt x="163" y="41331"/>
                  <a:pt x="259" y="42230"/>
                  <a:pt x="386" y="43113"/>
                </a:cubicBezTo>
                <a:cubicBezTo>
                  <a:pt x="432" y="43435"/>
                  <a:pt x="710" y="43676"/>
                  <a:pt x="1035" y="43677"/>
                </a:cubicBezTo>
                <a:cubicBezTo>
                  <a:pt x="1068" y="43676"/>
                  <a:pt x="1099" y="43674"/>
                  <a:pt x="1130" y="43670"/>
                </a:cubicBezTo>
                <a:cubicBezTo>
                  <a:pt x="1489" y="43618"/>
                  <a:pt x="1738" y="43284"/>
                  <a:pt x="1687" y="42925"/>
                </a:cubicBezTo>
                <a:cubicBezTo>
                  <a:pt x="1565" y="42074"/>
                  <a:pt x="1472" y="41206"/>
                  <a:pt x="1410" y="40343"/>
                </a:cubicBezTo>
                <a:cubicBezTo>
                  <a:pt x="1385" y="39997"/>
                  <a:pt x="1096" y="39733"/>
                  <a:pt x="754" y="39733"/>
                </a:cubicBezTo>
                <a:close/>
                <a:moveTo>
                  <a:pt x="74373" y="42311"/>
                </a:moveTo>
                <a:cubicBezTo>
                  <a:pt x="74050" y="42311"/>
                  <a:pt x="73768" y="42550"/>
                  <a:pt x="73723" y="42880"/>
                </a:cubicBezTo>
                <a:cubicBezTo>
                  <a:pt x="73602" y="43736"/>
                  <a:pt x="73448" y="44595"/>
                  <a:pt x="73266" y="45435"/>
                </a:cubicBezTo>
                <a:cubicBezTo>
                  <a:pt x="73178" y="45845"/>
                  <a:pt x="73490" y="46232"/>
                  <a:pt x="73909" y="46232"/>
                </a:cubicBezTo>
                <a:cubicBezTo>
                  <a:pt x="74219" y="46231"/>
                  <a:pt x="74485" y="46015"/>
                  <a:pt x="74550" y="45713"/>
                </a:cubicBezTo>
                <a:cubicBezTo>
                  <a:pt x="74739" y="44843"/>
                  <a:pt x="74898" y="43952"/>
                  <a:pt x="75025" y="43065"/>
                </a:cubicBezTo>
                <a:cubicBezTo>
                  <a:pt x="75079" y="42705"/>
                  <a:pt x="74828" y="42369"/>
                  <a:pt x="74467" y="42318"/>
                </a:cubicBezTo>
                <a:cubicBezTo>
                  <a:pt x="74435" y="42313"/>
                  <a:pt x="74404" y="42311"/>
                  <a:pt x="74373" y="42311"/>
                </a:cubicBezTo>
                <a:close/>
                <a:moveTo>
                  <a:pt x="1505" y="44962"/>
                </a:moveTo>
                <a:cubicBezTo>
                  <a:pt x="1459" y="44962"/>
                  <a:pt x="1413" y="44967"/>
                  <a:pt x="1366" y="44977"/>
                </a:cubicBezTo>
                <a:cubicBezTo>
                  <a:pt x="1011" y="45055"/>
                  <a:pt x="786" y="45405"/>
                  <a:pt x="864" y="45760"/>
                </a:cubicBezTo>
                <a:cubicBezTo>
                  <a:pt x="1054" y="46634"/>
                  <a:pt x="1278" y="47510"/>
                  <a:pt x="1530" y="48367"/>
                </a:cubicBezTo>
                <a:cubicBezTo>
                  <a:pt x="1613" y="48647"/>
                  <a:pt x="1869" y="48839"/>
                  <a:pt x="2161" y="48840"/>
                </a:cubicBezTo>
                <a:cubicBezTo>
                  <a:pt x="2600" y="48839"/>
                  <a:pt x="2916" y="48417"/>
                  <a:pt x="2792" y="47996"/>
                </a:cubicBezTo>
                <a:cubicBezTo>
                  <a:pt x="2549" y="47169"/>
                  <a:pt x="2333" y="46323"/>
                  <a:pt x="2149" y="45481"/>
                </a:cubicBezTo>
                <a:cubicBezTo>
                  <a:pt x="2081" y="45173"/>
                  <a:pt x="1808" y="44962"/>
                  <a:pt x="1505" y="44962"/>
                </a:cubicBezTo>
                <a:close/>
                <a:moveTo>
                  <a:pt x="73256" y="47479"/>
                </a:moveTo>
                <a:cubicBezTo>
                  <a:pt x="72971" y="47479"/>
                  <a:pt x="72710" y="47665"/>
                  <a:pt x="72626" y="47953"/>
                </a:cubicBezTo>
                <a:cubicBezTo>
                  <a:pt x="72383" y="48779"/>
                  <a:pt x="72108" y="49608"/>
                  <a:pt x="71806" y="50416"/>
                </a:cubicBezTo>
                <a:cubicBezTo>
                  <a:pt x="71648" y="50846"/>
                  <a:pt x="71965" y="51302"/>
                  <a:pt x="72423" y="51303"/>
                </a:cubicBezTo>
                <a:cubicBezTo>
                  <a:pt x="72698" y="51303"/>
                  <a:pt x="72944" y="51132"/>
                  <a:pt x="73039" y="50875"/>
                </a:cubicBezTo>
                <a:cubicBezTo>
                  <a:pt x="73352" y="50037"/>
                  <a:pt x="73637" y="49178"/>
                  <a:pt x="73888" y="48322"/>
                </a:cubicBezTo>
                <a:cubicBezTo>
                  <a:pt x="73990" y="47973"/>
                  <a:pt x="73790" y="47607"/>
                  <a:pt x="73442" y="47506"/>
                </a:cubicBezTo>
                <a:cubicBezTo>
                  <a:pt x="73380" y="47488"/>
                  <a:pt x="73317" y="47479"/>
                  <a:pt x="73256" y="47479"/>
                </a:cubicBezTo>
                <a:close/>
                <a:moveTo>
                  <a:pt x="3000" y="50036"/>
                </a:moveTo>
                <a:cubicBezTo>
                  <a:pt x="2923" y="50036"/>
                  <a:pt x="2845" y="50050"/>
                  <a:pt x="2769" y="50078"/>
                </a:cubicBezTo>
                <a:cubicBezTo>
                  <a:pt x="2431" y="50205"/>
                  <a:pt x="2258" y="50580"/>
                  <a:pt x="2382" y="50919"/>
                </a:cubicBezTo>
                <a:cubicBezTo>
                  <a:pt x="2695" y="51755"/>
                  <a:pt x="3042" y="52590"/>
                  <a:pt x="3415" y="53402"/>
                </a:cubicBezTo>
                <a:cubicBezTo>
                  <a:pt x="3521" y="53636"/>
                  <a:pt x="3755" y="53785"/>
                  <a:pt x="4012" y="53785"/>
                </a:cubicBezTo>
                <a:cubicBezTo>
                  <a:pt x="4491" y="53784"/>
                  <a:pt x="4808" y="53289"/>
                  <a:pt x="4610" y="52854"/>
                </a:cubicBezTo>
                <a:cubicBezTo>
                  <a:pt x="4250" y="52070"/>
                  <a:pt x="3916" y="51265"/>
                  <a:pt x="3613" y="50458"/>
                </a:cubicBezTo>
                <a:cubicBezTo>
                  <a:pt x="3513" y="50197"/>
                  <a:pt x="3264" y="50036"/>
                  <a:pt x="3000" y="50036"/>
                </a:cubicBezTo>
                <a:close/>
                <a:moveTo>
                  <a:pt x="71409" y="52432"/>
                </a:moveTo>
                <a:cubicBezTo>
                  <a:pt x="71160" y="52432"/>
                  <a:pt x="70921" y="52575"/>
                  <a:pt x="70811" y="52816"/>
                </a:cubicBezTo>
                <a:cubicBezTo>
                  <a:pt x="70453" y="53601"/>
                  <a:pt x="70061" y="54383"/>
                  <a:pt x="69647" y="55140"/>
                </a:cubicBezTo>
                <a:cubicBezTo>
                  <a:pt x="69407" y="55578"/>
                  <a:pt x="69724" y="56113"/>
                  <a:pt x="70223" y="56113"/>
                </a:cubicBezTo>
                <a:cubicBezTo>
                  <a:pt x="70464" y="56113"/>
                  <a:pt x="70684" y="55982"/>
                  <a:pt x="70800" y="55771"/>
                </a:cubicBezTo>
                <a:cubicBezTo>
                  <a:pt x="71229" y="54986"/>
                  <a:pt x="71636" y="54177"/>
                  <a:pt x="72007" y="53364"/>
                </a:cubicBezTo>
                <a:cubicBezTo>
                  <a:pt x="72158" y="53034"/>
                  <a:pt x="72013" y="52643"/>
                  <a:pt x="71682" y="52493"/>
                </a:cubicBezTo>
                <a:cubicBezTo>
                  <a:pt x="71593" y="52452"/>
                  <a:pt x="71500" y="52432"/>
                  <a:pt x="71409" y="52432"/>
                </a:cubicBezTo>
                <a:close/>
                <a:moveTo>
                  <a:pt x="5193" y="54822"/>
                </a:moveTo>
                <a:cubicBezTo>
                  <a:pt x="5087" y="54822"/>
                  <a:pt x="4978" y="54848"/>
                  <a:pt x="4878" y="54903"/>
                </a:cubicBezTo>
                <a:cubicBezTo>
                  <a:pt x="4556" y="55079"/>
                  <a:pt x="4441" y="55485"/>
                  <a:pt x="4622" y="55803"/>
                </a:cubicBezTo>
                <a:cubicBezTo>
                  <a:pt x="5052" y="56587"/>
                  <a:pt x="5515" y="57364"/>
                  <a:pt x="5999" y="58113"/>
                </a:cubicBezTo>
                <a:cubicBezTo>
                  <a:pt x="6120" y="58302"/>
                  <a:pt x="6328" y="58415"/>
                  <a:pt x="6552" y="58415"/>
                </a:cubicBezTo>
                <a:cubicBezTo>
                  <a:pt x="7072" y="58414"/>
                  <a:pt x="7386" y="57838"/>
                  <a:pt x="7104" y="57400"/>
                </a:cubicBezTo>
                <a:cubicBezTo>
                  <a:pt x="6637" y="56678"/>
                  <a:pt x="6189" y="55927"/>
                  <a:pt x="5775" y="55171"/>
                </a:cubicBezTo>
                <a:cubicBezTo>
                  <a:pt x="5657" y="54948"/>
                  <a:pt x="5429" y="54822"/>
                  <a:pt x="5193" y="54822"/>
                </a:cubicBezTo>
                <a:close/>
                <a:moveTo>
                  <a:pt x="68877" y="57066"/>
                </a:moveTo>
                <a:cubicBezTo>
                  <a:pt x="68658" y="57066"/>
                  <a:pt x="68443" y="57175"/>
                  <a:pt x="68319" y="57375"/>
                </a:cubicBezTo>
                <a:cubicBezTo>
                  <a:pt x="67853" y="58099"/>
                  <a:pt x="67354" y="58816"/>
                  <a:pt x="66835" y="59508"/>
                </a:cubicBezTo>
                <a:cubicBezTo>
                  <a:pt x="66687" y="59706"/>
                  <a:pt x="66662" y="59973"/>
                  <a:pt x="66773" y="60196"/>
                </a:cubicBezTo>
                <a:cubicBezTo>
                  <a:pt x="66885" y="60418"/>
                  <a:pt x="67113" y="60559"/>
                  <a:pt x="67361" y="60560"/>
                </a:cubicBezTo>
                <a:lnTo>
                  <a:pt x="67361" y="60559"/>
                </a:lnTo>
                <a:cubicBezTo>
                  <a:pt x="67568" y="60559"/>
                  <a:pt x="67763" y="60462"/>
                  <a:pt x="67887" y="60296"/>
                </a:cubicBezTo>
                <a:cubicBezTo>
                  <a:pt x="68424" y="59580"/>
                  <a:pt x="68942" y="58837"/>
                  <a:pt x="69425" y="58087"/>
                </a:cubicBezTo>
                <a:cubicBezTo>
                  <a:pt x="69627" y="57781"/>
                  <a:pt x="69539" y="57369"/>
                  <a:pt x="69232" y="57171"/>
                </a:cubicBezTo>
                <a:cubicBezTo>
                  <a:pt x="69122" y="57100"/>
                  <a:pt x="68999" y="57066"/>
                  <a:pt x="68877" y="57066"/>
                </a:cubicBezTo>
                <a:close/>
                <a:moveTo>
                  <a:pt x="8062" y="59268"/>
                </a:moveTo>
                <a:cubicBezTo>
                  <a:pt x="7924" y="59268"/>
                  <a:pt x="7786" y="59311"/>
                  <a:pt x="7667" y="59400"/>
                </a:cubicBezTo>
                <a:cubicBezTo>
                  <a:pt x="7377" y="59619"/>
                  <a:pt x="7318" y="60030"/>
                  <a:pt x="7536" y="60320"/>
                </a:cubicBezTo>
                <a:cubicBezTo>
                  <a:pt x="8072" y="61034"/>
                  <a:pt x="8640" y="61738"/>
                  <a:pt x="9227" y="62413"/>
                </a:cubicBezTo>
                <a:cubicBezTo>
                  <a:pt x="9352" y="62558"/>
                  <a:pt x="9533" y="62640"/>
                  <a:pt x="9724" y="62640"/>
                </a:cubicBezTo>
                <a:cubicBezTo>
                  <a:pt x="9981" y="62640"/>
                  <a:pt x="10215" y="62489"/>
                  <a:pt x="10322" y="62254"/>
                </a:cubicBezTo>
                <a:cubicBezTo>
                  <a:pt x="10429" y="62020"/>
                  <a:pt x="10389" y="61745"/>
                  <a:pt x="10220" y="61550"/>
                </a:cubicBezTo>
                <a:cubicBezTo>
                  <a:pt x="9654" y="60899"/>
                  <a:pt x="9105" y="60220"/>
                  <a:pt x="8588" y="59531"/>
                </a:cubicBezTo>
                <a:cubicBezTo>
                  <a:pt x="8459" y="59359"/>
                  <a:pt x="8262" y="59268"/>
                  <a:pt x="8062" y="59268"/>
                </a:cubicBezTo>
                <a:close/>
                <a:moveTo>
                  <a:pt x="65701" y="61302"/>
                </a:moveTo>
                <a:cubicBezTo>
                  <a:pt x="65517" y="61302"/>
                  <a:pt x="65334" y="61379"/>
                  <a:pt x="65205" y="61529"/>
                </a:cubicBezTo>
                <a:cubicBezTo>
                  <a:pt x="64639" y="62181"/>
                  <a:pt x="64044" y="62820"/>
                  <a:pt x="63434" y="63430"/>
                </a:cubicBezTo>
                <a:cubicBezTo>
                  <a:pt x="63246" y="63617"/>
                  <a:pt x="63190" y="63900"/>
                  <a:pt x="63291" y="64146"/>
                </a:cubicBezTo>
                <a:cubicBezTo>
                  <a:pt x="63393" y="64391"/>
                  <a:pt x="63633" y="64552"/>
                  <a:pt x="63899" y="64552"/>
                </a:cubicBezTo>
                <a:cubicBezTo>
                  <a:pt x="64074" y="64552"/>
                  <a:pt x="64241" y="64483"/>
                  <a:pt x="64364" y="64359"/>
                </a:cubicBezTo>
                <a:cubicBezTo>
                  <a:pt x="64995" y="63728"/>
                  <a:pt x="65613" y="63065"/>
                  <a:pt x="66198" y="62390"/>
                </a:cubicBezTo>
                <a:cubicBezTo>
                  <a:pt x="66435" y="62115"/>
                  <a:pt x="66406" y="61701"/>
                  <a:pt x="66131" y="61462"/>
                </a:cubicBezTo>
                <a:cubicBezTo>
                  <a:pt x="66007" y="61355"/>
                  <a:pt x="65854" y="61302"/>
                  <a:pt x="65701" y="61302"/>
                </a:cubicBezTo>
                <a:close/>
                <a:moveTo>
                  <a:pt x="11538" y="63268"/>
                </a:moveTo>
                <a:cubicBezTo>
                  <a:pt x="11369" y="63268"/>
                  <a:pt x="11201" y="63333"/>
                  <a:pt x="11073" y="63461"/>
                </a:cubicBezTo>
                <a:cubicBezTo>
                  <a:pt x="10820" y="63714"/>
                  <a:pt x="10816" y="64122"/>
                  <a:pt x="11063" y="64380"/>
                </a:cubicBezTo>
                <a:cubicBezTo>
                  <a:pt x="11696" y="65012"/>
                  <a:pt x="12359" y="65628"/>
                  <a:pt x="13033" y="66213"/>
                </a:cubicBezTo>
                <a:cubicBezTo>
                  <a:pt x="13153" y="66316"/>
                  <a:pt x="13304" y="66373"/>
                  <a:pt x="13463" y="66373"/>
                </a:cubicBezTo>
                <a:cubicBezTo>
                  <a:pt x="13737" y="66373"/>
                  <a:pt x="13983" y="66203"/>
                  <a:pt x="14078" y="65945"/>
                </a:cubicBezTo>
                <a:cubicBezTo>
                  <a:pt x="14175" y="65688"/>
                  <a:pt x="14100" y="65398"/>
                  <a:pt x="13893" y="65218"/>
                </a:cubicBezTo>
                <a:cubicBezTo>
                  <a:pt x="13242" y="64655"/>
                  <a:pt x="12603" y="64059"/>
                  <a:pt x="11991" y="63449"/>
                </a:cubicBezTo>
                <a:cubicBezTo>
                  <a:pt x="11864" y="63328"/>
                  <a:pt x="11701" y="63268"/>
                  <a:pt x="11538" y="63268"/>
                </a:cubicBezTo>
                <a:close/>
                <a:moveTo>
                  <a:pt x="61971" y="65034"/>
                </a:moveTo>
                <a:cubicBezTo>
                  <a:pt x="61815" y="65034"/>
                  <a:pt x="61659" y="65089"/>
                  <a:pt x="61533" y="65201"/>
                </a:cubicBezTo>
                <a:cubicBezTo>
                  <a:pt x="60882" y="65765"/>
                  <a:pt x="60203" y="66314"/>
                  <a:pt x="59513" y="66831"/>
                </a:cubicBezTo>
                <a:cubicBezTo>
                  <a:pt x="59286" y="67001"/>
                  <a:pt x="59194" y="67297"/>
                  <a:pt x="59284" y="67565"/>
                </a:cubicBezTo>
                <a:cubicBezTo>
                  <a:pt x="59373" y="67833"/>
                  <a:pt x="59624" y="68014"/>
                  <a:pt x="59905" y="68014"/>
                </a:cubicBezTo>
                <a:cubicBezTo>
                  <a:pt x="59906" y="68014"/>
                  <a:pt x="59907" y="68014"/>
                  <a:pt x="59908" y="68014"/>
                </a:cubicBezTo>
                <a:cubicBezTo>
                  <a:pt x="60050" y="68014"/>
                  <a:pt x="60188" y="67969"/>
                  <a:pt x="60302" y="67883"/>
                </a:cubicBezTo>
                <a:cubicBezTo>
                  <a:pt x="61016" y="67347"/>
                  <a:pt x="61720" y="66778"/>
                  <a:pt x="62395" y="66194"/>
                </a:cubicBezTo>
                <a:cubicBezTo>
                  <a:pt x="62675" y="65957"/>
                  <a:pt x="62708" y="65536"/>
                  <a:pt x="62468" y="65260"/>
                </a:cubicBezTo>
                <a:cubicBezTo>
                  <a:pt x="62337" y="65110"/>
                  <a:pt x="62154" y="65034"/>
                  <a:pt x="61971" y="65034"/>
                </a:cubicBezTo>
                <a:close/>
                <a:moveTo>
                  <a:pt x="15524" y="66717"/>
                </a:moveTo>
                <a:cubicBezTo>
                  <a:pt x="15324" y="66717"/>
                  <a:pt x="15126" y="66808"/>
                  <a:pt x="14997" y="66981"/>
                </a:cubicBezTo>
                <a:cubicBezTo>
                  <a:pt x="14780" y="67271"/>
                  <a:pt x="14839" y="67684"/>
                  <a:pt x="15130" y="67901"/>
                </a:cubicBezTo>
                <a:cubicBezTo>
                  <a:pt x="15846" y="68438"/>
                  <a:pt x="16589" y="68954"/>
                  <a:pt x="17341" y="69436"/>
                </a:cubicBezTo>
                <a:cubicBezTo>
                  <a:pt x="17446" y="69505"/>
                  <a:pt x="17570" y="69542"/>
                  <a:pt x="17696" y="69542"/>
                </a:cubicBezTo>
                <a:cubicBezTo>
                  <a:pt x="17987" y="69542"/>
                  <a:pt x="18244" y="69349"/>
                  <a:pt x="18327" y="69070"/>
                </a:cubicBezTo>
                <a:cubicBezTo>
                  <a:pt x="18409" y="68789"/>
                  <a:pt x="18298" y="68489"/>
                  <a:pt x="18053" y="68331"/>
                </a:cubicBezTo>
                <a:cubicBezTo>
                  <a:pt x="17328" y="67864"/>
                  <a:pt x="16609" y="67366"/>
                  <a:pt x="15918" y="66848"/>
                </a:cubicBezTo>
                <a:cubicBezTo>
                  <a:pt x="15800" y="66760"/>
                  <a:pt x="15661" y="66717"/>
                  <a:pt x="15524" y="66717"/>
                </a:cubicBezTo>
                <a:close/>
                <a:moveTo>
                  <a:pt x="57739" y="68209"/>
                </a:moveTo>
                <a:cubicBezTo>
                  <a:pt x="57617" y="68209"/>
                  <a:pt x="57494" y="68243"/>
                  <a:pt x="57383" y="68313"/>
                </a:cubicBezTo>
                <a:cubicBezTo>
                  <a:pt x="56658" y="68781"/>
                  <a:pt x="55908" y="69227"/>
                  <a:pt x="55153" y="69640"/>
                </a:cubicBezTo>
                <a:cubicBezTo>
                  <a:pt x="54889" y="69785"/>
                  <a:pt x="54757" y="70088"/>
                  <a:pt x="54831" y="70380"/>
                </a:cubicBezTo>
                <a:cubicBezTo>
                  <a:pt x="54907" y="70671"/>
                  <a:pt x="55168" y="70874"/>
                  <a:pt x="55469" y="70874"/>
                </a:cubicBezTo>
                <a:lnTo>
                  <a:pt x="55469" y="70874"/>
                </a:lnTo>
                <a:cubicBezTo>
                  <a:pt x="55579" y="70874"/>
                  <a:pt x="55688" y="70846"/>
                  <a:pt x="55785" y="70793"/>
                </a:cubicBezTo>
                <a:cubicBezTo>
                  <a:pt x="56566" y="70366"/>
                  <a:pt x="57345" y="69903"/>
                  <a:pt x="58095" y="69419"/>
                </a:cubicBezTo>
                <a:cubicBezTo>
                  <a:pt x="58401" y="69223"/>
                  <a:pt x="58489" y="68816"/>
                  <a:pt x="58293" y="68510"/>
                </a:cubicBezTo>
                <a:cubicBezTo>
                  <a:pt x="58166" y="68315"/>
                  <a:pt x="57955" y="68209"/>
                  <a:pt x="57739" y="68209"/>
                </a:cubicBezTo>
                <a:close/>
                <a:moveTo>
                  <a:pt x="55469" y="70874"/>
                </a:moveTo>
                <a:cubicBezTo>
                  <a:pt x="55469" y="70874"/>
                  <a:pt x="55468" y="70874"/>
                  <a:pt x="55468" y="70874"/>
                </a:cubicBezTo>
                <a:lnTo>
                  <a:pt x="55470" y="70874"/>
                </a:lnTo>
                <a:cubicBezTo>
                  <a:pt x="55470" y="70874"/>
                  <a:pt x="55469" y="70874"/>
                  <a:pt x="55469" y="70874"/>
                </a:cubicBezTo>
                <a:close/>
                <a:moveTo>
                  <a:pt x="19975" y="69578"/>
                </a:moveTo>
                <a:cubicBezTo>
                  <a:pt x="19742" y="69578"/>
                  <a:pt x="19516" y="69703"/>
                  <a:pt x="19397" y="69921"/>
                </a:cubicBezTo>
                <a:cubicBezTo>
                  <a:pt x="19223" y="70238"/>
                  <a:pt x="19340" y="70636"/>
                  <a:pt x="19656" y="70811"/>
                </a:cubicBezTo>
                <a:cubicBezTo>
                  <a:pt x="20442" y="71241"/>
                  <a:pt x="21252" y="71646"/>
                  <a:pt x="22063" y="72017"/>
                </a:cubicBezTo>
                <a:cubicBezTo>
                  <a:pt x="22149" y="72056"/>
                  <a:pt x="22242" y="72076"/>
                  <a:pt x="22336" y="72076"/>
                </a:cubicBezTo>
                <a:cubicBezTo>
                  <a:pt x="22645" y="72076"/>
                  <a:pt x="22913" y="71861"/>
                  <a:pt x="22979" y="71558"/>
                </a:cubicBezTo>
                <a:cubicBezTo>
                  <a:pt x="23045" y="71256"/>
                  <a:pt x="22890" y="70949"/>
                  <a:pt x="22610" y="70820"/>
                </a:cubicBezTo>
                <a:cubicBezTo>
                  <a:pt x="21826" y="70463"/>
                  <a:pt x="21045" y="70072"/>
                  <a:pt x="20285" y="69657"/>
                </a:cubicBezTo>
                <a:cubicBezTo>
                  <a:pt x="20186" y="69604"/>
                  <a:pt x="20080" y="69578"/>
                  <a:pt x="19975" y="69578"/>
                </a:cubicBezTo>
                <a:close/>
                <a:moveTo>
                  <a:pt x="53103" y="70746"/>
                </a:moveTo>
                <a:cubicBezTo>
                  <a:pt x="53013" y="70746"/>
                  <a:pt x="52921" y="70765"/>
                  <a:pt x="52834" y="70805"/>
                </a:cubicBezTo>
                <a:cubicBezTo>
                  <a:pt x="52050" y="71163"/>
                  <a:pt x="51244" y="71497"/>
                  <a:pt x="50438" y="71799"/>
                </a:cubicBezTo>
                <a:cubicBezTo>
                  <a:pt x="50141" y="71910"/>
                  <a:pt x="49965" y="72218"/>
                  <a:pt x="50021" y="72532"/>
                </a:cubicBezTo>
                <a:cubicBezTo>
                  <a:pt x="50079" y="72844"/>
                  <a:pt x="50350" y="73072"/>
                  <a:pt x="50668" y="73073"/>
                </a:cubicBezTo>
                <a:lnTo>
                  <a:pt x="50668" y="73073"/>
                </a:lnTo>
                <a:cubicBezTo>
                  <a:pt x="50747" y="73073"/>
                  <a:pt x="50825" y="73058"/>
                  <a:pt x="50899" y="73031"/>
                </a:cubicBezTo>
                <a:cubicBezTo>
                  <a:pt x="51734" y="72719"/>
                  <a:pt x="52569" y="72372"/>
                  <a:pt x="53381" y="72000"/>
                </a:cubicBezTo>
                <a:cubicBezTo>
                  <a:pt x="53708" y="71847"/>
                  <a:pt x="53851" y="71459"/>
                  <a:pt x="53701" y="71130"/>
                </a:cubicBezTo>
                <a:cubicBezTo>
                  <a:pt x="53591" y="70889"/>
                  <a:pt x="53353" y="70746"/>
                  <a:pt x="53103" y="70746"/>
                </a:cubicBezTo>
                <a:close/>
                <a:moveTo>
                  <a:pt x="50668" y="73073"/>
                </a:moveTo>
                <a:cubicBezTo>
                  <a:pt x="50668" y="73073"/>
                  <a:pt x="50668" y="73073"/>
                  <a:pt x="50668" y="73073"/>
                </a:cubicBezTo>
                <a:lnTo>
                  <a:pt x="50669" y="73073"/>
                </a:lnTo>
                <a:cubicBezTo>
                  <a:pt x="50669" y="73073"/>
                  <a:pt x="50669" y="73073"/>
                  <a:pt x="50668" y="73073"/>
                </a:cubicBezTo>
                <a:close/>
                <a:moveTo>
                  <a:pt x="24782" y="71773"/>
                </a:moveTo>
                <a:cubicBezTo>
                  <a:pt x="24515" y="71773"/>
                  <a:pt x="24264" y="71937"/>
                  <a:pt x="24165" y="72201"/>
                </a:cubicBezTo>
                <a:cubicBezTo>
                  <a:pt x="24039" y="72542"/>
                  <a:pt x="24212" y="72921"/>
                  <a:pt x="24552" y="73047"/>
                </a:cubicBezTo>
                <a:cubicBezTo>
                  <a:pt x="25390" y="73359"/>
                  <a:pt x="26250" y="73644"/>
                  <a:pt x="27106" y="73894"/>
                </a:cubicBezTo>
                <a:cubicBezTo>
                  <a:pt x="27166" y="73912"/>
                  <a:pt x="27228" y="73921"/>
                  <a:pt x="27292" y="73921"/>
                </a:cubicBezTo>
                <a:cubicBezTo>
                  <a:pt x="27618" y="73921"/>
                  <a:pt x="27895" y="73680"/>
                  <a:pt x="27941" y="73357"/>
                </a:cubicBezTo>
                <a:cubicBezTo>
                  <a:pt x="27988" y="73033"/>
                  <a:pt x="27789" y="72725"/>
                  <a:pt x="27476" y="72633"/>
                </a:cubicBezTo>
                <a:cubicBezTo>
                  <a:pt x="26649" y="72391"/>
                  <a:pt x="25819" y="72116"/>
                  <a:pt x="25011" y="71814"/>
                </a:cubicBezTo>
                <a:cubicBezTo>
                  <a:pt x="24936" y="71786"/>
                  <a:pt x="24858" y="71773"/>
                  <a:pt x="24782" y="71773"/>
                </a:cubicBezTo>
                <a:close/>
                <a:moveTo>
                  <a:pt x="48180" y="72586"/>
                </a:moveTo>
                <a:cubicBezTo>
                  <a:pt x="48112" y="72586"/>
                  <a:pt x="48043" y="72597"/>
                  <a:pt x="47975" y="72619"/>
                </a:cubicBezTo>
                <a:cubicBezTo>
                  <a:pt x="47149" y="72862"/>
                  <a:pt x="46302" y="73078"/>
                  <a:pt x="45459" y="73261"/>
                </a:cubicBezTo>
                <a:cubicBezTo>
                  <a:pt x="45131" y="73332"/>
                  <a:pt x="44909" y="73639"/>
                  <a:pt x="44945" y="73973"/>
                </a:cubicBezTo>
                <a:cubicBezTo>
                  <a:pt x="44980" y="74307"/>
                  <a:pt x="45262" y="74560"/>
                  <a:pt x="45598" y="74562"/>
                </a:cubicBezTo>
                <a:cubicBezTo>
                  <a:pt x="45644" y="74560"/>
                  <a:pt x="45692" y="74556"/>
                  <a:pt x="45738" y="74546"/>
                </a:cubicBezTo>
                <a:cubicBezTo>
                  <a:pt x="46612" y="74355"/>
                  <a:pt x="47489" y="74133"/>
                  <a:pt x="48345" y="73881"/>
                </a:cubicBezTo>
                <a:cubicBezTo>
                  <a:pt x="48704" y="73787"/>
                  <a:pt x="48915" y="73414"/>
                  <a:pt x="48810" y="73058"/>
                </a:cubicBezTo>
                <a:cubicBezTo>
                  <a:pt x="48725" y="72771"/>
                  <a:pt x="48463" y="72586"/>
                  <a:pt x="48180" y="72586"/>
                </a:cubicBezTo>
                <a:close/>
                <a:moveTo>
                  <a:pt x="29845" y="73254"/>
                </a:moveTo>
                <a:cubicBezTo>
                  <a:pt x="29542" y="73254"/>
                  <a:pt x="29269" y="73463"/>
                  <a:pt x="29202" y="73772"/>
                </a:cubicBezTo>
                <a:cubicBezTo>
                  <a:pt x="29125" y="74130"/>
                  <a:pt x="29355" y="74483"/>
                  <a:pt x="29714" y="74556"/>
                </a:cubicBezTo>
                <a:cubicBezTo>
                  <a:pt x="30585" y="74743"/>
                  <a:pt x="31477" y="74903"/>
                  <a:pt x="32363" y="75028"/>
                </a:cubicBezTo>
                <a:cubicBezTo>
                  <a:pt x="32393" y="75033"/>
                  <a:pt x="32425" y="75035"/>
                  <a:pt x="32456" y="75035"/>
                </a:cubicBezTo>
                <a:lnTo>
                  <a:pt x="32456" y="75035"/>
                </a:lnTo>
                <a:cubicBezTo>
                  <a:pt x="32802" y="75035"/>
                  <a:pt x="33087" y="74768"/>
                  <a:pt x="33111" y="74423"/>
                </a:cubicBezTo>
                <a:cubicBezTo>
                  <a:pt x="33135" y="74079"/>
                  <a:pt x="32889" y="73774"/>
                  <a:pt x="32547" y="73727"/>
                </a:cubicBezTo>
                <a:cubicBezTo>
                  <a:pt x="31692" y="73605"/>
                  <a:pt x="30831" y="73452"/>
                  <a:pt x="29991" y="73270"/>
                </a:cubicBezTo>
                <a:cubicBezTo>
                  <a:pt x="29942" y="73259"/>
                  <a:pt x="29893" y="73254"/>
                  <a:pt x="29845" y="73254"/>
                </a:cubicBezTo>
                <a:close/>
                <a:moveTo>
                  <a:pt x="32456" y="75035"/>
                </a:moveTo>
                <a:cubicBezTo>
                  <a:pt x="32456" y="75035"/>
                  <a:pt x="32456" y="75035"/>
                  <a:pt x="32455" y="75035"/>
                </a:cubicBezTo>
                <a:lnTo>
                  <a:pt x="32457" y="75035"/>
                </a:lnTo>
                <a:cubicBezTo>
                  <a:pt x="32456" y="75035"/>
                  <a:pt x="32456" y="75035"/>
                  <a:pt x="32456" y="75035"/>
                </a:cubicBezTo>
                <a:close/>
                <a:moveTo>
                  <a:pt x="42996" y="73714"/>
                </a:moveTo>
                <a:cubicBezTo>
                  <a:pt x="42965" y="73714"/>
                  <a:pt x="42934" y="73716"/>
                  <a:pt x="42903" y="73720"/>
                </a:cubicBezTo>
                <a:cubicBezTo>
                  <a:pt x="42052" y="73842"/>
                  <a:pt x="41182" y="73935"/>
                  <a:pt x="40321" y="73996"/>
                </a:cubicBezTo>
                <a:cubicBezTo>
                  <a:pt x="39968" y="74023"/>
                  <a:pt x="39700" y="74322"/>
                  <a:pt x="39712" y="74675"/>
                </a:cubicBezTo>
                <a:cubicBezTo>
                  <a:pt x="39725" y="75028"/>
                  <a:pt x="40014" y="75309"/>
                  <a:pt x="40368" y="75310"/>
                </a:cubicBezTo>
                <a:cubicBezTo>
                  <a:pt x="40383" y="75310"/>
                  <a:pt x="40399" y="75309"/>
                  <a:pt x="40415" y="75309"/>
                </a:cubicBezTo>
                <a:cubicBezTo>
                  <a:pt x="41308" y="75244"/>
                  <a:pt x="42207" y="75148"/>
                  <a:pt x="43089" y="75022"/>
                </a:cubicBezTo>
                <a:cubicBezTo>
                  <a:pt x="43449" y="74971"/>
                  <a:pt x="43699" y="74637"/>
                  <a:pt x="43647" y="74278"/>
                </a:cubicBezTo>
                <a:cubicBezTo>
                  <a:pt x="43600" y="73950"/>
                  <a:pt x="43318" y="73714"/>
                  <a:pt x="42996" y="73714"/>
                </a:cubicBezTo>
                <a:close/>
                <a:moveTo>
                  <a:pt x="35081" y="73998"/>
                </a:moveTo>
                <a:cubicBezTo>
                  <a:pt x="34739" y="73998"/>
                  <a:pt x="34451" y="74263"/>
                  <a:pt x="34427" y="74609"/>
                </a:cubicBezTo>
                <a:cubicBezTo>
                  <a:pt x="34401" y="74972"/>
                  <a:pt x="34676" y="75287"/>
                  <a:pt x="35039" y="75311"/>
                </a:cubicBezTo>
                <a:cubicBezTo>
                  <a:pt x="35921" y="75373"/>
                  <a:pt x="36818" y="75404"/>
                  <a:pt x="37702" y="75404"/>
                </a:cubicBezTo>
                <a:lnTo>
                  <a:pt x="37726" y="75404"/>
                </a:lnTo>
                <a:cubicBezTo>
                  <a:pt x="38089" y="75404"/>
                  <a:pt x="38372" y="75109"/>
                  <a:pt x="38372" y="74747"/>
                </a:cubicBezTo>
                <a:cubicBezTo>
                  <a:pt x="38372" y="74383"/>
                  <a:pt x="38066" y="74089"/>
                  <a:pt x="37702" y="74089"/>
                </a:cubicBezTo>
                <a:cubicBezTo>
                  <a:pt x="36848" y="74089"/>
                  <a:pt x="35982" y="74059"/>
                  <a:pt x="35129" y="74000"/>
                </a:cubicBezTo>
                <a:cubicBezTo>
                  <a:pt x="35113" y="73998"/>
                  <a:pt x="35097" y="73998"/>
                  <a:pt x="35081" y="73998"/>
                </a:cubicBezTo>
                <a:close/>
              </a:path>
            </a:pathLst>
          </a:custGeom>
          <a:solidFill>
            <a:srgbClr val="FE524D">
              <a:alpha val="45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25"/>
          <p:cNvSpPr txBox="1">
            <a:spLocks noGrp="1"/>
          </p:cNvSpPr>
          <p:nvPr>
            <p:ph type="title"/>
          </p:nvPr>
        </p:nvSpPr>
        <p:spPr>
          <a:xfrm>
            <a:off x="3797800" y="1900225"/>
            <a:ext cx="4932900" cy="202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LATAR BELAKANG &amp; DESKRIPSI</a:t>
            </a:r>
            <a:endParaRPr/>
          </a:p>
        </p:txBody>
      </p:sp>
      <p:sp>
        <p:nvSpPr>
          <p:cNvPr id="918" name="Google Shape;918;p25"/>
          <p:cNvSpPr txBox="1">
            <a:spLocks noGrp="1"/>
          </p:cNvSpPr>
          <p:nvPr>
            <p:ph type="title" idx="2"/>
          </p:nvPr>
        </p:nvSpPr>
        <p:spPr>
          <a:xfrm>
            <a:off x="3797800" y="958400"/>
            <a:ext cx="3033600" cy="86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26"/>
          <p:cNvSpPr txBox="1">
            <a:spLocks noGrp="1"/>
          </p:cNvSpPr>
          <p:nvPr>
            <p:ph type="body" idx="1"/>
          </p:nvPr>
        </p:nvSpPr>
        <p:spPr>
          <a:xfrm>
            <a:off x="1978050" y="663900"/>
            <a:ext cx="5187900" cy="38157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a:t>Hingga saat ini, Indonesia masih tidak berhenti untuk melawan covid-19. Jumlah kasus masyarakat yang terkena covid-19 pun terus menerus bertambah setiap harinya. Metode penyebaran covid-19 terpantau sangat cepat sehingga pemerintah mengeluarkan kebijakan bagi masyarakat agar melakukan </a:t>
            </a:r>
            <a:r>
              <a:rPr lang="en" i="1"/>
              <a:t>extreme social distancing </a:t>
            </a:r>
            <a:r>
              <a:rPr lang="en"/>
              <a:t>atau yang Bahasa Indonesianya disebut dengan Pembatasan Sosial Berskala Besar (PSBB).  Dalam masa PSBB ini, masyarakat merasa kesulitan untuk bertemu serta membantu masyarakat lainnya yang mengalami musibah secara langsung. Maka dari itu kami membuat “</a:t>
            </a:r>
            <a:r>
              <a:rPr lang="en" i="1"/>
              <a:t>Health Crowdfunding Website</a:t>
            </a:r>
            <a:r>
              <a:rPr lang="en"/>
              <a:t>” yang merupakan website untuk menggalang donasi, dimana dana tersebut berasal dari masyarakat dan untuk masyarakat kembali. </a:t>
            </a:r>
            <a:endParaRPr/>
          </a:p>
        </p:txBody>
      </p:sp>
      <p:sp>
        <p:nvSpPr>
          <p:cNvPr id="924" name="Google Shape;924;p26"/>
          <p:cNvSpPr txBox="1">
            <a:spLocks noGrp="1"/>
          </p:cNvSpPr>
          <p:nvPr>
            <p:ph type="title"/>
          </p:nvPr>
        </p:nvSpPr>
        <p:spPr>
          <a:xfrm rot="-5400000">
            <a:off x="5033475" y="580625"/>
            <a:ext cx="7059600" cy="44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LATAR BELAKANG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929" name="Google Shape;929;p27"/>
          <p:cNvSpPr txBox="1">
            <a:spLocks noGrp="1"/>
          </p:cNvSpPr>
          <p:nvPr>
            <p:ph type="title"/>
          </p:nvPr>
        </p:nvSpPr>
        <p:spPr>
          <a:xfrm>
            <a:off x="1632000" y="1696850"/>
            <a:ext cx="5880000" cy="130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15.000++</a:t>
            </a:r>
            <a:endParaRPr/>
          </a:p>
        </p:txBody>
      </p:sp>
      <p:sp>
        <p:nvSpPr>
          <p:cNvPr id="930" name="Google Shape;930;p27"/>
          <p:cNvSpPr txBox="1">
            <a:spLocks noGrp="1"/>
          </p:cNvSpPr>
          <p:nvPr>
            <p:ph type="body" idx="1"/>
          </p:nvPr>
        </p:nvSpPr>
        <p:spPr>
          <a:xfrm>
            <a:off x="2051850" y="3072575"/>
            <a:ext cx="5040300" cy="1300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Kasus covid-19 yang terjadi di Indonesia hingga tanggal 13 Mei 2020.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sp>
        <p:nvSpPr>
          <p:cNvPr id="935" name="Google Shape;935;p28"/>
          <p:cNvSpPr txBox="1">
            <a:spLocks noGrp="1"/>
          </p:cNvSpPr>
          <p:nvPr>
            <p:ph type="body" idx="1"/>
          </p:nvPr>
        </p:nvSpPr>
        <p:spPr>
          <a:xfrm>
            <a:off x="2415750" y="1256700"/>
            <a:ext cx="4312500" cy="2630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i="1"/>
              <a:t>Health Crowdfunding Website </a:t>
            </a:r>
            <a:r>
              <a:rPr lang="en"/>
              <a:t>adalah website untuk melakukan penggalangan donasi dan akan berfungsi untuk membantu masyarakat yang membutuhkan tanpa melakukan kontak fisik secara berlebih. Penggalangan donasi ini juga mendukung kebijakan pemerintah dalam melakukan pembatasan sosial secara ekstrim sebab penggalangan dilakukan secara online.</a:t>
            </a:r>
            <a:endParaRPr/>
          </a:p>
          <a:p>
            <a:pPr marL="0" lvl="0" indent="0" algn="ctr" rtl="0">
              <a:spcBef>
                <a:spcPts val="1600"/>
              </a:spcBef>
              <a:spcAft>
                <a:spcPts val="1600"/>
              </a:spcAft>
              <a:buNone/>
            </a:pPr>
            <a:endParaRPr/>
          </a:p>
        </p:txBody>
      </p:sp>
      <p:sp>
        <p:nvSpPr>
          <p:cNvPr id="936" name="Google Shape;936;p28"/>
          <p:cNvSpPr txBox="1">
            <a:spLocks noGrp="1"/>
          </p:cNvSpPr>
          <p:nvPr>
            <p:ph type="title"/>
          </p:nvPr>
        </p:nvSpPr>
        <p:spPr>
          <a:xfrm rot="-5400000">
            <a:off x="5033475" y="580625"/>
            <a:ext cx="7059600" cy="44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DESKRIPSI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p29"/>
          <p:cNvSpPr txBox="1">
            <a:spLocks noGrp="1"/>
          </p:cNvSpPr>
          <p:nvPr>
            <p:ph type="title"/>
          </p:nvPr>
        </p:nvSpPr>
        <p:spPr>
          <a:xfrm>
            <a:off x="3818025" y="1735450"/>
            <a:ext cx="5195100" cy="202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TEKNOLOGI YANG DIGUNAKAN</a:t>
            </a:r>
            <a:endParaRPr/>
          </a:p>
        </p:txBody>
      </p:sp>
      <p:sp>
        <p:nvSpPr>
          <p:cNvPr id="942" name="Google Shape;942;p29"/>
          <p:cNvSpPr txBox="1">
            <a:spLocks noGrp="1"/>
          </p:cNvSpPr>
          <p:nvPr>
            <p:ph type="title" idx="2"/>
          </p:nvPr>
        </p:nvSpPr>
        <p:spPr>
          <a:xfrm>
            <a:off x="3818025" y="874450"/>
            <a:ext cx="3033600" cy="86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30"/>
          <p:cNvSpPr/>
          <p:nvPr/>
        </p:nvSpPr>
        <p:spPr>
          <a:xfrm>
            <a:off x="512075" y="543025"/>
            <a:ext cx="4167900" cy="311700"/>
          </a:xfrm>
          <a:prstGeom prst="rect">
            <a:avLst/>
          </a:pr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0"/>
          <p:cNvSpPr txBox="1">
            <a:spLocks noGrp="1"/>
          </p:cNvSpPr>
          <p:nvPr>
            <p:ph type="title"/>
          </p:nvPr>
        </p:nvSpPr>
        <p:spPr>
          <a:xfrm>
            <a:off x="415450" y="543025"/>
            <a:ext cx="7059600" cy="44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Teknologi yang Digunakan</a:t>
            </a:r>
            <a:endParaRPr sz="2200"/>
          </a:p>
        </p:txBody>
      </p:sp>
      <p:sp>
        <p:nvSpPr>
          <p:cNvPr id="949" name="Google Shape;949;p30"/>
          <p:cNvSpPr/>
          <p:nvPr/>
        </p:nvSpPr>
        <p:spPr>
          <a:xfrm>
            <a:off x="983063" y="1416263"/>
            <a:ext cx="1497000" cy="1302000"/>
          </a:xfrm>
          <a:prstGeom prst="triangle">
            <a:avLst>
              <a:gd name="adj" fmla="val 50000"/>
            </a:avLst>
          </a:pr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0"/>
          <p:cNvSpPr/>
          <p:nvPr/>
        </p:nvSpPr>
        <p:spPr>
          <a:xfrm>
            <a:off x="142950" y="721700"/>
            <a:ext cx="4031100" cy="364800"/>
          </a:xfrm>
          <a:prstGeom prst="rect">
            <a:avLst/>
          </a:pr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0"/>
          <p:cNvSpPr/>
          <p:nvPr/>
        </p:nvSpPr>
        <p:spPr>
          <a:xfrm>
            <a:off x="2876777" y="1416263"/>
            <a:ext cx="1497000" cy="1302000"/>
          </a:xfrm>
          <a:prstGeom prst="triangle">
            <a:avLst>
              <a:gd name="adj" fmla="val 50000"/>
            </a:avLst>
          </a:pr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0"/>
          <p:cNvSpPr/>
          <p:nvPr/>
        </p:nvSpPr>
        <p:spPr>
          <a:xfrm>
            <a:off x="4770357" y="1416263"/>
            <a:ext cx="1497000" cy="1302000"/>
          </a:xfrm>
          <a:prstGeom prst="triangle">
            <a:avLst>
              <a:gd name="adj" fmla="val 50000"/>
            </a:avLst>
          </a:pr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0"/>
          <p:cNvSpPr/>
          <p:nvPr/>
        </p:nvSpPr>
        <p:spPr>
          <a:xfrm>
            <a:off x="6663937" y="1416263"/>
            <a:ext cx="1497000" cy="1302000"/>
          </a:xfrm>
          <a:prstGeom prst="triangle">
            <a:avLst>
              <a:gd name="adj" fmla="val 50000"/>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0"/>
          <p:cNvSpPr/>
          <p:nvPr/>
        </p:nvSpPr>
        <p:spPr>
          <a:xfrm>
            <a:off x="63240" y="3186137"/>
            <a:ext cx="1497000" cy="1302000"/>
          </a:xfrm>
          <a:prstGeom prst="triangle">
            <a:avLst>
              <a:gd name="adj" fmla="val 50000"/>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0"/>
          <p:cNvSpPr/>
          <p:nvPr/>
        </p:nvSpPr>
        <p:spPr>
          <a:xfrm>
            <a:off x="1956819" y="3186137"/>
            <a:ext cx="1497000" cy="1302000"/>
          </a:xfrm>
          <a:prstGeom prst="triangle">
            <a:avLst>
              <a:gd name="adj" fmla="val 50000"/>
            </a:avLst>
          </a:pr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0"/>
          <p:cNvSpPr/>
          <p:nvPr/>
        </p:nvSpPr>
        <p:spPr>
          <a:xfrm>
            <a:off x="3850399" y="3186137"/>
            <a:ext cx="1497000" cy="1302000"/>
          </a:xfrm>
          <a:prstGeom prst="triangle">
            <a:avLst>
              <a:gd name="adj" fmla="val 50000"/>
            </a:avLst>
          </a:pr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57" name="Google Shape;957;p30"/>
          <p:cNvPicPr preferRelativeResize="0"/>
          <p:nvPr/>
        </p:nvPicPr>
        <p:blipFill>
          <a:blip r:embed="rId3">
            <a:alphaModFix/>
          </a:blip>
          <a:stretch>
            <a:fillRect/>
          </a:stretch>
        </p:blipFill>
        <p:spPr>
          <a:xfrm>
            <a:off x="2935033" y="1457858"/>
            <a:ext cx="1342118" cy="1301922"/>
          </a:xfrm>
          <a:prstGeom prst="rect">
            <a:avLst/>
          </a:prstGeom>
          <a:noFill/>
          <a:ln>
            <a:noFill/>
          </a:ln>
        </p:spPr>
      </p:pic>
      <p:pic>
        <p:nvPicPr>
          <p:cNvPr id="958" name="Google Shape;958;p30"/>
          <p:cNvPicPr preferRelativeResize="0"/>
          <p:nvPr/>
        </p:nvPicPr>
        <p:blipFill>
          <a:blip r:embed="rId4">
            <a:alphaModFix/>
          </a:blip>
          <a:stretch>
            <a:fillRect/>
          </a:stretch>
        </p:blipFill>
        <p:spPr>
          <a:xfrm>
            <a:off x="4946045" y="1457865"/>
            <a:ext cx="1107265" cy="1301945"/>
          </a:xfrm>
          <a:prstGeom prst="rect">
            <a:avLst/>
          </a:prstGeom>
          <a:noFill/>
          <a:ln>
            <a:noFill/>
          </a:ln>
        </p:spPr>
      </p:pic>
      <p:pic>
        <p:nvPicPr>
          <p:cNvPr id="959" name="Google Shape;959;p30"/>
          <p:cNvPicPr preferRelativeResize="0"/>
          <p:nvPr/>
        </p:nvPicPr>
        <p:blipFill rotWithShape="1">
          <a:blip r:embed="rId5">
            <a:alphaModFix/>
          </a:blip>
          <a:srcRect t="-2850" b="2849"/>
          <a:stretch/>
        </p:blipFill>
        <p:spPr>
          <a:xfrm>
            <a:off x="3763863" y="3048042"/>
            <a:ext cx="1620396" cy="1450596"/>
          </a:xfrm>
          <a:prstGeom prst="rect">
            <a:avLst/>
          </a:prstGeom>
          <a:noFill/>
          <a:ln>
            <a:noFill/>
          </a:ln>
        </p:spPr>
      </p:pic>
      <p:pic>
        <p:nvPicPr>
          <p:cNvPr id="960" name="Google Shape;960;p30"/>
          <p:cNvPicPr preferRelativeResize="0"/>
          <p:nvPr/>
        </p:nvPicPr>
        <p:blipFill rotWithShape="1">
          <a:blip r:embed="rId6">
            <a:alphaModFix/>
          </a:blip>
          <a:srcRect r="53902"/>
          <a:stretch/>
        </p:blipFill>
        <p:spPr>
          <a:xfrm>
            <a:off x="2227548" y="3166603"/>
            <a:ext cx="955494" cy="1301945"/>
          </a:xfrm>
          <a:prstGeom prst="rect">
            <a:avLst/>
          </a:prstGeom>
          <a:noFill/>
          <a:ln>
            <a:noFill/>
          </a:ln>
        </p:spPr>
      </p:pic>
      <p:pic>
        <p:nvPicPr>
          <p:cNvPr id="961" name="Google Shape;961;p30"/>
          <p:cNvPicPr preferRelativeResize="0"/>
          <p:nvPr/>
        </p:nvPicPr>
        <p:blipFill rotWithShape="1">
          <a:blip r:embed="rId6">
            <a:alphaModFix/>
          </a:blip>
          <a:srcRect l="54178"/>
          <a:stretch/>
        </p:blipFill>
        <p:spPr>
          <a:xfrm>
            <a:off x="309026" y="3177736"/>
            <a:ext cx="955497" cy="1309736"/>
          </a:xfrm>
          <a:prstGeom prst="rect">
            <a:avLst/>
          </a:prstGeom>
          <a:noFill/>
          <a:ln>
            <a:noFill/>
          </a:ln>
        </p:spPr>
      </p:pic>
      <p:pic>
        <p:nvPicPr>
          <p:cNvPr id="962" name="Google Shape;962;p30"/>
          <p:cNvPicPr preferRelativeResize="0"/>
          <p:nvPr/>
        </p:nvPicPr>
        <p:blipFill rotWithShape="1">
          <a:blip r:embed="rId7">
            <a:alphaModFix/>
          </a:blip>
          <a:srcRect l="26651" t="13219" r="25916" b="12640"/>
          <a:stretch/>
        </p:blipFill>
        <p:spPr>
          <a:xfrm>
            <a:off x="1216211" y="1486459"/>
            <a:ext cx="1030635" cy="1172668"/>
          </a:xfrm>
          <a:prstGeom prst="rect">
            <a:avLst/>
          </a:prstGeom>
          <a:noFill/>
          <a:ln>
            <a:noFill/>
          </a:ln>
        </p:spPr>
      </p:pic>
      <p:pic>
        <p:nvPicPr>
          <p:cNvPr id="963" name="Google Shape;963;p30"/>
          <p:cNvPicPr preferRelativeResize="0"/>
          <p:nvPr/>
        </p:nvPicPr>
        <p:blipFill rotWithShape="1">
          <a:blip r:embed="rId8">
            <a:alphaModFix/>
          </a:blip>
          <a:srcRect l="25305" t="6564" r="25241" b="6022"/>
          <a:stretch/>
        </p:blipFill>
        <p:spPr>
          <a:xfrm>
            <a:off x="6741353" y="1561757"/>
            <a:ext cx="1342118" cy="1149037"/>
          </a:xfrm>
          <a:prstGeom prst="rect">
            <a:avLst/>
          </a:prstGeom>
          <a:noFill/>
          <a:ln>
            <a:noFill/>
          </a:ln>
        </p:spPr>
      </p:pic>
      <p:sp>
        <p:nvSpPr>
          <p:cNvPr id="964" name="Google Shape;964;p30"/>
          <p:cNvSpPr/>
          <p:nvPr/>
        </p:nvSpPr>
        <p:spPr>
          <a:xfrm>
            <a:off x="5749969" y="3143613"/>
            <a:ext cx="1497000" cy="1302000"/>
          </a:xfrm>
          <a:prstGeom prst="triangle">
            <a:avLst>
              <a:gd name="adj" fmla="val 50000"/>
            </a:avLst>
          </a:pr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0"/>
          <p:cNvSpPr/>
          <p:nvPr/>
        </p:nvSpPr>
        <p:spPr>
          <a:xfrm>
            <a:off x="7612712" y="3143613"/>
            <a:ext cx="1497000" cy="1302000"/>
          </a:xfrm>
          <a:prstGeom prst="triangle">
            <a:avLst>
              <a:gd name="adj" fmla="val 50000"/>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66" name="Google Shape;966;p30"/>
          <p:cNvPicPr preferRelativeResize="0"/>
          <p:nvPr/>
        </p:nvPicPr>
        <p:blipFill>
          <a:blip r:embed="rId9">
            <a:alphaModFix/>
          </a:blip>
          <a:stretch>
            <a:fillRect/>
          </a:stretch>
        </p:blipFill>
        <p:spPr>
          <a:xfrm>
            <a:off x="5926425" y="3295874"/>
            <a:ext cx="1231570" cy="1172675"/>
          </a:xfrm>
          <a:prstGeom prst="rect">
            <a:avLst/>
          </a:prstGeom>
          <a:noFill/>
          <a:ln>
            <a:noFill/>
          </a:ln>
        </p:spPr>
      </p:pic>
      <p:pic>
        <p:nvPicPr>
          <p:cNvPr id="967" name="Google Shape;967;p30"/>
          <p:cNvPicPr preferRelativeResize="0"/>
          <p:nvPr/>
        </p:nvPicPr>
        <p:blipFill>
          <a:blip r:embed="rId10">
            <a:alphaModFix/>
          </a:blip>
          <a:stretch>
            <a:fillRect/>
          </a:stretch>
        </p:blipFill>
        <p:spPr>
          <a:xfrm>
            <a:off x="7700175" y="3297525"/>
            <a:ext cx="1231575" cy="1231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31"/>
          <p:cNvSpPr txBox="1">
            <a:spLocks noGrp="1"/>
          </p:cNvSpPr>
          <p:nvPr>
            <p:ph type="title"/>
          </p:nvPr>
        </p:nvSpPr>
        <p:spPr>
          <a:xfrm>
            <a:off x="2282375" y="1989900"/>
            <a:ext cx="6721200" cy="202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300"/>
              <a:t>SITE MAP / </a:t>
            </a:r>
            <a:endParaRPr sz="4300"/>
          </a:p>
          <a:p>
            <a:pPr marL="0" lvl="0" indent="0" algn="l" rtl="0">
              <a:spcBef>
                <a:spcPts val="0"/>
              </a:spcBef>
              <a:spcAft>
                <a:spcPts val="0"/>
              </a:spcAft>
              <a:buNone/>
            </a:pPr>
            <a:r>
              <a:rPr lang="en" sz="4300"/>
              <a:t>STRUKTUR HALAMAN</a:t>
            </a:r>
            <a:endParaRPr sz="4300"/>
          </a:p>
        </p:txBody>
      </p:sp>
      <p:sp>
        <p:nvSpPr>
          <p:cNvPr id="973" name="Google Shape;973;p31"/>
          <p:cNvSpPr txBox="1">
            <a:spLocks noGrp="1"/>
          </p:cNvSpPr>
          <p:nvPr>
            <p:ph type="title" idx="2"/>
          </p:nvPr>
        </p:nvSpPr>
        <p:spPr>
          <a:xfrm>
            <a:off x="2282375" y="1128900"/>
            <a:ext cx="3033600" cy="86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7400"/>
              <a:t>03</a:t>
            </a:r>
            <a:endParaRPr sz="7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Google Shape;978;p32"/>
          <p:cNvSpPr txBox="1">
            <a:spLocks noGrp="1"/>
          </p:cNvSpPr>
          <p:nvPr>
            <p:ph type="title"/>
          </p:nvPr>
        </p:nvSpPr>
        <p:spPr>
          <a:xfrm>
            <a:off x="655075" y="345300"/>
            <a:ext cx="4080600" cy="109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t>Membuat </a:t>
            </a:r>
            <a:endParaRPr sz="3400"/>
          </a:p>
          <a:p>
            <a:pPr marL="0" lvl="0" indent="0" algn="l" rtl="0">
              <a:spcBef>
                <a:spcPts val="0"/>
              </a:spcBef>
              <a:spcAft>
                <a:spcPts val="0"/>
              </a:spcAft>
              <a:buNone/>
            </a:pPr>
            <a:r>
              <a:rPr lang="en" sz="3400"/>
              <a:t>Campaign</a:t>
            </a:r>
            <a:endParaRPr sz="3400"/>
          </a:p>
        </p:txBody>
      </p:sp>
      <p:pic>
        <p:nvPicPr>
          <p:cNvPr id="979" name="Google Shape;979;p32"/>
          <p:cNvPicPr preferRelativeResize="0"/>
          <p:nvPr/>
        </p:nvPicPr>
        <p:blipFill>
          <a:blip r:embed="rId3">
            <a:alphaModFix/>
          </a:blip>
          <a:stretch>
            <a:fillRect/>
          </a:stretch>
        </p:blipFill>
        <p:spPr>
          <a:xfrm>
            <a:off x="4735675" y="345300"/>
            <a:ext cx="4123376" cy="2316151"/>
          </a:xfrm>
          <a:prstGeom prst="rect">
            <a:avLst/>
          </a:prstGeom>
          <a:noFill/>
          <a:ln>
            <a:noFill/>
          </a:ln>
        </p:spPr>
      </p:pic>
      <p:pic>
        <p:nvPicPr>
          <p:cNvPr id="980" name="Google Shape;980;p32"/>
          <p:cNvPicPr preferRelativeResize="0"/>
          <p:nvPr/>
        </p:nvPicPr>
        <p:blipFill>
          <a:blip r:embed="rId4">
            <a:alphaModFix/>
          </a:blip>
          <a:stretch>
            <a:fillRect/>
          </a:stretch>
        </p:blipFill>
        <p:spPr>
          <a:xfrm>
            <a:off x="633687" y="2661442"/>
            <a:ext cx="4123376" cy="2316183"/>
          </a:xfrm>
          <a:prstGeom prst="rect">
            <a:avLst/>
          </a:prstGeom>
          <a:noFill/>
          <a:ln>
            <a:noFill/>
          </a:ln>
        </p:spPr>
      </p:pic>
    </p:spTree>
  </p:cSld>
  <p:clrMapOvr>
    <a:masterClrMapping/>
  </p:clrMapOvr>
</p:sld>
</file>

<file path=ppt/theme/theme1.xml><?xml version="1.0" encoding="utf-8"?>
<a:theme xmlns:a="http://schemas.openxmlformats.org/drawingml/2006/main" name="Visual Communication Workshop by Slidesgo">
  <a:themeElements>
    <a:clrScheme name="Simple Light">
      <a:dk1>
        <a:srgbClr val="000000"/>
      </a:dk1>
      <a:lt1>
        <a:srgbClr val="FFFFFF"/>
      </a:lt1>
      <a:dk2>
        <a:srgbClr val="595959"/>
      </a:dk2>
      <a:lt2>
        <a:srgbClr val="011E50"/>
      </a:lt2>
      <a:accent1>
        <a:srgbClr val="99D7EF"/>
      </a:accent1>
      <a:accent2>
        <a:srgbClr val="011E50"/>
      </a:accent2>
      <a:accent3>
        <a:srgbClr val="FE524D"/>
      </a:accent3>
      <a:accent4>
        <a:srgbClr val="FE9B2B"/>
      </a:accent4>
      <a:accent5>
        <a:srgbClr val="FFF8FF"/>
      </a:accent5>
      <a:accent6>
        <a:srgbClr val="FFD966"/>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215</Words>
  <Application>Microsoft Office PowerPoint</Application>
  <PresentationFormat>On-screen Show (16:9)</PresentationFormat>
  <Paragraphs>26</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Montserrat</vt:lpstr>
      <vt:lpstr>Visual Communication Workshop by Slidesgo</vt:lpstr>
      <vt:lpstr>HEALTH CROWDFUNDING WEBSITE</vt:lpstr>
      <vt:lpstr>LATAR BELAKANG &amp; DESKRIPSI</vt:lpstr>
      <vt:lpstr>LATAR BELAKANG</vt:lpstr>
      <vt:lpstr>15.000++</vt:lpstr>
      <vt:lpstr>DESKRIPSI</vt:lpstr>
      <vt:lpstr>TEKNOLOGI YANG DIGUNAKAN</vt:lpstr>
      <vt:lpstr>Teknologi yang Digunakan</vt:lpstr>
      <vt:lpstr>SITE MAP /  STRUKTUR HALAMAN</vt:lpstr>
      <vt:lpstr>Membuat  Campaign</vt:lpstr>
      <vt:lpstr>PowerPoint Presentation</vt:lpstr>
      <vt:lpstr>Melakukan Donasi</vt:lpstr>
      <vt:lpstr>Histori Donasi dan Top Up</vt:lpstr>
      <vt:lpstr>Top Up Dana</vt:lpstr>
      <vt:lpstr>STRUKTUR DATABASE (ERD)</vt:lpstr>
      <vt:lpstr>Struktur Database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CROWDFUNDING WEBSITE</dc:title>
  <cp:lastModifiedBy>tifanny rizka</cp:lastModifiedBy>
  <cp:revision>3</cp:revision>
  <dcterms:modified xsi:type="dcterms:W3CDTF">2020-05-14T04:48:36Z</dcterms:modified>
</cp:coreProperties>
</file>