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4df0212f4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4df0212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f0212f45_0_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f0212f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f0212f45_0_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f0212f4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df0212f45_0_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df0212f4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df0212f45_0_1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df0212f4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df0212f45_0_2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df0212f4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4df0212f45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4df0212f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4df0212f45_0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4df0212f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4114e65f62_0_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4114e65f6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114e65f62_0_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114e65f6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114e65f62_0_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114e65f6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114e65f62_0_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114e65f6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14e65f62_0_2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14e65f6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df0212f45_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df0212f4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Tables with Pandas</a:t>
            </a:r>
            <a:endParaRPr/>
          </a:p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100</a:t>
            </a:r>
            <a:endParaRPr/>
          </a:p>
        </p:txBody>
      </p:sp>
      <p:sp>
        <p:nvSpPr>
          <p:cNvPr id="32" name="Google Shape;32;p8"/>
          <p:cNvSpPr txBox="1"/>
          <p:nvPr/>
        </p:nvSpPr>
        <p:spPr>
          <a:xfrm>
            <a:off x="2485650" y="4656600"/>
            <a:ext cx="4172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originally by Josh Hug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 &amp; Pivot Diagrams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groupby/agg</a:t>
            </a:r>
            <a:r>
              <a:rPr lang="en"/>
              <a:t> Summary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2074357" y="133737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24" name="Google Shape;124;p18"/>
          <p:cNvSpPr/>
          <p:nvPr/>
        </p:nvSpPr>
        <p:spPr>
          <a:xfrm>
            <a:off x="2476448" y="13373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25" name="Google Shape;125;p18"/>
          <p:cNvSpPr/>
          <p:nvPr/>
        </p:nvSpPr>
        <p:spPr>
          <a:xfrm>
            <a:off x="2074357" y="1728269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26" name="Google Shape;126;p18"/>
          <p:cNvSpPr/>
          <p:nvPr/>
        </p:nvSpPr>
        <p:spPr>
          <a:xfrm>
            <a:off x="2476448" y="1728269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7" name="Google Shape;127;p18"/>
          <p:cNvSpPr/>
          <p:nvPr/>
        </p:nvSpPr>
        <p:spPr>
          <a:xfrm>
            <a:off x="2074357" y="2119163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128" name="Google Shape;128;p18"/>
          <p:cNvSpPr/>
          <p:nvPr/>
        </p:nvSpPr>
        <p:spPr>
          <a:xfrm>
            <a:off x="2476448" y="2119163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29" name="Google Shape;129;p18"/>
          <p:cNvSpPr/>
          <p:nvPr/>
        </p:nvSpPr>
        <p:spPr>
          <a:xfrm>
            <a:off x="2074357" y="2510056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30" name="Google Shape;130;p18"/>
          <p:cNvSpPr/>
          <p:nvPr/>
        </p:nvSpPr>
        <p:spPr>
          <a:xfrm>
            <a:off x="2476448" y="2510056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31" name="Google Shape;131;p18"/>
          <p:cNvSpPr/>
          <p:nvPr/>
        </p:nvSpPr>
        <p:spPr>
          <a:xfrm>
            <a:off x="2074357" y="290095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32" name="Google Shape;132;p18"/>
          <p:cNvSpPr/>
          <p:nvPr/>
        </p:nvSpPr>
        <p:spPr>
          <a:xfrm>
            <a:off x="2476448" y="29009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133" name="Google Shape;133;p18"/>
          <p:cNvSpPr/>
          <p:nvPr/>
        </p:nvSpPr>
        <p:spPr>
          <a:xfrm>
            <a:off x="2074357" y="329184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134" name="Google Shape;134;p18"/>
          <p:cNvSpPr/>
          <p:nvPr/>
        </p:nvSpPr>
        <p:spPr>
          <a:xfrm>
            <a:off x="2476448" y="329184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135" name="Google Shape;135;p18"/>
          <p:cNvSpPr/>
          <p:nvPr/>
        </p:nvSpPr>
        <p:spPr>
          <a:xfrm>
            <a:off x="2074357" y="3682738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36" name="Google Shape;136;p18"/>
          <p:cNvSpPr/>
          <p:nvPr/>
        </p:nvSpPr>
        <p:spPr>
          <a:xfrm>
            <a:off x="2476448" y="3682738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37" name="Google Shape;137;p18"/>
          <p:cNvSpPr/>
          <p:nvPr/>
        </p:nvSpPr>
        <p:spPr>
          <a:xfrm>
            <a:off x="2074357" y="4073631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138" name="Google Shape;138;p18"/>
          <p:cNvSpPr/>
          <p:nvPr/>
        </p:nvSpPr>
        <p:spPr>
          <a:xfrm>
            <a:off x="2476448" y="4073631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139" name="Google Shape;139;p18"/>
          <p:cNvSpPr/>
          <p:nvPr/>
        </p:nvSpPr>
        <p:spPr>
          <a:xfrm>
            <a:off x="2074357" y="446452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40" name="Google Shape;140;p18"/>
          <p:cNvSpPr/>
          <p:nvPr/>
        </p:nvSpPr>
        <p:spPr>
          <a:xfrm>
            <a:off x="2476448" y="446452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141" name="Google Shape;141;p18"/>
          <p:cNvSpPr/>
          <p:nvPr/>
        </p:nvSpPr>
        <p:spPr>
          <a:xfrm>
            <a:off x="4223657" y="103257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42" name="Google Shape;142;p18"/>
          <p:cNvSpPr/>
          <p:nvPr/>
        </p:nvSpPr>
        <p:spPr>
          <a:xfrm>
            <a:off x="4625748" y="10325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43" name="Google Shape;143;p18"/>
          <p:cNvSpPr/>
          <p:nvPr/>
        </p:nvSpPr>
        <p:spPr>
          <a:xfrm>
            <a:off x="4223657" y="1423469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44" name="Google Shape;144;p18"/>
          <p:cNvSpPr/>
          <p:nvPr/>
        </p:nvSpPr>
        <p:spPr>
          <a:xfrm>
            <a:off x="4625748" y="1423469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45" name="Google Shape;145;p18"/>
          <p:cNvSpPr/>
          <p:nvPr/>
        </p:nvSpPr>
        <p:spPr>
          <a:xfrm>
            <a:off x="4223657" y="1814363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46" name="Google Shape;146;p18"/>
          <p:cNvSpPr/>
          <p:nvPr/>
        </p:nvSpPr>
        <p:spPr>
          <a:xfrm>
            <a:off x="4625748" y="1814363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47" name="Google Shape;147;p18"/>
          <p:cNvSpPr/>
          <p:nvPr/>
        </p:nvSpPr>
        <p:spPr>
          <a:xfrm>
            <a:off x="4223657" y="237157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48" name="Google Shape;148;p18"/>
          <p:cNvSpPr/>
          <p:nvPr/>
        </p:nvSpPr>
        <p:spPr>
          <a:xfrm>
            <a:off x="4625748" y="237157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49" name="Google Shape;149;p18"/>
          <p:cNvSpPr/>
          <p:nvPr/>
        </p:nvSpPr>
        <p:spPr>
          <a:xfrm>
            <a:off x="4223657" y="276246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50" name="Google Shape;150;p18"/>
          <p:cNvSpPr/>
          <p:nvPr/>
        </p:nvSpPr>
        <p:spPr>
          <a:xfrm>
            <a:off x="4625748" y="276246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151" name="Google Shape;151;p18"/>
          <p:cNvSpPr/>
          <p:nvPr/>
        </p:nvSpPr>
        <p:spPr>
          <a:xfrm>
            <a:off x="4223657" y="3153358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52" name="Google Shape;152;p18"/>
          <p:cNvSpPr/>
          <p:nvPr/>
        </p:nvSpPr>
        <p:spPr>
          <a:xfrm>
            <a:off x="4625748" y="3153358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153" name="Google Shape;153;p18"/>
          <p:cNvSpPr/>
          <p:nvPr/>
        </p:nvSpPr>
        <p:spPr>
          <a:xfrm>
            <a:off x="4214507" y="371057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154" name="Google Shape;154;p18"/>
          <p:cNvSpPr/>
          <p:nvPr/>
        </p:nvSpPr>
        <p:spPr>
          <a:xfrm>
            <a:off x="4616598" y="371057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55" name="Google Shape;155;p18"/>
          <p:cNvSpPr/>
          <p:nvPr/>
        </p:nvSpPr>
        <p:spPr>
          <a:xfrm>
            <a:off x="4214507" y="4101467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156" name="Google Shape;156;p18"/>
          <p:cNvSpPr/>
          <p:nvPr/>
        </p:nvSpPr>
        <p:spPr>
          <a:xfrm>
            <a:off x="4616598" y="4101467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157" name="Google Shape;157;p18"/>
          <p:cNvSpPr/>
          <p:nvPr/>
        </p:nvSpPr>
        <p:spPr>
          <a:xfrm>
            <a:off x="4214507" y="465867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158" name="Google Shape;158;p18"/>
          <p:cNvSpPr/>
          <p:nvPr/>
        </p:nvSpPr>
        <p:spPr>
          <a:xfrm>
            <a:off x="4616598" y="46586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159" name="Google Shape;159;p18"/>
          <p:cNvSpPr/>
          <p:nvPr/>
        </p:nvSpPr>
        <p:spPr>
          <a:xfrm>
            <a:off x="6220557" y="251004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60" name="Google Shape;160;p18"/>
          <p:cNvSpPr/>
          <p:nvPr/>
        </p:nvSpPr>
        <p:spPr>
          <a:xfrm>
            <a:off x="6622648" y="251004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161" name="Google Shape;161;p18"/>
          <p:cNvSpPr/>
          <p:nvPr/>
        </p:nvSpPr>
        <p:spPr>
          <a:xfrm>
            <a:off x="6220557" y="290095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62" name="Google Shape;162;p18"/>
          <p:cNvSpPr/>
          <p:nvPr/>
        </p:nvSpPr>
        <p:spPr>
          <a:xfrm>
            <a:off x="6622648" y="29009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12</a:t>
            </a:r>
            <a:endParaRPr sz="1800"/>
          </a:p>
        </p:txBody>
      </p:sp>
      <p:sp>
        <p:nvSpPr>
          <p:cNvPr id="163" name="Google Shape;163;p18"/>
          <p:cNvSpPr/>
          <p:nvPr/>
        </p:nvSpPr>
        <p:spPr>
          <a:xfrm>
            <a:off x="6220557" y="3291856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164" name="Google Shape;164;p18"/>
          <p:cNvSpPr/>
          <p:nvPr/>
        </p:nvSpPr>
        <p:spPr>
          <a:xfrm>
            <a:off x="6622648" y="3291856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13</a:t>
            </a:r>
            <a:endParaRPr sz="1800"/>
          </a:p>
        </p:txBody>
      </p:sp>
      <p:cxnSp>
        <p:nvCxnSpPr>
          <p:cNvPr id="165" name="Google Shape;165;p18"/>
          <p:cNvCxnSpPr/>
          <p:nvPr/>
        </p:nvCxnSpPr>
        <p:spPr>
          <a:xfrm>
            <a:off x="3307425" y="3082025"/>
            <a:ext cx="44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8"/>
          <p:cNvCxnSpPr/>
          <p:nvPr/>
        </p:nvCxnSpPr>
        <p:spPr>
          <a:xfrm>
            <a:off x="5222095" y="1694984"/>
            <a:ext cx="848400" cy="962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8"/>
          <p:cNvCxnSpPr/>
          <p:nvPr/>
        </p:nvCxnSpPr>
        <p:spPr>
          <a:xfrm>
            <a:off x="5217045" y="3055009"/>
            <a:ext cx="859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8"/>
          <p:cNvCxnSpPr/>
          <p:nvPr/>
        </p:nvCxnSpPr>
        <p:spPr>
          <a:xfrm flipH="1" rot="10800000">
            <a:off x="5231625" y="3447900"/>
            <a:ext cx="838800" cy="656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8"/>
          <p:cNvSpPr/>
          <p:nvPr/>
        </p:nvSpPr>
        <p:spPr>
          <a:xfrm rot="-5400000">
            <a:off x="3402200" y="663850"/>
            <a:ext cx="357900" cy="96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 rot="-5400000">
            <a:off x="5522000" y="663850"/>
            <a:ext cx="357900" cy="96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3097250" y="624850"/>
            <a:ext cx="967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groupby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5292750" y="624850"/>
            <a:ext cx="3120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.agg(f)</a:t>
            </a:r>
            <a:r>
              <a:rPr lang="en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, where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f = sum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6220557" y="3682756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174" name="Google Shape;174;p18"/>
          <p:cNvSpPr/>
          <p:nvPr/>
        </p:nvSpPr>
        <p:spPr>
          <a:xfrm>
            <a:off x="6622648" y="3682756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75" name="Google Shape;175;p18"/>
          <p:cNvCxnSpPr/>
          <p:nvPr/>
        </p:nvCxnSpPr>
        <p:spPr>
          <a:xfrm flipH="1" rot="10800000">
            <a:off x="5222350" y="3867825"/>
            <a:ext cx="848700" cy="96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groupby/agg</a:t>
            </a:r>
            <a:r>
              <a:rPr lang="en"/>
              <a:t> Summary</a:t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1464257" y="133737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82" name="Google Shape;182;p19"/>
          <p:cNvSpPr/>
          <p:nvPr/>
        </p:nvSpPr>
        <p:spPr>
          <a:xfrm>
            <a:off x="1866348" y="13373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83" name="Google Shape;183;p19"/>
          <p:cNvSpPr/>
          <p:nvPr/>
        </p:nvSpPr>
        <p:spPr>
          <a:xfrm>
            <a:off x="1464257" y="1728269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84" name="Google Shape;184;p19"/>
          <p:cNvSpPr/>
          <p:nvPr/>
        </p:nvSpPr>
        <p:spPr>
          <a:xfrm>
            <a:off x="1866348" y="1728269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5" name="Google Shape;185;p19"/>
          <p:cNvSpPr/>
          <p:nvPr/>
        </p:nvSpPr>
        <p:spPr>
          <a:xfrm>
            <a:off x="1464257" y="2119163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186" name="Google Shape;186;p19"/>
          <p:cNvSpPr/>
          <p:nvPr/>
        </p:nvSpPr>
        <p:spPr>
          <a:xfrm>
            <a:off x="1866348" y="2119163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87" name="Google Shape;187;p19"/>
          <p:cNvSpPr/>
          <p:nvPr/>
        </p:nvSpPr>
        <p:spPr>
          <a:xfrm>
            <a:off x="1464257" y="2510056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88" name="Google Shape;188;p19"/>
          <p:cNvSpPr/>
          <p:nvPr/>
        </p:nvSpPr>
        <p:spPr>
          <a:xfrm>
            <a:off x="1866348" y="2510056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9" name="Google Shape;189;p19"/>
          <p:cNvSpPr/>
          <p:nvPr/>
        </p:nvSpPr>
        <p:spPr>
          <a:xfrm>
            <a:off x="1464257" y="290095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90" name="Google Shape;190;p19"/>
          <p:cNvSpPr/>
          <p:nvPr/>
        </p:nvSpPr>
        <p:spPr>
          <a:xfrm>
            <a:off x="1866348" y="29009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191" name="Google Shape;191;p19"/>
          <p:cNvSpPr/>
          <p:nvPr/>
        </p:nvSpPr>
        <p:spPr>
          <a:xfrm>
            <a:off x="1464257" y="329184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192" name="Google Shape;192;p19"/>
          <p:cNvSpPr/>
          <p:nvPr/>
        </p:nvSpPr>
        <p:spPr>
          <a:xfrm>
            <a:off x="1866348" y="329184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193" name="Google Shape;193;p19"/>
          <p:cNvSpPr/>
          <p:nvPr/>
        </p:nvSpPr>
        <p:spPr>
          <a:xfrm>
            <a:off x="1464257" y="3682738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94" name="Google Shape;194;p19"/>
          <p:cNvSpPr/>
          <p:nvPr/>
        </p:nvSpPr>
        <p:spPr>
          <a:xfrm>
            <a:off x="1866348" y="3682738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95" name="Google Shape;195;p19"/>
          <p:cNvSpPr/>
          <p:nvPr/>
        </p:nvSpPr>
        <p:spPr>
          <a:xfrm>
            <a:off x="1464257" y="4073631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196" name="Google Shape;196;p19"/>
          <p:cNvSpPr/>
          <p:nvPr/>
        </p:nvSpPr>
        <p:spPr>
          <a:xfrm>
            <a:off x="1866348" y="4073631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197" name="Google Shape;197;p19"/>
          <p:cNvSpPr/>
          <p:nvPr/>
        </p:nvSpPr>
        <p:spPr>
          <a:xfrm>
            <a:off x="1464257" y="446452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98" name="Google Shape;198;p19"/>
          <p:cNvSpPr/>
          <p:nvPr/>
        </p:nvSpPr>
        <p:spPr>
          <a:xfrm>
            <a:off x="1866348" y="446452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199" name="Google Shape;199;p19"/>
          <p:cNvSpPr/>
          <p:nvPr/>
        </p:nvSpPr>
        <p:spPr>
          <a:xfrm>
            <a:off x="4146957" y="110877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00" name="Google Shape;200;p19"/>
          <p:cNvSpPr/>
          <p:nvPr/>
        </p:nvSpPr>
        <p:spPr>
          <a:xfrm>
            <a:off x="4549048" y="11087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01" name="Google Shape;201;p19"/>
          <p:cNvSpPr/>
          <p:nvPr/>
        </p:nvSpPr>
        <p:spPr>
          <a:xfrm>
            <a:off x="4146957" y="1499669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02" name="Google Shape;202;p19"/>
          <p:cNvSpPr/>
          <p:nvPr/>
        </p:nvSpPr>
        <p:spPr>
          <a:xfrm>
            <a:off x="4549048" y="1499669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03" name="Google Shape;203;p19"/>
          <p:cNvSpPr/>
          <p:nvPr/>
        </p:nvSpPr>
        <p:spPr>
          <a:xfrm>
            <a:off x="4146957" y="1890563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04" name="Google Shape;204;p19"/>
          <p:cNvSpPr/>
          <p:nvPr/>
        </p:nvSpPr>
        <p:spPr>
          <a:xfrm>
            <a:off x="4549048" y="1890563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05" name="Google Shape;205;p19"/>
          <p:cNvSpPr/>
          <p:nvPr/>
        </p:nvSpPr>
        <p:spPr>
          <a:xfrm>
            <a:off x="4146957" y="2510056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06" name="Google Shape;206;p19"/>
          <p:cNvSpPr/>
          <p:nvPr/>
        </p:nvSpPr>
        <p:spPr>
          <a:xfrm>
            <a:off x="4549048" y="2510056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07" name="Google Shape;207;p19"/>
          <p:cNvSpPr/>
          <p:nvPr/>
        </p:nvSpPr>
        <p:spPr>
          <a:xfrm>
            <a:off x="4146957" y="290095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08" name="Google Shape;208;p19"/>
          <p:cNvSpPr/>
          <p:nvPr/>
        </p:nvSpPr>
        <p:spPr>
          <a:xfrm>
            <a:off x="4549048" y="29009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09" name="Google Shape;209;p19"/>
          <p:cNvSpPr/>
          <p:nvPr/>
        </p:nvSpPr>
        <p:spPr>
          <a:xfrm>
            <a:off x="4146957" y="329184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10" name="Google Shape;210;p19"/>
          <p:cNvSpPr/>
          <p:nvPr/>
        </p:nvSpPr>
        <p:spPr>
          <a:xfrm>
            <a:off x="4549048" y="329184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211" name="Google Shape;211;p19"/>
          <p:cNvSpPr/>
          <p:nvPr/>
        </p:nvSpPr>
        <p:spPr>
          <a:xfrm>
            <a:off x="4146957" y="3911338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12" name="Google Shape;212;p19"/>
          <p:cNvSpPr/>
          <p:nvPr/>
        </p:nvSpPr>
        <p:spPr>
          <a:xfrm>
            <a:off x="4549048" y="3911338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13" name="Google Shape;213;p19"/>
          <p:cNvSpPr/>
          <p:nvPr/>
        </p:nvSpPr>
        <p:spPr>
          <a:xfrm>
            <a:off x="4146957" y="4302231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14" name="Google Shape;214;p19"/>
          <p:cNvSpPr/>
          <p:nvPr/>
        </p:nvSpPr>
        <p:spPr>
          <a:xfrm>
            <a:off x="4549048" y="4302231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215" name="Google Shape;215;p19"/>
          <p:cNvSpPr/>
          <p:nvPr/>
        </p:nvSpPr>
        <p:spPr>
          <a:xfrm>
            <a:off x="4146957" y="469312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16" name="Google Shape;216;p19"/>
          <p:cNvSpPr/>
          <p:nvPr/>
        </p:nvSpPr>
        <p:spPr>
          <a:xfrm>
            <a:off x="4549048" y="469312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17" name="Google Shape;217;p19"/>
          <p:cNvSpPr/>
          <p:nvPr/>
        </p:nvSpPr>
        <p:spPr>
          <a:xfrm>
            <a:off x="6905857" y="251004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18" name="Google Shape;218;p19"/>
          <p:cNvSpPr/>
          <p:nvPr/>
        </p:nvSpPr>
        <p:spPr>
          <a:xfrm>
            <a:off x="7307948" y="251004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19" name="Google Shape;219;p19"/>
          <p:cNvSpPr/>
          <p:nvPr/>
        </p:nvSpPr>
        <p:spPr>
          <a:xfrm>
            <a:off x="6905857" y="290095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20" name="Google Shape;220;p19"/>
          <p:cNvSpPr/>
          <p:nvPr/>
        </p:nvSpPr>
        <p:spPr>
          <a:xfrm>
            <a:off x="7307948" y="29009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221" name="Google Shape;221;p19"/>
          <p:cNvSpPr/>
          <p:nvPr/>
        </p:nvSpPr>
        <p:spPr>
          <a:xfrm>
            <a:off x="6905857" y="3291856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22" name="Google Shape;222;p19"/>
          <p:cNvSpPr/>
          <p:nvPr/>
        </p:nvSpPr>
        <p:spPr>
          <a:xfrm>
            <a:off x="7307948" y="3291856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cxnSp>
        <p:nvCxnSpPr>
          <p:cNvPr id="223" name="Google Shape;223;p19"/>
          <p:cNvCxnSpPr/>
          <p:nvPr/>
        </p:nvCxnSpPr>
        <p:spPr>
          <a:xfrm>
            <a:off x="3230725" y="3082025"/>
            <a:ext cx="44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19"/>
          <p:cNvCxnSpPr/>
          <p:nvPr/>
        </p:nvCxnSpPr>
        <p:spPr>
          <a:xfrm>
            <a:off x="5907395" y="1694984"/>
            <a:ext cx="848400" cy="962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19"/>
          <p:cNvCxnSpPr/>
          <p:nvPr/>
        </p:nvCxnSpPr>
        <p:spPr>
          <a:xfrm>
            <a:off x="5902345" y="3055009"/>
            <a:ext cx="859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19"/>
          <p:cNvCxnSpPr/>
          <p:nvPr/>
        </p:nvCxnSpPr>
        <p:spPr>
          <a:xfrm flipH="1" rot="10800000">
            <a:off x="5931950" y="3448050"/>
            <a:ext cx="823800" cy="1023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19"/>
          <p:cNvSpPr/>
          <p:nvPr/>
        </p:nvSpPr>
        <p:spPr>
          <a:xfrm rot="-5400000">
            <a:off x="3325500" y="663850"/>
            <a:ext cx="357900" cy="96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"/>
          <p:cNvSpPr/>
          <p:nvPr/>
        </p:nvSpPr>
        <p:spPr>
          <a:xfrm rot="-5400000">
            <a:off x="6207300" y="663850"/>
            <a:ext cx="357900" cy="96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3020550" y="624850"/>
            <a:ext cx="967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groupby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5902350" y="624850"/>
            <a:ext cx="3120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.agg(f)</a:t>
            </a:r>
            <a:r>
              <a:rPr lang="en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, where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f = max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2365353" y="13373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ak</a:t>
            </a:r>
            <a:endParaRPr sz="1800"/>
          </a:p>
        </p:txBody>
      </p:sp>
      <p:sp>
        <p:nvSpPr>
          <p:cNvPr id="232" name="Google Shape;232;p19"/>
          <p:cNvSpPr/>
          <p:nvPr/>
        </p:nvSpPr>
        <p:spPr>
          <a:xfrm>
            <a:off x="2365353" y="17282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tx</a:t>
            </a:r>
            <a:endParaRPr sz="1800"/>
          </a:p>
        </p:txBody>
      </p:sp>
      <p:sp>
        <p:nvSpPr>
          <p:cNvPr id="233" name="Google Shape;233;p19"/>
          <p:cNvSpPr/>
          <p:nvPr/>
        </p:nvSpPr>
        <p:spPr>
          <a:xfrm>
            <a:off x="2365353" y="21191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fl</a:t>
            </a:r>
            <a:endParaRPr sz="1800"/>
          </a:p>
        </p:txBody>
      </p:sp>
      <p:sp>
        <p:nvSpPr>
          <p:cNvPr id="234" name="Google Shape;234;p19"/>
          <p:cNvSpPr/>
          <p:nvPr/>
        </p:nvSpPr>
        <p:spPr>
          <a:xfrm>
            <a:off x="2365353" y="25100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</a:t>
            </a:r>
            <a:endParaRPr sz="1800"/>
          </a:p>
        </p:txBody>
      </p:sp>
      <p:sp>
        <p:nvSpPr>
          <p:cNvPr id="235" name="Google Shape;235;p19"/>
          <p:cNvSpPr/>
          <p:nvPr/>
        </p:nvSpPr>
        <p:spPr>
          <a:xfrm>
            <a:off x="2365353" y="29009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</a:t>
            </a:r>
            <a:endParaRPr sz="1800"/>
          </a:p>
        </p:txBody>
      </p:sp>
      <p:sp>
        <p:nvSpPr>
          <p:cNvPr id="236" name="Google Shape;236;p19"/>
          <p:cNvSpPr/>
          <p:nvPr/>
        </p:nvSpPr>
        <p:spPr>
          <a:xfrm>
            <a:off x="2365353" y="32918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ak</a:t>
            </a:r>
            <a:endParaRPr sz="1800"/>
          </a:p>
        </p:txBody>
      </p:sp>
      <p:sp>
        <p:nvSpPr>
          <p:cNvPr id="237" name="Google Shape;237;p19"/>
          <p:cNvSpPr/>
          <p:nvPr/>
        </p:nvSpPr>
        <p:spPr>
          <a:xfrm>
            <a:off x="2365353" y="36827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</a:t>
            </a:r>
            <a:endParaRPr sz="1800"/>
          </a:p>
        </p:txBody>
      </p:sp>
      <p:sp>
        <p:nvSpPr>
          <p:cNvPr id="238" name="Google Shape;238;p19"/>
          <p:cNvSpPr/>
          <p:nvPr/>
        </p:nvSpPr>
        <p:spPr>
          <a:xfrm>
            <a:off x="2365353" y="40736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sd</a:t>
            </a:r>
            <a:endParaRPr sz="1800"/>
          </a:p>
        </p:txBody>
      </p:sp>
      <p:sp>
        <p:nvSpPr>
          <p:cNvPr id="239" name="Google Shape;239;p19"/>
          <p:cNvSpPr/>
          <p:nvPr/>
        </p:nvSpPr>
        <p:spPr>
          <a:xfrm>
            <a:off x="2365353" y="44645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nc</a:t>
            </a:r>
            <a:endParaRPr sz="1800"/>
          </a:p>
        </p:txBody>
      </p:sp>
      <p:sp>
        <p:nvSpPr>
          <p:cNvPr id="240" name="Google Shape;240;p19"/>
          <p:cNvSpPr/>
          <p:nvPr/>
        </p:nvSpPr>
        <p:spPr>
          <a:xfrm>
            <a:off x="5049078" y="11087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ak</a:t>
            </a:r>
            <a:endParaRPr sz="1800"/>
          </a:p>
        </p:txBody>
      </p:sp>
      <p:sp>
        <p:nvSpPr>
          <p:cNvPr id="241" name="Google Shape;241;p19"/>
          <p:cNvSpPr/>
          <p:nvPr/>
        </p:nvSpPr>
        <p:spPr>
          <a:xfrm>
            <a:off x="5049078" y="14996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</a:t>
            </a:r>
            <a:endParaRPr sz="1800"/>
          </a:p>
        </p:txBody>
      </p:sp>
      <p:sp>
        <p:nvSpPr>
          <p:cNvPr id="242" name="Google Shape;242;p19"/>
          <p:cNvSpPr/>
          <p:nvPr/>
        </p:nvSpPr>
        <p:spPr>
          <a:xfrm>
            <a:off x="5049078" y="18905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</a:t>
            </a:r>
            <a:endParaRPr sz="1800"/>
          </a:p>
        </p:txBody>
      </p:sp>
      <p:sp>
        <p:nvSpPr>
          <p:cNvPr id="243" name="Google Shape;243;p19"/>
          <p:cNvSpPr/>
          <p:nvPr/>
        </p:nvSpPr>
        <p:spPr>
          <a:xfrm>
            <a:off x="5049078" y="25100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tx</a:t>
            </a:r>
            <a:endParaRPr sz="1800"/>
          </a:p>
        </p:txBody>
      </p:sp>
      <p:sp>
        <p:nvSpPr>
          <p:cNvPr id="244" name="Google Shape;244;p19"/>
          <p:cNvSpPr/>
          <p:nvPr/>
        </p:nvSpPr>
        <p:spPr>
          <a:xfrm>
            <a:off x="5049078" y="29009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</a:t>
            </a:r>
            <a:endParaRPr sz="1800"/>
          </a:p>
        </p:txBody>
      </p:sp>
      <p:sp>
        <p:nvSpPr>
          <p:cNvPr id="245" name="Google Shape;245;p19"/>
          <p:cNvSpPr/>
          <p:nvPr/>
        </p:nvSpPr>
        <p:spPr>
          <a:xfrm>
            <a:off x="5049078" y="32918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nc</a:t>
            </a:r>
            <a:endParaRPr sz="1800"/>
          </a:p>
        </p:txBody>
      </p:sp>
      <p:sp>
        <p:nvSpPr>
          <p:cNvPr id="246" name="Google Shape;246;p19"/>
          <p:cNvSpPr/>
          <p:nvPr/>
        </p:nvSpPr>
        <p:spPr>
          <a:xfrm>
            <a:off x="5049078" y="39113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fl</a:t>
            </a:r>
            <a:endParaRPr sz="1800"/>
          </a:p>
        </p:txBody>
      </p:sp>
      <p:sp>
        <p:nvSpPr>
          <p:cNvPr id="247" name="Google Shape;247;p19"/>
          <p:cNvSpPr/>
          <p:nvPr/>
        </p:nvSpPr>
        <p:spPr>
          <a:xfrm>
            <a:off x="5049078" y="43022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ak</a:t>
            </a:r>
            <a:endParaRPr sz="1800"/>
          </a:p>
        </p:txBody>
      </p:sp>
      <p:sp>
        <p:nvSpPr>
          <p:cNvPr id="248" name="Google Shape;248;p19"/>
          <p:cNvSpPr/>
          <p:nvPr/>
        </p:nvSpPr>
        <p:spPr>
          <a:xfrm>
            <a:off x="5049078" y="46931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sd</a:t>
            </a:r>
            <a:endParaRPr sz="1800"/>
          </a:p>
        </p:txBody>
      </p:sp>
      <p:sp>
        <p:nvSpPr>
          <p:cNvPr id="249" name="Google Shape;249;p19"/>
          <p:cNvSpPr/>
          <p:nvPr/>
        </p:nvSpPr>
        <p:spPr>
          <a:xfrm>
            <a:off x="7799153" y="25100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</a:t>
            </a:r>
            <a:endParaRPr sz="1800"/>
          </a:p>
        </p:txBody>
      </p:sp>
      <p:sp>
        <p:nvSpPr>
          <p:cNvPr id="250" name="Google Shape;250;p19"/>
          <p:cNvSpPr/>
          <p:nvPr/>
        </p:nvSpPr>
        <p:spPr>
          <a:xfrm>
            <a:off x="7799153" y="29009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tx</a:t>
            </a:r>
            <a:endParaRPr sz="1800"/>
          </a:p>
        </p:txBody>
      </p:sp>
      <p:sp>
        <p:nvSpPr>
          <p:cNvPr id="251" name="Google Shape;251;p19"/>
          <p:cNvSpPr/>
          <p:nvPr/>
        </p:nvSpPr>
        <p:spPr>
          <a:xfrm>
            <a:off x="7799153" y="32918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sd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groupby/filter</a:t>
            </a:r>
            <a:r>
              <a:rPr lang="en"/>
              <a:t> Summary</a:t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2074357" y="133737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58" name="Google Shape;258;p20"/>
          <p:cNvSpPr/>
          <p:nvPr/>
        </p:nvSpPr>
        <p:spPr>
          <a:xfrm>
            <a:off x="2476448" y="13373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9" name="Google Shape;259;p20"/>
          <p:cNvSpPr/>
          <p:nvPr/>
        </p:nvSpPr>
        <p:spPr>
          <a:xfrm>
            <a:off x="2074357" y="1728269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60" name="Google Shape;260;p20"/>
          <p:cNvSpPr/>
          <p:nvPr/>
        </p:nvSpPr>
        <p:spPr>
          <a:xfrm>
            <a:off x="2476448" y="1728269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1" name="Google Shape;261;p20"/>
          <p:cNvSpPr/>
          <p:nvPr/>
        </p:nvSpPr>
        <p:spPr>
          <a:xfrm>
            <a:off x="2074357" y="2119163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62" name="Google Shape;262;p20"/>
          <p:cNvSpPr/>
          <p:nvPr/>
        </p:nvSpPr>
        <p:spPr>
          <a:xfrm>
            <a:off x="2476448" y="2119163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63" name="Google Shape;263;p20"/>
          <p:cNvSpPr/>
          <p:nvPr/>
        </p:nvSpPr>
        <p:spPr>
          <a:xfrm>
            <a:off x="2074357" y="2510056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64" name="Google Shape;264;p20"/>
          <p:cNvSpPr/>
          <p:nvPr/>
        </p:nvSpPr>
        <p:spPr>
          <a:xfrm>
            <a:off x="2476448" y="2510056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5" name="Google Shape;265;p20"/>
          <p:cNvSpPr/>
          <p:nvPr/>
        </p:nvSpPr>
        <p:spPr>
          <a:xfrm>
            <a:off x="2074357" y="290095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66" name="Google Shape;266;p20"/>
          <p:cNvSpPr/>
          <p:nvPr/>
        </p:nvSpPr>
        <p:spPr>
          <a:xfrm>
            <a:off x="2476448" y="29009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67" name="Google Shape;267;p20"/>
          <p:cNvSpPr/>
          <p:nvPr/>
        </p:nvSpPr>
        <p:spPr>
          <a:xfrm>
            <a:off x="2074357" y="329184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68" name="Google Shape;268;p20"/>
          <p:cNvSpPr/>
          <p:nvPr/>
        </p:nvSpPr>
        <p:spPr>
          <a:xfrm>
            <a:off x="2476448" y="329184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269" name="Google Shape;269;p20"/>
          <p:cNvSpPr/>
          <p:nvPr/>
        </p:nvSpPr>
        <p:spPr>
          <a:xfrm>
            <a:off x="2074357" y="3682738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70" name="Google Shape;270;p20"/>
          <p:cNvSpPr/>
          <p:nvPr/>
        </p:nvSpPr>
        <p:spPr>
          <a:xfrm>
            <a:off x="2476448" y="3682738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71" name="Google Shape;271;p20"/>
          <p:cNvSpPr/>
          <p:nvPr/>
        </p:nvSpPr>
        <p:spPr>
          <a:xfrm>
            <a:off x="2074357" y="4073631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272" name="Google Shape;272;p20"/>
          <p:cNvSpPr/>
          <p:nvPr/>
        </p:nvSpPr>
        <p:spPr>
          <a:xfrm>
            <a:off x="2476448" y="4073631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73" name="Google Shape;273;p20"/>
          <p:cNvSpPr/>
          <p:nvPr/>
        </p:nvSpPr>
        <p:spPr>
          <a:xfrm>
            <a:off x="2074357" y="446452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74" name="Google Shape;274;p20"/>
          <p:cNvSpPr/>
          <p:nvPr/>
        </p:nvSpPr>
        <p:spPr>
          <a:xfrm>
            <a:off x="2476448" y="446452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275" name="Google Shape;275;p20"/>
          <p:cNvSpPr/>
          <p:nvPr/>
        </p:nvSpPr>
        <p:spPr>
          <a:xfrm>
            <a:off x="4223657" y="103257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76" name="Google Shape;276;p20"/>
          <p:cNvSpPr/>
          <p:nvPr/>
        </p:nvSpPr>
        <p:spPr>
          <a:xfrm>
            <a:off x="4625748" y="10325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77" name="Google Shape;277;p20"/>
          <p:cNvSpPr/>
          <p:nvPr/>
        </p:nvSpPr>
        <p:spPr>
          <a:xfrm>
            <a:off x="4223657" y="1423469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78" name="Google Shape;278;p20"/>
          <p:cNvSpPr/>
          <p:nvPr/>
        </p:nvSpPr>
        <p:spPr>
          <a:xfrm>
            <a:off x="4625748" y="1423469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9" name="Google Shape;279;p20"/>
          <p:cNvSpPr/>
          <p:nvPr/>
        </p:nvSpPr>
        <p:spPr>
          <a:xfrm>
            <a:off x="4223657" y="1814363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80" name="Google Shape;280;p20"/>
          <p:cNvSpPr/>
          <p:nvPr/>
        </p:nvSpPr>
        <p:spPr>
          <a:xfrm>
            <a:off x="4625748" y="1814363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1" name="Google Shape;281;p20"/>
          <p:cNvSpPr/>
          <p:nvPr/>
        </p:nvSpPr>
        <p:spPr>
          <a:xfrm>
            <a:off x="4223657" y="237157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82" name="Google Shape;282;p20"/>
          <p:cNvSpPr/>
          <p:nvPr/>
        </p:nvSpPr>
        <p:spPr>
          <a:xfrm>
            <a:off x="4625748" y="237157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3" name="Google Shape;283;p20"/>
          <p:cNvSpPr/>
          <p:nvPr/>
        </p:nvSpPr>
        <p:spPr>
          <a:xfrm>
            <a:off x="4223657" y="276246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84" name="Google Shape;284;p20"/>
          <p:cNvSpPr/>
          <p:nvPr/>
        </p:nvSpPr>
        <p:spPr>
          <a:xfrm>
            <a:off x="4625748" y="276246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85" name="Google Shape;285;p20"/>
          <p:cNvSpPr/>
          <p:nvPr/>
        </p:nvSpPr>
        <p:spPr>
          <a:xfrm>
            <a:off x="4223657" y="3153358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86" name="Google Shape;286;p20"/>
          <p:cNvSpPr/>
          <p:nvPr/>
        </p:nvSpPr>
        <p:spPr>
          <a:xfrm>
            <a:off x="4625748" y="3153358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287" name="Google Shape;287;p20"/>
          <p:cNvSpPr/>
          <p:nvPr/>
        </p:nvSpPr>
        <p:spPr>
          <a:xfrm>
            <a:off x="4214507" y="371057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88" name="Google Shape;288;p20"/>
          <p:cNvSpPr/>
          <p:nvPr/>
        </p:nvSpPr>
        <p:spPr>
          <a:xfrm>
            <a:off x="4616598" y="371057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89" name="Google Shape;289;p20"/>
          <p:cNvSpPr/>
          <p:nvPr/>
        </p:nvSpPr>
        <p:spPr>
          <a:xfrm>
            <a:off x="4214507" y="4101467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90" name="Google Shape;290;p20"/>
          <p:cNvSpPr/>
          <p:nvPr/>
        </p:nvSpPr>
        <p:spPr>
          <a:xfrm>
            <a:off x="4616598" y="4101467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291" name="Google Shape;291;p20"/>
          <p:cNvSpPr/>
          <p:nvPr/>
        </p:nvSpPr>
        <p:spPr>
          <a:xfrm>
            <a:off x="4214507" y="465867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292" name="Google Shape;292;p20"/>
          <p:cNvSpPr/>
          <p:nvPr/>
        </p:nvSpPr>
        <p:spPr>
          <a:xfrm>
            <a:off x="4616598" y="46586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93" name="Google Shape;293;p20"/>
          <p:cNvCxnSpPr/>
          <p:nvPr/>
        </p:nvCxnSpPr>
        <p:spPr>
          <a:xfrm>
            <a:off x="3307425" y="3082025"/>
            <a:ext cx="44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0"/>
          <p:cNvCxnSpPr/>
          <p:nvPr/>
        </p:nvCxnSpPr>
        <p:spPr>
          <a:xfrm>
            <a:off x="5217045" y="3055009"/>
            <a:ext cx="859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20"/>
          <p:cNvSpPr/>
          <p:nvPr/>
        </p:nvSpPr>
        <p:spPr>
          <a:xfrm rot="-5400000">
            <a:off x="3402200" y="663850"/>
            <a:ext cx="357900" cy="96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 rot="-5400000">
            <a:off x="5522000" y="968650"/>
            <a:ext cx="357900" cy="96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 txBox="1"/>
          <p:nvPr/>
        </p:nvSpPr>
        <p:spPr>
          <a:xfrm>
            <a:off x="3097250" y="624850"/>
            <a:ext cx="967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groupby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4987950" y="701050"/>
            <a:ext cx="4095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.filter(f)</a:t>
            </a:r>
            <a:r>
              <a:rPr lang="en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, where </a:t>
            </a:r>
            <a:endParaRPr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    f = lambda sf: sf[“num”].sum() &gt; 10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6220557" y="2041026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300" name="Google Shape;300;p20"/>
          <p:cNvSpPr/>
          <p:nvPr/>
        </p:nvSpPr>
        <p:spPr>
          <a:xfrm>
            <a:off x="6622648" y="2041026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1" name="Google Shape;301;p20"/>
          <p:cNvSpPr/>
          <p:nvPr/>
        </p:nvSpPr>
        <p:spPr>
          <a:xfrm>
            <a:off x="6220557" y="243192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302" name="Google Shape;302;p20"/>
          <p:cNvSpPr/>
          <p:nvPr/>
        </p:nvSpPr>
        <p:spPr>
          <a:xfrm>
            <a:off x="6622648" y="243192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03" name="Google Shape;303;p20"/>
          <p:cNvSpPr/>
          <p:nvPr/>
        </p:nvSpPr>
        <p:spPr>
          <a:xfrm>
            <a:off x="6220557" y="281815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304" name="Google Shape;304;p20"/>
          <p:cNvSpPr/>
          <p:nvPr/>
        </p:nvSpPr>
        <p:spPr>
          <a:xfrm>
            <a:off x="6622648" y="28181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05" name="Google Shape;305;p20"/>
          <p:cNvSpPr/>
          <p:nvPr/>
        </p:nvSpPr>
        <p:spPr>
          <a:xfrm>
            <a:off x="6220557" y="320904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306" name="Google Shape;306;p20"/>
          <p:cNvSpPr/>
          <p:nvPr/>
        </p:nvSpPr>
        <p:spPr>
          <a:xfrm>
            <a:off x="6622648" y="320904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307" name="Google Shape;307;p20"/>
          <p:cNvSpPr/>
          <p:nvPr/>
        </p:nvSpPr>
        <p:spPr>
          <a:xfrm>
            <a:off x="6220557" y="3600316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308" name="Google Shape;308;p20"/>
          <p:cNvSpPr/>
          <p:nvPr/>
        </p:nvSpPr>
        <p:spPr>
          <a:xfrm>
            <a:off x="6622648" y="3600316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cxnSp>
        <p:nvCxnSpPr>
          <p:cNvPr id="309" name="Google Shape;309;p20"/>
          <p:cNvCxnSpPr/>
          <p:nvPr/>
        </p:nvCxnSpPr>
        <p:spPr>
          <a:xfrm>
            <a:off x="5222095" y="1694984"/>
            <a:ext cx="848400" cy="962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0"/>
          <p:cNvCxnSpPr/>
          <p:nvPr/>
        </p:nvCxnSpPr>
        <p:spPr>
          <a:xfrm flipH="1" rot="10800000">
            <a:off x="5231625" y="3447900"/>
            <a:ext cx="838800" cy="656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0"/>
          <p:cNvCxnSpPr/>
          <p:nvPr/>
        </p:nvCxnSpPr>
        <p:spPr>
          <a:xfrm flipH="1" rot="10800000">
            <a:off x="5222350" y="3867825"/>
            <a:ext cx="848700" cy="960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12" name="Google Shape;312;p20"/>
          <p:cNvSpPr txBox="1"/>
          <p:nvPr/>
        </p:nvSpPr>
        <p:spPr>
          <a:xfrm>
            <a:off x="5410400" y="2725468"/>
            <a:ext cx="3834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313" name="Google Shape;313;p20"/>
          <p:cNvSpPr txBox="1"/>
          <p:nvPr/>
        </p:nvSpPr>
        <p:spPr>
          <a:xfrm>
            <a:off x="5405825" y="3402468"/>
            <a:ext cx="3834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314" name="Google Shape;314;p20"/>
          <p:cNvSpPr txBox="1"/>
          <p:nvPr/>
        </p:nvSpPr>
        <p:spPr>
          <a:xfrm>
            <a:off x="5561700" y="1863805"/>
            <a:ext cx="3834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6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5427823" y="4074628"/>
            <a:ext cx="3834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 Tables</a:t>
            </a:r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1007557" y="118497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322" name="Google Shape;322;p21"/>
          <p:cNvSpPr/>
          <p:nvPr/>
        </p:nvSpPr>
        <p:spPr>
          <a:xfrm>
            <a:off x="1866848" y="11849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3" name="Google Shape;323;p21"/>
          <p:cNvSpPr/>
          <p:nvPr/>
        </p:nvSpPr>
        <p:spPr>
          <a:xfrm>
            <a:off x="1007557" y="1575869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324" name="Google Shape;324;p21"/>
          <p:cNvSpPr/>
          <p:nvPr/>
        </p:nvSpPr>
        <p:spPr>
          <a:xfrm>
            <a:off x="1866848" y="1575869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5" name="Google Shape;325;p21"/>
          <p:cNvSpPr/>
          <p:nvPr/>
        </p:nvSpPr>
        <p:spPr>
          <a:xfrm>
            <a:off x="1007557" y="1966763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326" name="Google Shape;326;p21"/>
          <p:cNvSpPr/>
          <p:nvPr/>
        </p:nvSpPr>
        <p:spPr>
          <a:xfrm>
            <a:off x="1866848" y="1966763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27" name="Google Shape;327;p21"/>
          <p:cNvSpPr/>
          <p:nvPr/>
        </p:nvSpPr>
        <p:spPr>
          <a:xfrm>
            <a:off x="1007557" y="2357656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328" name="Google Shape;328;p21"/>
          <p:cNvSpPr/>
          <p:nvPr/>
        </p:nvSpPr>
        <p:spPr>
          <a:xfrm>
            <a:off x="1866848" y="2357656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9" name="Google Shape;329;p21"/>
          <p:cNvSpPr/>
          <p:nvPr/>
        </p:nvSpPr>
        <p:spPr>
          <a:xfrm>
            <a:off x="1007557" y="274855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330" name="Google Shape;330;p21"/>
          <p:cNvSpPr/>
          <p:nvPr/>
        </p:nvSpPr>
        <p:spPr>
          <a:xfrm>
            <a:off x="1866848" y="27485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31" name="Google Shape;331;p21"/>
          <p:cNvSpPr/>
          <p:nvPr/>
        </p:nvSpPr>
        <p:spPr>
          <a:xfrm>
            <a:off x="1007557" y="313944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332" name="Google Shape;332;p21"/>
          <p:cNvSpPr/>
          <p:nvPr/>
        </p:nvSpPr>
        <p:spPr>
          <a:xfrm>
            <a:off x="1866848" y="313944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333" name="Google Shape;333;p21"/>
          <p:cNvSpPr/>
          <p:nvPr/>
        </p:nvSpPr>
        <p:spPr>
          <a:xfrm>
            <a:off x="1007557" y="3530338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334" name="Google Shape;334;p21"/>
          <p:cNvSpPr/>
          <p:nvPr/>
        </p:nvSpPr>
        <p:spPr>
          <a:xfrm>
            <a:off x="1866848" y="3530338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35" name="Google Shape;335;p21"/>
          <p:cNvSpPr/>
          <p:nvPr/>
        </p:nvSpPr>
        <p:spPr>
          <a:xfrm>
            <a:off x="1007557" y="3921231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336" name="Google Shape;336;p21"/>
          <p:cNvSpPr/>
          <p:nvPr/>
        </p:nvSpPr>
        <p:spPr>
          <a:xfrm>
            <a:off x="1866848" y="3921231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37" name="Google Shape;337;p21"/>
          <p:cNvSpPr/>
          <p:nvPr/>
        </p:nvSpPr>
        <p:spPr>
          <a:xfrm>
            <a:off x="1007557" y="431212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338" name="Google Shape;338;p21"/>
          <p:cNvSpPr/>
          <p:nvPr/>
        </p:nvSpPr>
        <p:spPr>
          <a:xfrm>
            <a:off x="1866848" y="431212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339" name="Google Shape;339;p21"/>
          <p:cNvSpPr/>
          <p:nvPr/>
        </p:nvSpPr>
        <p:spPr>
          <a:xfrm>
            <a:off x="1437207" y="1184975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</a:t>
            </a:r>
            <a:endParaRPr sz="1800"/>
          </a:p>
        </p:txBody>
      </p:sp>
      <p:sp>
        <p:nvSpPr>
          <p:cNvPr id="340" name="Google Shape;340;p21"/>
          <p:cNvSpPr/>
          <p:nvPr/>
        </p:nvSpPr>
        <p:spPr>
          <a:xfrm>
            <a:off x="1437207" y="1575869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endParaRPr sz="1800"/>
          </a:p>
        </p:txBody>
      </p:sp>
      <p:sp>
        <p:nvSpPr>
          <p:cNvPr id="341" name="Google Shape;341;p21"/>
          <p:cNvSpPr/>
          <p:nvPr/>
        </p:nvSpPr>
        <p:spPr>
          <a:xfrm>
            <a:off x="1437207" y="1966763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</a:t>
            </a:r>
            <a:endParaRPr sz="1800"/>
          </a:p>
        </p:txBody>
      </p:sp>
      <p:sp>
        <p:nvSpPr>
          <p:cNvPr id="342" name="Google Shape;342;p21"/>
          <p:cNvSpPr/>
          <p:nvPr/>
        </p:nvSpPr>
        <p:spPr>
          <a:xfrm>
            <a:off x="1437207" y="2357656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endParaRPr sz="1800"/>
          </a:p>
        </p:txBody>
      </p:sp>
      <p:sp>
        <p:nvSpPr>
          <p:cNvPr id="343" name="Google Shape;343;p21"/>
          <p:cNvSpPr/>
          <p:nvPr/>
        </p:nvSpPr>
        <p:spPr>
          <a:xfrm>
            <a:off x="1437207" y="2748550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</a:t>
            </a:r>
            <a:endParaRPr sz="1800"/>
          </a:p>
        </p:txBody>
      </p:sp>
      <p:sp>
        <p:nvSpPr>
          <p:cNvPr id="344" name="Google Shape;344;p21"/>
          <p:cNvSpPr/>
          <p:nvPr/>
        </p:nvSpPr>
        <p:spPr>
          <a:xfrm>
            <a:off x="1437207" y="3139444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endParaRPr sz="1800"/>
          </a:p>
        </p:txBody>
      </p:sp>
      <p:sp>
        <p:nvSpPr>
          <p:cNvPr id="345" name="Google Shape;345;p21"/>
          <p:cNvSpPr/>
          <p:nvPr/>
        </p:nvSpPr>
        <p:spPr>
          <a:xfrm>
            <a:off x="1437207" y="3530325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</a:t>
            </a:r>
            <a:endParaRPr sz="1800"/>
          </a:p>
        </p:txBody>
      </p:sp>
      <p:sp>
        <p:nvSpPr>
          <p:cNvPr id="346" name="Google Shape;346;p21"/>
          <p:cNvSpPr/>
          <p:nvPr/>
        </p:nvSpPr>
        <p:spPr>
          <a:xfrm>
            <a:off x="1437207" y="3921231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</a:t>
            </a:r>
            <a:endParaRPr sz="1800"/>
          </a:p>
        </p:txBody>
      </p:sp>
      <p:sp>
        <p:nvSpPr>
          <p:cNvPr id="347" name="Google Shape;347;p21"/>
          <p:cNvSpPr/>
          <p:nvPr/>
        </p:nvSpPr>
        <p:spPr>
          <a:xfrm>
            <a:off x="1437207" y="4312125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endParaRPr sz="1800"/>
          </a:p>
        </p:txBody>
      </p:sp>
      <p:grpSp>
        <p:nvGrpSpPr>
          <p:cNvPr id="348" name="Google Shape;348;p21"/>
          <p:cNvGrpSpPr/>
          <p:nvPr/>
        </p:nvGrpSpPr>
        <p:grpSpPr>
          <a:xfrm>
            <a:off x="3145007" y="896081"/>
            <a:ext cx="1306291" cy="685080"/>
            <a:chOff x="3754607" y="1080947"/>
            <a:chExt cx="1306291" cy="685080"/>
          </a:xfrm>
        </p:grpSpPr>
        <p:sp>
          <p:nvSpPr>
            <p:cNvPr id="349" name="Google Shape;349;p21"/>
            <p:cNvSpPr/>
            <p:nvPr/>
          </p:nvSpPr>
          <p:spPr>
            <a:xfrm>
              <a:off x="3754607" y="1080947"/>
              <a:ext cx="357900" cy="30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4613898" y="1080947"/>
              <a:ext cx="447000" cy="30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3754607" y="1457927"/>
              <a:ext cx="357900" cy="30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4613898" y="1457927"/>
              <a:ext cx="447000" cy="30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184257" y="1080947"/>
              <a:ext cx="357900" cy="30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</a:t>
              </a:r>
              <a:endParaRPr sz="1800"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184257" y="1457927"/>
              <a:ext cx="357900" cy="30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</a:t>
              </a:r>
              <a:endParaRPr sz="1800"/>
            </a:p>
          </p:txBody>
        </p:sp>
      </p:grpSp>
      <p:grpSp>
        <p:nvGrpSpPr>
          <p:cNvPr id="355" name="Google Shape;355;p21"/>
          <p:cNvGrpSpPr/>
          <p:nvPr/>
        </p:nvGrpSpPr>
        <p:grpSpPr>
          <a:xfrm>
            <a:off x="3145007" y="1752961"/>
            <a:ext cx="1306291" cy="308100"/>
            <a:chOff x="3754607" y="1938935"/>
            <a:chExt cx="1306291" cy="308100"/>
          </a:xfrm>
        </p:grpSpPr>
        <p:sp>
          <p:nvSpPr>
            <p:cNvPr id="356" name="Google Shape;356;p21"/>
            <p:cNvSpPr/>
            <p:nvPr/>
          </p:nvSpPr>
          <p:spPr>
            <a:xfrm>
              <a:off x="3754607" y="1938935"/>
              <a:ext cx="357900" cy="30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613898" y="1938935"/>
              <a:ext cx="447000" cy="30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184257" y="1938935"/>
              <a:ext cx="357900" cy="30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V</a:t>
              </a:r>
              <a:endParaRPr sz="1800"/>
            </a:p>
          </p:txBody>
        </p:sp>
      </p:grpSp>
      <p:grpSp>
        <p:nvGrpSpPr>
          <p:cNvPr id="359" name="Google Shape;359;p21"/>
          <p:cNvGrpSpPr/>
          <p:nvPr/>
        </p:nvGrpSpPr>
        <p:grpSpPr>
          <a:xfrm>
            <a:off x="3145007" y="2232862"/>
            <a:ext cx="1306291" cy="308100"/>
            <a:chOff x="3754607" y="2419942"/>
            <a:chExt cx="1306291" cy="308100"/>
          </a:xfrm>
        </p:grpSpPr>
        <p:sp>
          <p:nvSpPr>
            <p:cNvPr id="360" name="Google Shape;360;p21"/>
            <p:cNvSpPr/>
            <p:nvPr/>
          </p:nvSpPr>
          <p:spPr>
            <a:xfrm>
              <a:off x="3754607" y="2419942"/>
              <a:ext cx="357900" cy="30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4613898" y="2419942"/>
              <a:ext cx="447000" cy="30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4184257" y="2419942"/>
              <a:ext cx="357900" cy="30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</a:t>
              </a:r>
              <a:endParaRPr sz="1800"/>
            </a:p>
          </p:txBody>
        </p:sp>
      </p:grpSp>
      <p:grpSp>
        <p:nvGrpSpPr>
          <p:cNvPr id="363" name="Google Shape;363;p21"/>
          <p:cNvGrpSpPr/>
          <p:nvPr/>
        </p:nvGrpSpPr>
        <p:grpSpPr>
          <a:xfrm>
            <a:off x="3145007" y="2712762"/>
            <a:ext cx="1306291" cy="685080"/>
            <a:chOff x="3754607" y="2887036"/>
            <a:chExt cx="1306291" cy="685080"/>
          </a:xfrm>
        </p:grpSpPr>
        <p:sp>
          <p:nvSpPr>
            <p:cNvPr id="364" name="Google Shape;364;p21"/>
            <p:cNvSpPr/>
            <p:nvPr/>
          </p:nvSpPr>
          <p:spPr>
            <a:xfrm>
              <a:off x="3754607" y="2887036"/>
              <a:ext cx="357900" cy="30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4613898" y="2887036"/>
              <a:ext cx="447000" cy="30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3754607" y="3264016"/>
              <a:ext cx="357900" cy="30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4613898" y="3264016"/>
              <a:ext cx="447000" cy="30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6</a:t>
              </a:r>
              <a:endParaRPr sz="1800"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4184257" y="2887036"/>
              <a:ext cx="357900" cy="30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V</a:t>
              </a:r>
              <a:endParaRPr sz="1800"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4184257" y="3264016"/>
              <a:ext cx="357900" cy="30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V</a:t>
              </a:r>
              <a:endParaRPr sz="1800"/>
            </a:p>
          </p:txBody>
        </p:sp>
      </p:grpSp>
      <p:grpSp>
        <p:nvGrpSpPr>
          <p:cNvPr id="370" name="Google Shape;370;p21"/>
          <p:cNvGrpSpPr/>
          <p:nvPr/>
        </p:nvGrpSpPr>
        <p:grpSpPr>
          <a:xfrm>
            <a:off x="3145007" y="3569642"/>
            <a:ext cx="1306291" cy="308125"/>
            <a:chOff x="3754607" y="3758913"/>
            <a:chExt cx="1306291" cy="308125"/>
          </a:xfrm>
        </p:grpSpPr>
        <p:sp>
          <p:nvSpPr>
            <p:cNvPr id="371" name="Google Shape;371;p21"/>
            <p:cNvSpPr/>
            <p:nvPr/>
          </p:nvSpPr>
          <p:spPr>
            <a:xfrm>
              <a:off x="3754607" y="3758913"/>
              <a:ext cx="357900" cy="30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</a:t>
              </a:r>
              <a:endParaRPr sz="1800"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4613898" y="3758938"/>
              <a:ext cx="447000" cy="30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4</a:t>
              </a:r>
              <a:endParaRPr sz="1800"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4184257" y="3758938"/>
              <a:ext cx="357900" cy="30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</a:t>
              </a:r>
              <a:endParaRPr sz="1800"/>
            </a:p>
          </p:txBody>
        </p:sp>
      </p:grpSp>
      <p:grpSp>
        <p:nvGrpSpPr>
          <p:cNvPr id="374" name="Google Shape;374;p21"/>
          <p:cNvGrpSpPr/>
          <p:nvPr/>
        </p:nvGrpSpPr>
        <p:grpSpPr>
          <a:xfrm>
            <a:off x="3145007" y="4049567"/>
            <a:ext cx="1306291" cy="308100"/>
            <a:chOff x="3754607" y="4135917"/>
            <a:chExt cx="1306291" cy="308100"/>
          </a:xfrm>
        </p:grpSpPr>
        <p:sp>
          <p:nvSpPr>
            <p:cNvPr id="375" name="Google Shape;375;p21"/>
            <p:cNvSpPr/>
            <p:nvPr/>
          </p:nvSpPr>
          <p:spPr>
            <a:xfrm>
              <a:off x="3754607" y="4135917"/>
              <a:ext cx="357900" cy="30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</a:t>
              </a:r>
              <a:endParaRPr sz="1800"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4613898" y="4135917"/>
              <a:ext cx="447000" cy="30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9</a:t>
              </a:r>
              <a:endParaRPr sz="1800"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4184257" y="4135917"/>
              <a:ext cx="357900" cy="30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V</a:t>
              </a:r>
              <a:endParaRPr sz="1800"/>
            </a:p>
          </p:txBody>
        </p:sp>
      </p:grpSp>
      <p:grpSp>
        <p:nvGrpSpPr>
          <p:cNvPr id="378" name="Google Shape;378;p21"/>
          <p:cNvGrpSpPr/>
          <p:nvPr/>
        </p:nvGrpSpPr>
        <p:grpSpPr>
          <a:xfrm>
            <a:off x="3145007" y="4529467"/>
            <a:ext cx="1306291" cy="308100"/>
            <a:chOff x="3754607" y="4616925"/>
            <a:chExt cx="1306291" cy="308100"/>
          </a:xfrm>
        </p:grpSpPr>
        <p:sp>
          <p:nvSpPr>
            <p:cNvPr id="379" name="Google Shape;379;p21"/>
            <p:cNvSpPr/>
            <p:nvPr/>
          </p:nvSpPr>
          <p:spPr>
            <a:xfrm>
              <a:off x="3754607" y="4616925"/>
              <a:ext cx="357900" cy="30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D</a:t>
              </a:r>
              <a:endParaRPr sz="1800"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4613898" y="4616925"/>
              <a:ext cx="447000" cy="30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4184257" y="4616925"/>
              <a:ext cx="357900" cy="30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</a:t>
              </a:r>
              <a:endParaRPr sz="1800"/>
            </a:p>
          </p:txBody>
        </p:sp>
      </p:grpSp>
      <p:sp>
        <p:nvSpPr>
          <p:cNvPr id="382" name="Google Shape;382;p21"/>
          <p:cNvSpPr/>
          <p:nvPr/>
        </p:nvSpPr>
        <p:spPr>
          <a:xfrm>
            <a:off x="5189032" y="108455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383" name="Google Shape;383;p21"/>
          <p:cNvSpPr/>
          <p:nvPr/>
        </p:nvSpPr>
        <p:spPr>
          <a:xfrm>
            <a:off x="6048323" y="10845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84" name="Google Shape;384;p21"/>
          <p:cNvSpPr/>
          <p:nvPr/>
        </p:nvSpPr>
        <p:spPr>
          <a:xfrm>
            <a:off x="5618682" y="1084550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</a:t>
            </a:r>
            <a:endParaRPr sz="1800"/>
          </a:p>
        </p:txBody>
      </p:sp>
      <p:sp>
        <p:nvSpPr>
          <p:cNvPr id="385" name="Google Shape;385;p21"/>
          <p:cNvSpPr/>
          <p:nvPr/>
        </p:nvSpPr>
        <p:spPr>
          <a:xfrm>
            <a:off x="5189032" y="175296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386" name="Google Shape;386;p21"/>
          <p:cNvSpPr/>
          <p:nvPr/>
        </p:nvSpPr>
        <p:spPr>
          <a:xfrm>
            <a:off x="6048323" y="175296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87" name="Google Shape;387;p21"/>
          <p:cNvSpPr/>
          <p:nvPr/>
        </p:nvSpPr>
        <p:spPr>
          <a:xfrm>
            <a:off x="5618682" y="1752960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endParaRPr sz="1800"/>
          </a:p>
        </p:txBody>
      </p:sp>
      <p:sp>
        <p:nvSpPr>
          <p:cNvPr id="388" name="Google Shape;388;p21"/>
          <p:cNvSpPr/>
          <p:nvPr/>
        </p:nvSpPr>
        <p:spPr>
          <a:xfrm>
            <a:off x="5189032" y="2232842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389" name="Google Shape;389;p21"/>
          <p:cNvSpPr/>
          <p:nvPr/>
        </p:nvSpPr>
        <p:spPr>
          <a:xfrm>
            <a:off x="6048323" y="2232842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90" name="Google Shape;390;p21"/>
          <p:cNvSpPr/>
          <p:nvPr/>
        </p:nvSpPr>
        <p:spPr>
          <a:xfrm>
            <a:off x="5618682" y="2232842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</a:t>
            </a:r>
            <a:endParaRPr sz="1800"/>
          </a:p>
        </p:txBody>
      </p:sp>
      <p:sp>
        <p:nvSpPr>
          <p:cNvPr id="391" name="Google Shape;391;p21"/>
          <p:cNvSpPr/>
          <p:nvPr/>
        </p:nvSpPr>
        <p:spPr>
          <a:xfrm>
            <a:off x="5189032" y="2901256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392" name="Google Shape;392;p21"/>
          <p:cNvSpPr/>
          <p:nvPr/>
        </p:nvSpPr>
        <p:spPr>
          <a:xfrm>
            <a:off x="6048323" y="2901256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393" name="Google Shape;393;p21"/>
          <p:cNvSpPr/>
          <p:nvPr/>
        </p:nvSpPr>
        <p:spPr>
          <a:xfrm>
            <a:off x="5618682" y="2901256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endParaRPr sz="1800"/>
          </a:p>
        </p:txBody>
      </p:sp>
      <p:grpSp>
        <p:nvGrpSpPr>
          <p:cNvPr id="394" name="Google Shape;394;p21"/>
          <p:cNvGrpSpPr/>
          <p:nvPr/>
        </p:nvGrpSpPr>
        <p:grpSpPr>
          <a:xfrm>
            <a:off x="5189032" y="3569654"/>
            <a:ext cx="1306291" cy="308125"/>
            <a:chOff x="3754607" y="3758913"/>
            <a:chExt cx="1306291" cy="308125"/>
          </a:xfrm>
        </p:grpSpPr>
        <p:sp>
          <p:nvSpPr>
            <p:cNvPr id="395" name="Google Shape;395;p21"/>
            <p:cNvSpPr/>
            <p:nvPr/>
          </p:nvSpPr>
          <p:spPr>
            <a:xfrm>
              <a:off x="3754607" y="3758913"/>
              <a:ext cx="357900" cy="30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</a:t>
              </a:r>
              <a:endParaRPr sz="1800"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4613898" y="3758938"/>
              <a:ext cx="447000" cy="30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4</a:t>
              </a:r>
              <a:endParaRPr sz="1800"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4184257" y="3758938"/>
              <a:ext cx="357900" cy="30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</a:t>
              </a:r>
              <a:endParaRPr sz="1800"/>
            </a:p>
          </p:txBody>
        </p:sp>
      </p:grpSp>
      <p:grpSp>
        <p:nvGrpSpPr>
          <p:cNvPr id="398" name="Google Shape;398;p21"/>
          <p:cNvGrpSpPr/>
          <p:nvPr/>
        </p:nvGrpSpPr>
        <p:grpSpPr>
          <a:xfrm>
            <a:off x="5189032" y="4049542"/>
            <a:ext cx="1306291" cy="308100"/>
            <a:chOff x="3754607" y="4135917"/>
            <a:chExt cx="1306291" cy="308100"/>
          </a:xfrm>
        </p:grpSpPr>
        <p:sp>
          <p:nvSpPr>
            <p:cNvPr id="399" name="Google Shape;399;p21"/>
            <p:cNvSpPr/>
            <p:nvPr/>
          </p:nvSpPr>
          <p:spPr>
            <a:xfrm>
              <a:off x="3754607" y="4135917"/>
              <a:ext cx="357900" cy="30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</a:t>
              </a:r>
              <a:endParaRPr sz="1800"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4613898" y="4135917"/>
              <a:ext cx="447000" cy="30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9</a:t>
              </a:r>
              <a:endParaRPr sz="1800"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4184257" y="4135917"/>
              <a:ext cx="357900" cy="30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V</a:t>
              </a:r>
              <a:endParaRPr sz="1800"/>
            </a:p>
          </p:txBody>
        </p:sp>
      </p:grpSp>
      <p:grpSp>
        <p:nvGrpSpPr>
          <p:cNvPr id="402" name="Google Shape;402;p21"/>
          <p:cNvGrpSpPr/>
          <p:nvPr/>
        </p:nvGrpSpPr>
        <p:grpSpPr>
          <a:xfrm>
            <a:off x="5189032" y="4529417"/>
            <a:ext cx="1306291" cy="308100"/>
            <a:chOff x="3754607" y="4616925"/>
            <a:chExt cx="1306291" cy="308100"/>
          </a:xfrm>
        </p:grpSpPr>
        <p:sp>
          <p:nvSpPr>
            <p:cNvPr id="403" name="Google Shape;403;p21"/>
            <p:cNvSpPr/>
            <p:nvPr/>
          </p:nvSpPr>
          <p:spPr>
            <a:xfrm>
              <a:off x="3754607" y="4616925"/>
              <a:ext cx="357900" cy="30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D</a:t>
              </a:r>
              <a:endParaRPr sz="1800"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4613898" y="4616925"/>
              <a:ext cx="447000" cy="30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4184257" y="4616925"/>
              <a:ext cx="357900" cy="30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</a:t>
              </a:r>
              <a:endParaRPr sz="1800"/>
            </a:p>
          </p:txBody>
        </p:sp>
      </p:grpSp>
      <p:cxnSp>
        <p:nvCxnSpPr>
          <p:cNvPr id="406" name="Google Shape;406;p21"/>
          <p:cNvCxnSpPr/>
          <p:nvPr/>
        </p:nvCxnSpPr>
        <p:spPr>
          <a:xfrm>
            <a:off x="2508925" y="2925000"/>
            <a:ext cx="44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21"/>
          <p:cNvCxnSpPr/>
          <p:nvPr/>
        </p:nvCxnSpPr>
        <p:spPr>
          <a:xfrm>
            <a:off x="4599650" y="1238613"/>
            <a:ext cx="44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21"/>
          <p:cNvCxnSpPr/>
          <p:nvPr/>
        </p:nvCxnSpPr>
        <p:spPr>
          <a:xfrm>
            <a:off x="4599650" y="1906988"/>
            <a:ext cx="44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21"/>
          <p:cNvCxnSpPr/>
          <p:nvPr/>
        </p:nvCxnSpPr>
        <p:spPr>
          <a:xfrm>
            <a:off x="4599650" y="2419338"/>
            <a:ext cx="44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21"/>
          <p:cNvCxnSpPr/>
          <p:nvPr/>
        </p:nvCxnSpPr>
        <p:spPr>
          <a:xfrm>
            <a:off x="4599650" y="3055288"/>
            <a:ext cx="44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21"/>
          <p:cNvCxnSpPr/>
          <p:nvPr/>
        </p:nvCxnSpPr>
        <p:spPr>
          <a:xfrm>
            <a:off x="4599650" y="3723713"/>
            <a:ext cx="44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21"/>
          <p:cNvCxnSpPr/>
          <p:nvPr/>
        </p:nvCxnSpPr>
        <p:spPr>
          <a:xfrm>
            <a:off x="4599650" y="4229313"/>
            <a:ext cx="44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21"/>
          <p:cNvCxnSpPr/>
          <p:nvPr/>
        </p:nvCxnSpPr>
        <p:spPr>
          <a:xfrm>
            <a:off x="4599650" y="4683463"/>
            <a:ext cx="44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21"/>
          <p:cNvSpPr/>
          <p:nvPr/>
        </p:nvSpPr>
        <p:spPr>
          <a:xfrm>
            <a:off x="7249607" y="223285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415" name="Google Shape;415;p21"/>
          <p:cNvSpPr/>
          <p:nvPr/>
        </p:nvSpPr>
        <p:spPr>
          <a:xfrm>
            <a:off x="7691471" y="22328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416" name="Google Shape;416;p21"/>
          <p:cNvSpPr/>
          <p:nvPr/>
        </p:nvSpPr>
        <p:spPr>
          <a:xfrm>
            <a:off x="7249607" y="262374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417" name="Google Shape;417;p21"/>
          <p:cNvSpPr/>
          <p:nvPr/>
        </p:nvSpPr>
        <p:spPr>
          <a:xfrm>
            <a:off x="7691471" y="262374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418" name="Google Shape;418;p21"/>
          <p:cNvSpPr/>
          <p:nvPr/>
        </p:nvSpPr>
        <p:spPr>
          <a:xfrm>
            <a:off x="7249607" y="3014638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419" name="Google Shape;419;p21"/>
          <p:cNvSpPr/>
          <p:nvPr/>
        </p:nvSpPr>
        <p:spPr>
          <a:xfrm>
            <a:off x="7691471" y="3014638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420" name="Google Shape;420;p21"/>
          <p:cNvSpPr/>
          <p:nvPr/>
        </p:nvSpPr>
        <p:spPr>
          <a:xfrm>
            <a:off x="7249607" y="3405531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421" name="Google Shape;421;p21"/>
          <p:cNvSpPr/>
          <p:nvPr/>
        </p:nvSpPr>
        <p:spPr>
          <a:xfrm>
            <a:off x="7691471" y="3405531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422" name="Google Shape;422;p21"/>
          <p:cNvSpPr/>
          <p:nvPr/>
        </p:nvSpPr>
        <p:spPr>
          <a:xfrm>
            <a:off x="8222458" y="22328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23" name="Google Shape;423;p21"/>
          <p:cNvSpPr/>
          <p:nvPr/>
        </p:nvSpPr>
        <p:spPr>
          <a:xfrm>
            <a:off x="8222458" y="262374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424" name="Google Shape;424;p21"/>
          <p:cNvSpPr/>
          <p:nvPr/>
        </p:nvSpPr>
        <p:spPr>
          <a:xfrm>
            <a:off x="8222458" y="3014638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9</a:t>
            </a:r>
            <a:endParaRPr sz="1000"/>
          </a:p>
        </p:txBody>
      </p:sp>
      <p:sp>
        <p:nvSpPr>
          <p:cNvPr id="425" name="Google Shape;425;p21"/>
          <p:cNvSpPr/>
          <p:nvPr/>
        </p:nvSpPr>
        <p:spPr>
          <a:xfrm>
            <a:off x="8222458" y="3405531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NaN</a:t>
            </a:r>
            <a:endParaRPr sz="1800"/>
          </a:p>
        </p:txBody>
      </p:sp>
      <p:sp>
        <p:nvSpPr>
          <p:cNvPr id="426" name="Google Shape;426;p21"/>
          <p:cNvSpPr/>
          <p:nvPr/>
        </p:nvSpPr>
        <p:spPr>
          <a:xfrm>
            <a:off x="7736032" y="1841948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</a:t>
            </a:r>
            <a:endParaRPr sz="1800"/>
          </a:p>
        </p:txBody>
      </p:sp>
      <p:sp>
        <p:nvSpPr>
          <p:cNvPr id="427" name="Google Shape;427;p21"/>
          <p:cNvSpPr/>
          <p:nvPr/>
        </p:nvSpPr>
        <p:spPr>
          <a:xfrm>
            <a:off x="8267007" y="1841960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endParaRPr sz="1800"/>
          </a:p>
        </p:txBody>
      </p:sp>
      <p:cxnSp>
        <p:nvCxnSpPr>
          <p:cNvPr id="428" name="Google Shape;428;p21"/>
          <p:cNvCxnSpPr/>
          <p:nvPr/>
        </p:nvCxnSpPr>
        <p:spPr>
          <a:xfrm>
            <a:off x="6567075" y="1238588"/>
            <a:ext cx="1127400" cy="100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21"/>
          <p:cNvCxnSpPr/>
          <p:nvPr/>
        </p:nvCxnSpPr>
        <p:spPr>
          <a:xfrm flipH="1" rot="10800000">
            <a:off x="6604450" y="3725000"/>
            <a:ext cx="1085400" cy="960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21"/>
          <p:cNvCxnSpPr/>
          <p:nvPr/>
        </p:nvCxnSpPr>
        <p:spPr>
          <a:xfrm>
            <a:off x="6604450" y="1885788"/>
            <a:ext cx="1627800" cy="354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21"/>
          <p:cNvSpPr txBox="1"/>
          <p:nvPr/>
        </p:nvSpPr>
        <p:spPr>
          <a:xfrm>
            <a:off x="6565350" y="2704575"/>
            <a:ext cx="3873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32" name="Google Shape;432;p21"/>
          <p:cNvSpPr txBox="1"/>
          <p:nvPr/>
        </p:nvSpPr>
        <p:spPr>
          <a:xfrm>
            <a:off x="1033500" y="805675"/>
            <a:ext cx="306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433" name="Google Shape;433;p21"/>
          <p:cNvSpPr txBox="1"/>
          <p:nvPr/>
        </p:nvSpPr>
        <p:spPr>
          <a:xfrm>
            <a:off x="1463150" y="800534"/>
            <a:ext cx="306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34" name="Google Shape;434;p21"/>
          <p:cNvSpPr txBox="1"/>
          <p:nvPr/>
        </p:nvSpPr>
        <p:spPr>
          <a:xfrm>
            <a:off x="2411750" y="2503150"/>
            <a:ext cx="6423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</a:t>
            </a:r>
            <a:endParaRPr/>
          </a:p>
        </p:txBody>
      </p:sp>
      <p:sp>
        <p:nvSpPr>
          <p:cNvPr id="435" name="Google Shape;435;p21"/>
          <p:cNvSpPr txBox="1"/>
          <p:nvPr/>
        </p:nvSpPr>
        <p:spPr>
          <a:xfrm>
            <a:off x="4615189" y="933179"/>
            <a:ext cx="256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36" name="Google Shape;436;p21"/>
          <p:cNvSpPr txBox="1"/>
          <p:nvPr/>
        </p:nvSpPr>
        <p:spPr>
          <a:xfrm>
            <a:off x="4615189" y="1604702"/>
            <a:ext cx="256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37" name="Google Shape;437;p21"/>
          <p:cNvSpPr txBox="1"/>
          <p:nvPr/>
        </p:nvSpPr>
        <p:spPr>
          <a:xfrm>
            <a:off x="4615189" y="2124855"/>
            <a:ext cx="256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38" name="Google Shape;438;p21"/>
          <p:cNvSpPr txBox="1"/>
          <p:nvPr/>
        </p:nvSpPr>
        <p:spPr>
          <a:xfrm>
            <a:off x="4615189" y="2757297"/>
            <a:ext cx="256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39" name="Google Shape;439;p21"/>
          <p:cNvSpPr txBox="1"/>
          <p:nvPr/>
        </p:nvSpPr>
        <p:spPr>
          <a:xfrm>
            <a:off x="4615189" y="3416862"/>
            <a:ext cx="256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40" name="Google Shape;440;p21"/>
          <p:cNvSpPr txBox="1"/>
          <p:nvPr/>
        </p:nvSpPr>
        <p:spPr>
          <a:xfrm>
            <a:off x="4615189" y="3936560"/>
            <a:ext cx="256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41" name="Google Shape;441;p21"/>
          <p:cNvSpPr txBox="1"/>
          <p:nvPr/>
        </p:nvSpPr>
        <p:spPr>
          <a:xfrm>
            <a:off x="4615189" y="4382862"/>
            <a:ext cx="256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Data Structures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Data Structures</a:t>
            </a:r>
            <a:endParaRPr/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three fundamental data structures in Pandas: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Data Frame: 2D data tabular data.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Series: 1D data.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Index: A sequence of labels.</a:t>
            </a:r>
            <a:endParaRPr/>
          </a:p>
        </p:txBody>
      </p:sp>
      <p:grpSp>
        <p:nvGrpSpPr>
          <p:cNvPr id="49" name="Google Shape;49;p11"/>
          <p:cNvGrpSpPr/>
          <p:nvPr/>
        </p:nvGrpSpPr>
        <p:grpSpPr>
          <a:xfrm>
            <a:off x="409596" y="1991456"/>
            <a:ext cx="4081299" cy="2795042"/>
            <a:chOff x="409596" y="1991456"/>
            <a:chExt cx="4081299" cy="2795042"/>
          </a:xfrm>
        </p:grpSpPr>
        <p:pic>
          <p:nvPicPr>
            <p:cNvPr id="50" name="Google Shape;50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9596" y="2355373"/>
              <a:ext cx="4081299" cy="243112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51" name="Google Shape;51;p11"/>
            <p:cNvSpPr txBox="1"/>
            <p:nvPr/>
          </p:nvSpPr>
          <p:spPr>
            <a:xfrm>
              <a:off x="1847250" y="1991456"/>
              <a:ext cx="12060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Data Frame</a:t>
              </a:r>
              <a:endParaRPr b="1"/>
            </a:p>
          </p:txBody>
        </p:sp>
      </p:grpSp>
      <p:grpSp>
        <p:nvGrpSpPr>
          <p:cNvPr id="52" name="Google Shape;52;p11"/>
          <p:cNvGrpSpPr/>
          <p:nvPr/>
        </p:nvGrpSpPr>
        <p:grpSpPr>
          <a:xfrm>
            <a:off x="5067162" y="1991450"/>
            <a:ext cx="3913575" cy="2414466"/>
            <a:chOff x="5067162" y="1991450"/>
            <a:chExt cx="3913575" cy="2414466"/>
          </a:xfrm>
        </p:grpSpPr>
        <p:pic>
          <p:nvPicPr>
            <p:cNvPr id="53" name="Google Shape;5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67162" y="2432741"/>
              <a:ext cx="3913575" cy="197317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54" name="Google Shape;54;p11"/>
            <p:cNvSpPr txBox="1"/>
            <p:nvPr/>
          </p:nvSpPr>
          <p:spPr>
            <a:xfrm>
              <a:off x="6613526" y="1991450"/>
              <a:ext cx="820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Series</a:t>
              </a:r>
              <a:endParaRPr b="1"/>
            </a:p>
          </p:txBody>
        </p:sp>
      </p:grpSp>
      <p:grpSp>
        <p:nvGrpSpPr>
          <p:cNvPr id="55" name="Google Shape;55;p11"/>
          <p:cNvGrpSpPr/>
          <p:nvPr/>
        </p:nvGrpSpPr>
        <p:grpSpPr>
          <a:xfrm>
            <a:off x="484174" y="2373746"/>
            <a:ext cx="7459251" cy="2748804"/>
            <a:chOff x="484174" y="2373746"/>
            <a:chExt cx="7459251" cy="2748804"/>
          </a:xfrm>
        </p:grpSpPr>
        <p:sp>
          <p:nvSpPr>
            <p:cNvPr id="56" name="Google Shape;56;p11"/>
            <p:cNvSpPr/>
            <p:nvPr/>
          </p:nvSpPr>
          <p:spPr>
            <a:xfrm>
              <a:off x="484174" y="2656507"/>
              <a:ext cx="343800" cy="2102400"/>
            </a:xfrm>
            <a:prstGeom prst="rect">
              <a:avLst/>
            </a:prstGeom>
            <a:noFill/>
            <a:ln cap="flat" cmpd="sng" w="28575">
              <a:solidFill>
                <a:srgbClr val="BE07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5008175" y="2373746"/>
              <a:ext cx="343800" cy="1789200"/>
            </a:xfrm>
            <a:prstGeom prst="rect">
              <a:avLst/>
            </a:prstGeom>
            <a:noFill/>
            <a:ln cap="flat" cmpd="sng" w="28575">
              <a:solidFill>
                <a:srgbClr val="BE07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" name="Google Shape;58;p11"/>
            <p:cNvCxnSpPr/>
            <p:nvPr/>
          </p:nvCxnSpPr>
          <p:spPr>
            <a:xfrm>
              <a:off x="884150" y="4715450"/>
              <a:ext cx="3873300" cy="1683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11"/>
            <p:cNvCxnSpPr>
              <a:stCxn id="57" idx="2"/>
            </p:cNvCxnSpPr>
            <p:nvPr/>
          </p:nvCxnSpPr>
          <p:spPr>
            <a:xfrm flipH="1">
              <a:off x="5017175" y="4162946"/>
              <a:ext cx="162900" cy="5595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" name="Google Shape;60;p11"/>
            <p:cNvSpPr txBox="1"/>
            <p:nvPr/>
          </p:nvSpPr>
          <p:spPr>
            <a:xfrm>
              <a:off x="4785625" y="4715450"/>
              <a:ext cx="3157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Index</a:t>
              </a:r>
              <a:endParaRPr b="1"/>
            </a:p>
          </p:txBody>
        </p:sp>
      </p:grpSp>
      <p:grpSp>
        <p:nvGrpSpPr>
          <p:cNvPr id="61" name="Google Shape;61;p11"/>
          <p:cNvGrpSpPr/>
          <p:nvPr/>
        </p:nvGrpSpPr>
        <p:grpSpPr>
          <a:xfrm>
            <a:off x="827975" y="2373750"/>
            <a:ext cx="4113025" cy="2348825"/>
            <a:chOff x="827975" y="2373750"/>
            <a:chExt cx="4113025" cy="2348825"/>
          </a:xfrm>
        </p:grpSpPr>
        <p:sp>
          <p:nvSpPr>
            <p:cNvPr id="62" name="Google Shape;62;p11"/>
            <p:cNvSpPr/>
            <p:nvPr/>
          </p:nvSpPr>
          <p:spPr>
            <a:xfrm>
              <a:off x="827975" y="2373750"/>
              <a:ext cx="3576600" cy="282600"/>
            </a:xfrm>
            <a:prstGeom prst="rect">
              <a:avLst/>
            </a:prstGeom>
            <a:noFill/>
            <a:ln cap="flat" cmpd="sng" w="28575">
              <a:solidFill>
                <a:srgbClr val="BE07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" name="Google Shape;63;p11"/>
            <p:cNvCxnSpPr/>
            <p:nvPr/>
          </p:nvCxnSpPr>
          <p:spPr>
            <a:xfrm>
              <a:off x="4404600" y="2695475"/>
              <a:ext cx="536400" cy="20271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Relationship Between Data Frames, Series, and Indices</a:t>
            </a:r>
            <a:endParaRPr/>
          </a:p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270825" y="542575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Data Frame is a collection of Series that all share the same Index.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Candidate, Party, %, Year, and Result Series all share an index from  0 to 5.</a:t>
            </a:r>
            <a:endParaRPr/>
          </a:p>
        </p:txBody>
      </p:sp>
      <p:pic>
        <p:nvPicPr>
          <p:cNvPr id="70" name="Google Shape;7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346" y="2536923"/>
            <a:ext cx="4081299" cy="2431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" name="Google Shape;71;p12"/>
          <p:cNvSpPr txBox="1"/>
          <p:nvPr/>
        </p:nvSpPr>
        <p:spPr>
          <a:xfrm>
            <a:off x="1781350" y="1829425"/>
            <a:ext cx="1550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 Series</a:t>
            </a:r>
            <a:endParaRPr/>
          </a:p>
        </p:txBody>
      </p:sp>
      <p:cxnSp>
        <p:nvCxnSpPr>
          <p:cNvPr id="72" name="Google Shape;72;p12"/>
          <p:cNvCxnSpPr/>
          <p:nvPr/>
        </p:nvCxnSpPr>
        <p:spPr>
          <a:xfrm>
            <a:off x="4238300" y="2210375"/>
            <a:ext cx="155400" cy="2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2"/>
          <p:cNvSpPr txBox="1"/>
          <p:nvPr/>
        </p:nvSpPr>
        <p:spPr>
          <a:xfrm>
            <a:off x="3383100" y="1829425"/>
            <a:ext cx="1179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Party Series</a:t>
            </a:r>
            <a:endParaRPr/>
          </a:p>
        </p:txBody>
      </p:sp>
      <p:cxnSp>
        <p:nvCxnSpPr>
          <p:cNvPr id="74" name="Google Shape;74;p12"/>
          <p:cNvCxnSpPr/>
          <p:nvPr/>
        </p:nvCxnSpPr>
        <p:spPr>
          <a:xfrm>
            <a:off x="3026400" y="2201475"/>
            <a:ext cx="2244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2"/>
          <p:cNvCxnSpPr/>
          <p:nvPr/>
        </p:nvCxnSpPr>
        <p:spPr>
          <a:xfrm>
            <a:off x="4961050" y="2175275"/>
            <a:ext cx="1185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2"/>
          <p:cNvSpPr txBox="1"/>
          <p:nvPr/>
        </p:nvSpPr>
        <p:spPr>
          <a:xfrm>
            <a:off x="4526100" y="1829425"/>
            <a:ext cx="1179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</a:t>
            </a:r>
            <a:r>
              <a:rPr lang="en"/>
              <a:t>Series</a:t>
            </a:r>
            <a:endParaRPr/>
          </a:p>
        </p:txBody>
      </p:sp>
      <p:cxnSp>
        <p:nvCxnSpPr>
          <p:cNvPr id="77" name="Google Shape;77;p12"/>
          <p:cNvCxnSpPr/>
          <p:nvPr/>
        </p:nvCxnSpPr>
        <p:spPr>
          <a:xfrm flipH="1">
            <a:off x="5612925" y="2168275"/>
            <a:ext cx="1200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2"/>
          <p:cNvSpPr txBox="1"/>
          <p:nvPr/>
        </p:nvSpPr>
        <p:spPr>
          <a:xfrm>
            <a:off x="5440500" y="1829425"/>
            <a:ext cx="1129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</a:t>
            </a:r>
            <a:r>
              <a:rPr lang="en"/>
              <a:t> Series</a:t>
            </a:r>
            <a:endParaRPr/>
          </a:p>
        </p:txBody>
      </p:sp>
      <p:cxnSp>
        <p:nvCxnSpPr>
          <p:cNvPr id="79" name="Google Shape;79;p12"/>
          <p:cNvCxnSpPr/>
          <p:nvPr/>
        </p:nvCxnSpPr>
        <p:spPr>
          <a:xfrm flipH="1">
            <a:off x="6374825" y="2168275"/>
            <a:ext cx="4668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2"/>
          <p:cNvSpPr txBox="1"/>
          <p:nvPr/>
        </p:nvSpPr>
        <p:spPr>
          <a:xfrm>
            <a:off x="6881275" y="1829425"/>
            <a:ext cx="1370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</a:t>
            </a:r>
            <a:r>
              <a:rPr lang="en"/>
              <a:t>Series</a:t>
            </a:r>
            <a:endParaRPr/>
          </a:p>
        </p:txBody>
      </p:sp>
      <p:sp>
        <p:nvSpPr>
          <p:cNvPr id="81" name="Google Shape;81;p12"/>
          <p:cNvSpPr txBox="1"/>
          <p:nvPr/>
        </p:nvSpPr>
        <p:spPr>
          <a:xfrm>
            <a:off x="263675" y="3771125"/>
            <a:ext cx="19017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Non-native English speaker note: The plural of “series” is “series”. Sorry.</a:t>
            </a:r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2596316" y="2817898"/>
            <a:ext cx="343800" cy="2102400"/>
          </a:xfrm>
          <a:prstGeom prst="rect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Indices Are Not Necessarily Row Numbers</a:t>
            </a:r>
            <a:endParaRPr/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270825" y="542575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Indices (a.k.a. row labels) can also: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 non-numeric.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Have a name, e.g. “State”.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56" y="1749275"/>
            <a:ext cx="8821225" cy="30570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560375" y="2294575"/>
            <a:ext cx="1256100" cy="2464200"/>
          </a:xfrm>
          <a:prstGeom prst="rect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270825" y="542575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row labels that constitute an index do not have to be unique.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Left: The index values are all unique and numeric, acting as a row number.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Right: The index values are named and non-unique.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625" y="2116872"/>
            <a:ext cx="3627975" cy="2644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496" y="2248223"/>
            <a:ext cx="4081299" cy="2431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" name="Google Shape;99;p14"/>
          <p:cNvSpPr/>
          <p:nvPr/>
        </p:nvSpPr>
        <p:spPr>
          <a:xfrm>
            <a:off x="608500" y="2523175"/>
            <a:ext cx="422100" cy="2115000"/>
          </a:xfrm>
          <a:prstGeom prst="rect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357084" y="2514202"/>
            <a:ext cx="460200" cy="2224200"/>
          </a:xfrm>
          <a:prstGeom prst="rect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Names Must Be Unique!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Column labels in Pandas are always unique!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Can’t have two columns labeled “Candidate”. 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321" y="1836298"/>
            <a:ext cx="4081299" cy="2431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