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dfcb08cf0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dfcb08c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dfcb08cf0_0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dfcb08cf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dfcb08cf0_0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dfcb08c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dfcb08cf0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dfcb08c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dfcb08cf0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dfcb08cf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dfcb08cf0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dfcb08c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dfcb08cf0_0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dfcb08c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dfcb08cf0_0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dfcb08c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dfcb08cf0_0_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dfcb08cf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dfcb08cf0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dfcb08c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4df0212f45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4df0212f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4df0212f45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4df0212f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f0212f45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f0212f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f0212f45_0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f0212f4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f0212f45_0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f0212f4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dfcb08cf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dfcb08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dfcb08cf0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dfcb08c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ndas.pydata.org/pandas-docs/stable/reference/api/pandas.read_csv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adapted from Josh Hug, Joey Gonzalez, Deb Nolan, Fernando Perez, &amp; Joe Hellerstein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Rectangular Data</a:t>
            </a:r>
            <a:endParaRPr/>
          </a:p>
        </p:txBody>
      </p:sp>
      <p:sp>
        <p:nvSpPr>
          <p:cNvPr id="384" name="Google Shape;384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Rectangular data sets are easy to manipulate, visualize, and combine.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Tables (DataFrames):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labeled column has values of the same type.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Manipulated using group, sort, join,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Formal description of data transformations is called </a:t>
            </a:r>
            <a:r>
              <a:rPr i="1" lang="en"/>
              <a:t>relational algebra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Matrices: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values have the same type.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Manipulated using multiplication, addition, and element-wise operations.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useful manipulation is linear, described by </a:t>
            </a:r>
            <a:r>
              <a:rPr i="1" lang="en"/>
              <a:t>linear algebra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lot of data cleaning effort is spent making data more rectangular.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</a:t>
            </a:r>
            <a:endParaRPr/>
          </a:p>
        </p:txBody>
      </p:sp>
      <p:sp>
        <p:nvSpPr>
          <p:cNvPr id="390" name="Google Shape;390;p18"/>
          <p:cNvSpPr txBox="1"/>
          <p:nvPr>
            <p:ph idx="1" type="body"/>
          </p:nvPr>
        </p:nvSpPr>
        <p:spPr>
          <a:xfrm>
            <a:off x="243000" y="556500"/>
            <a:ext cx="5660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Primary key</a:t>
            </a:r>
            <a:r>
              <a:rPr lang="en"/>
              <a:t>: the column (or set of columns) that determines the values in the remaining columns.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Unique for each row &amp; 1-to-1 with entities.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Ensures that the row can be identified, even after appending more data. E.g., SSN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Foreign key</a:t>
            </a:r>
            <a:r>
              <a:rPr lang="en"/>
              <a:t>: a column containing values that are primary keys for other rows.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foreign key serves as a reference to a row.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Joining tables expands the reference with values from the referenced row.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referenced row can be in the same table or a different table.</a:t>
            </a:r>
            <a:endParaRPr/>
          </a:p>
        </p:txBody>
      </p:sp>
      <p:grpSp>
        <p:nvGrpSpPr>
          <p:cNvPr id="391" name="Google Shape;391;p18"/>
          <p:cNvGrpSpPr/>
          <p:nvPr/>
        </p:nvGrpSpPr>
        <p:grpSpPr>
          <a:xfrm>
            <a:off x="5948550" y="631825"/>
            <a:ext cx="3131875" cy="4304200"/>
            <a:chOff x="5948550" y="631825"/>
            <a:chExt cx="3131875" cy="4304200"/>
          </a:xfrm>
        </p:grpSpPr>
        <p:grpSp>
          <p:nvGrpSpPr>
            <p:cNvPr id="392" name="Google Shape;392;p18"/>
            <p:cNvGrpSpPr/>
            <p:nvPr/>
          </p:nvGrpSpPr>
          <p:grpSpPr>
            <a:xfrm>
              <a:off x="5948550" y="631825"/>
              <a:ext cx="3131875" cy="4304200"/>
              <a:chOff x="5948550" y="631825"/>
              <a:chExt cx="3131875" cy="4304200"/>
            </a:xfrm>
          </p:grpSpPr>
          <p:pic>
            <p:nvPicPr>
              <p:cNvPr id="393" name="Google Shape;393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1719"/>
              <a:stretch/>
            </p:blipFill>
            <p:spPr>
              <a:xfrm>
                <a:off x="5948550" y="631825"/>
                <a:ext cx="3131875" cy="4304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94" name="Google Shape;394;p18"/>
              <p:cNvCxnSpPr/>
              <p:nvPr/>
            </p:nvCxnSpPr>
            <p:spPr>
              <a:xfrm flipH="1" rot="10800000">
                <a:off x="6940625" y="3322350"/>
                <a:ext cx="374700" cy="45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95" name="Google Shape;395;p18"/>
              <p:cNvCxnSpPr/>
              <p:nvPr/>
            </p:nvCxnSpPr>
            <p:spPr>
              <a:xfrm rot="10800000">
                <a:off x="6599200" y="2925900"/>
                <a:ext cx="264300" cy="826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96" name="Google Shape;396;p18"/>
            <p:cNvCxnSpPr/>
            <p:nvPr/>
          </p:nvCxnSpPr>
          <p:spPr>
            <a:xfrm rot="10800000">
              <a:off x="6466800" y="1740525"/>
              <a:ext cx="132300" cy="99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7" name="Google Shape;397;p18"/>
            <p:cNvCxnSpPr/>
            <p:nvPr/>
          </p:nvCxnSpPr>
          <p:spPr>
            <a:xfrm flipH="1" rot="10800000">
              <a:off x="6742325" y="1696550"/>
              <a:ext cx="231300" cy="165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98" name="Google Shape;398;p18"/>
          <p:cNvSpPr txBox="1"/>
          <p:nvPr/>
        </p:nvSpPr>
        <p:spPr>
          <a:xfrm>
            <a:off x="1499850" y="4511700"/>
            <a:ext cx="5563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email address a good primary key?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File Formats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pandas.pydata.org/pandas-docs/stable/reference/api/pandas.read_csv.html</a:t>
            </a:r>
            <a:endParaRPr/>
          </a:p>
          <a:p>
            <a:pPr indent="0" lvl="0" marL="635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read_csv(filepath_or_buffer, sep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delimiter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header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'infer'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index_col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usecols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squeeze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prefix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mangle_dupe_cols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dtype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engine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converters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true_values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false_values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skipinitialspace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skiprows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skipfooter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40A07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nrows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na_values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keep_default_na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na_filter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verbose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skip_blank_lines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parse_dates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infer_datetime_format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keep_date_col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date_parser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dayfirst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iterator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chunksize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compression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'infer'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thousands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decimal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b'.'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lineterminator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quotechar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en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'"'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quoting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40A07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doublequote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escapechar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comment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encoding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dialect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tupleize_cols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error_bad_lines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warn_bad_lines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delim_whitespace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low_memory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memory_map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float_precision</a:t>
            </a:r>
            <a:r>
              <a:rPr lang="en" sz="1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Comma-Separated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CSV Files</a:t>
            </a:r>
            <a:endParaRPr/>
          </a:p>
        </p:txBody>
      </p:sp>
      <p:sp>
        <p:nvSpPr>
          <p:cNvPr id="415" name="Google Shape;415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the first line contains column labels: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header=’infer’</a:t>
            </a:r>
            <a:r>
              <a:rPr lang="en"/>
              <a:t> (default)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Other times you need to provide your own labels: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header=None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Reasonable labels come from inspecting the data or reading the docs.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Don’t accidentally skip the first row of data by interpreting it as a header.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the docs: “</a:t>
            </a: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/>
              <a:t> can be a list of integers that specify row locations for a multi-index on the columns, e.g. [0, 1, 3]. Intervening rows that are not specified will be skipped (e.g. 2 in this example is skipped).”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formats to represent structured, hierarchical data.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formats consist of values, lists, and dictionaries.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Dictionaries are typically keyed by strings, but sometimes by integers.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Structures vary: a list of records, a list of columns, a tree of documents,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Converting hierarchical data to rectangular data often involves keys.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represent a tree: a column for the node ID &amp; a column for the parent ID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represent a graph: one table for nodes; one table for edges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general, traverse the data and yield lists of values (rows).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JSON, XML, HTML, YAML, Protocol Buffers, etc.</a:t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6495725" y="3540025"/>
            <a:ext cx="335700" cy="33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6160025" y="4023775"/>
            <a:ext cx="335700" cy="33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6831425" y="4023775"/>
            <a:ext cx="335700" cy="33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5824325" y="4507525"/>
            <a:ext cx="335700" cy="33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6495725" y="4507525"/>
            <a:ext cx="335700" cy="33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22"/>
          <p:cNvCxnSpPr>
            <a:stCxn id="422" idx="3"/>
            <a:endCxn id="423" idx="0"/>
          </p:cNvCxnSpPr>
          <p:nvPr/>
        </p:nvCxnSpPr>
        <p:spPr>
          <a:xfrm flipH="1">
            <a:off x="6327987" y="3826563"/>
            <a:ext cx="2169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2"/>
          <p:cNvCxnSpPr>
            <a:stCxn id="422" idx="5"/>
            <a:endCxn id="424" idx="0"/>
          </p:cNvCxnSpPr>
          <p:nvPr/>
        </p:nvCxnSpPr>
        <p:spPr>
          <a:xfrm>
            <a:off x="6782263" y="3826563"/>
            <a:ext cx="2169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2"/>
          <p:cNvCxnSpPr>
            <a:stCxn id="423" idx="3"/>
            <a:endCxn id="425" idx="0"/>
          </p:cNvCxnSpPr>
          <p:nvPr/>
        </p:nvCxnSpPr>
        <p:spPr>
          <a:xfrm flipH="1">
            <a:off x="5992287" y="4310313"/>
            <a:ext cx="2169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2"/>
          <p:cNvCxnSpPr>
            <a:stCxn id="423" idx="5"/>
            <a:endCxn id="426" idx="0"/>
          </p:cNvCxnSpPr>
          <p:nvPr/>
        </p:nvCxnSpPr>
        <p:spPr>
          <a:xfrm>
            <a:off x="6446563" y="4310313"/>
            <a:ext cx="2169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2"/>
          <p:cNvSpPr/>
          <p:nvPr/>
        </p:nvSpPr>
        <p:spPr>
          <a:xfrm>
            <a:off x="7714925" y="3688110"/>
            <a:ext cx="335700" cy="33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8396400" y="3688110"/>
            <a:ext cx="335700" cy="33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7714925" y="4389110"/>
            <a:ext cx="335700" cy="33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8396400" y="4389110"/>
            <a:ext cx="335700" cy="33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22"/>
          <p:cNvCxnSpPr>
            <a:stCxn id="431" idx="6"/>
            <a:endCxn id="432" idx="2"/>
          </p:cNvCxnSpPr>
          <p:nvPr/>
        </p:nvCxnSpPr>
        <p:spPr>
          <a:xfrm>
            <a:off x="8050625" y="385596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2"/>
          <p:cNvCxnSpPr>
            <a:stCxn id="431" idx="5"/>
            <a:endCxn id="434" idx="1"/>
          </p:cNvCxnSpPr>
          <p:nvPr/>
        </p:nvCxnSpPr>
        <p:spPr>
          <a:xfrm>
            <a:off x="8001463" y="3974648"/>
            <a:ext cx="444000" cy="4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2"/>
          <p:cNvCxnSpPr>
            <a:stCxn id="434" idx="2"/>
            <a:endCxn id="433" idx="6"/>
          </p:cNvCxnSpPr>
          <p:nvPr/>
        </p:nvCxnSpPr>
        <p:spPr>
          <a:xfrm rot="10800000">
            <a:off x="8050500" y="4556960"/>
            <a:ext cx="34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2"/>
          <p:cNvCxnSpPr>
            <a:stCxn id="431" idx="4"/>
            <a:endCxn id="433" idx="0"/>
          </p:cNvCxnSpPr>
          <p:nvPr/>
        </p:nvCxnSpPr>
        <p:spPr>
          <a:xfrm>
            <a:off x="7882775" y="4023810"/>
            <a:ext cx="0" cy="36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22"/>
          <p:cNvSpPr txBox="1"/>
          <p:nvPr>
            <p:ph type="title"/>
          </p:nvPr>
        </p:nvSpPr>
        <p:spPr>
          <a:xfrm>
            <a:off x="3941250" y="4428925"/>
            <a:ext cx="1261500" cy="4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Files</a:t>
            </a:r>
            <a:endParaRPr/>
          </a:p>
        </p:txBody>
      </p:sp>
      <p:pic>
        <p:nvPicPr>
          <p:cNvPr id="445" name="Google Shape;4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414"/>
            <a:ext cx="8839199" cy="282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with Missing Values</a:t>
            </a:r>
            <a:endParaRPr/>
          </a:p>
        </p:txBody>
      </p:sp>
      <p:sp>
        <p:nvSpPr>
          <p:cNvPr id="456" name="Google Shape;456;p25"/>
          <p:cNvSpPr txBox="1"/>
          <p:nvPr>
            <p:ph idx="1" type="body"/>
          </p:nvPr>
        </p:nvSpPr>
        <p:spPr>
          <a:xfrm>
            <a:off x="243000" y="556500"/>
            <a:ext cx="8443800" cy="4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Often, rectangular data sets have missing values: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field of a record was lost, hidden, removed, replaced, or never entered.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entity described by a record does not have a particular attribute. </a:t>
            </a:r>
            <a:br>
              <a:rPr lang="en"/>
            </a:br>
            <a:r>
              <a:rPr lang="en"/>
              <a:t>E.g., some people don’t have a permanent address.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treat missing values depends on goals, context, and consequences.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Discarding whole records (because of missing values) results in a sample.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That sample isn’t a random sample, so statistical inference is inappropriate.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sample will often be biased — not representative of the population.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Replacing missing values within records has consequences for analysis.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possible, replace missing values with the true value that was removed.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imputing values, document the change and consider the effect.</a:t>
            </a:r>
            <a:br>
              <a:rPr lang="en"/>
            </a:br>
            <a:r>
              <a:rPr lang="en"/>
              <a:t>E.g., replacing missing values with the mean will decrease the variance.</a:t>
            </a:r>
            <a:endParaRPr/>
          </a:p>
        </p:txBody>
      </p:sp>
      <p:sp>
        <p:nvSpPr>
          <p:cNvPr id="457" name="Google Shape;457;p25"/>
          <p:cNvSpPr txBox="1"/>
          <p:nvPr>
            <p:ph type="title"/>
          </p:nvPr>
        </p:nvSpPr>
        <p:spPr>
          <a:xfrm>
            <a:off x="3834150" y="4660450"/>
            <a:ext cx="1261500" cy="4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(Demo)</a:t>
            </a:r>
            <a:endParaRPr b="0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463" name="Google Shape;463;p26"/>
          <p:cNvSpPr txBox="1"/>
          <p:nvPr>
            <p:ph type="title"/>
          </p:nvPr>
        </p:nvSpPr>
        <p:spPr>
          <a:xfrm>
            <a:off x="3941275" y="4393200"/>
            <a:ext cx="1261500" cy="4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 &amp; Pivot</a:t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941275" y="4393200"/>
            <a:ext cx="1261500" cy="4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groupby/agg</a:t>
            </a:r>
            <a:r>
              <a:rPr lang="en"/>
              <a:t> Summary</a:t>
            </a:r>
            <a:endParaRPr/>
          </a:p>
        </p:txBody>
      </p:sp>
      <p:sp>
        <p:nvSpPr>
          <p:cNvPr id="49" name="Google Shape;49;p11"/>
          <p:cNvSpPr/>
          <p:nvPr/>
        </p:nvSpPr>
        <p:spPr>
          <a:xfrm>
            <a:off x="2074357" y="13373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50" name="Google Shape;50;p11"/>
          <p:cNvSpPr/>
          <p:nvPr/>
        </p:nvSpPr>
        <p:spPr>
          <a:xfrm>
            <a:off x="2476448" y="1337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1" name="Google Shape;51;p11"/>
          <p:cNvSpPr/>
          <p:nvPr/>
        </p:nvSpPr>
        <p:spPr>
          <a:xfrm>
            <a:off x="2074357" y="17282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52" name="Google Shape;52;p11"/>
          <p:cNvSpPr/>
          <p:nvPr/>
        </p:nvSpPr>
        <p:spPr>
          <a:xfrm>
            <a:off x="2476448" y="17282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" name="Google Shape;53;p11"/>
          <p:cNvSpPr/>
          <p:nvPr/>
        </p:nvSpPr>
        <p:spPr>
          <a:xfrm>
            <a:off x="2074357" y="21191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54" name="Google Shape;54;p11"/>
          <p:cNvSpPr/>
          <p:nvPr/>
        </p:nvSpPr>
        <p:spPr>
          <a:xfrm>
            <a:off x="2476448" y="21191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55" name="Google Shape;55;p11"/>
          <p:cNvSpPr/>
          <p:nvPr/>
        </p:nvSpPr>
        <p:spPr>
          <a:xfrm>
            <a:off x="2074357" y="25100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56" name="Google Shape;56;p11"/>
          <p:cNvSpPr/>
          <p:nvPr/>
        </p:nvSpPr>
        <p:spPr>
          <a:xfrm>
            <a:off x="2476448" y="25100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" name="Google Shape;57;p11"/>
          <p:cNvSpPr/>
          <p:nvPr/>
        </p:nvSpPr>
        <p:spPr>
          <a:xfrm>
            <a:off x="20743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58" name="Google Shape;58;p11"/>
          <p:cNvSpPr/>
          <p:nvPr/>
        </p:nvSpPr>
        <p:spPr>
          <a:xfrm>
            <a:off x="24764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9" name="Google Shape;59;p11"/>
          <p:cNvSpPr/>
          <p:nvPr/>
        </p:nvSpPr>
        <p:spPr>
          <a:xfrm>
            <a:off x="2074357" y="32918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60" name="Google Shape;60;p11"/>
          <p:cNvSpPr/>
          <p:nvPr/>
        </p:nvSpPr>
        <p:spPr>
          <a:xfrm>
            <a:off x="2476448" y="32918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61" name="Google Shape;61;p11"/>
          <p:cNvSpPr/>
          <p:nvPr/>
        </p:nvSpPr>
        <p:spPr>
          <a:xfrm>
            <a:off x="2074357" y="36827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62" name="Google Shape;62;p11"/>
          <p:cNvSpPr/>
          <p:nvPr/>
        </p:nvSpPr>
        <p:spPr>
          <a:xfrm>
            <a:off x="2476448" y="36827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3" name="Google Shape;63;p11"/>
          <p:cNvSpPr/>
          <p:nvPr/>
        </p:nvSpPr>
        <p:spPr>
          <a:xfrm>
            <a:off x="2074357" y="40736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64" name="Google Shape;64;p11"/>
          <p:cNvSpPr/>
          <p:nvPr/>
        </p:nvSpPr>
        <p:spPr>
          <a:xfrm>
            <a:off x="2476448" y="40736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5" name="Google Shape;65;p11"/>
          <p:cNvSpPr/>
          <p:nvPr/>
        </p:nvSpPr>
        <p:spPr>
          <a:xfrm>
            <a:off x="2074357" y="44645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66" name="Google Shape;66;p11"/>
          <p:cNvSpPr/>
          <p:nvPr/>
        </p:nvSpPr>
        <p:spPr>
          <a:xfrm>
            <a:off x="2476448" y="44645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67" name="Google Shape;67;p11"/>
          <p:cNvSpPr/>
          <p:nvPr/>
        </p:nvSpPr>
        <p:spPr>
          <a:xfrm>
            <a:off x="4223657" y="10325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68" name="Google Shape;68;p11"/>
          <p:cNvSpPr/>
          <p:nvPr/>
        </p:nvSpPr>
        <p:spPr>
          <a:xfrm>
            <a:off x="4625748" y="10325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9" name="Google Shape;69;p11"/>
          <p:cNvSpPr/>
          <p:nvPr/>
        </p:nvSpPr>
        <p:spPr>
          <a:xfrm>
            <a:off x="4223657" y="14234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70" name="Google Shape;70;p11"/>
          <p:cNvSpPr/>
          <p:nvPr/>
        </p:nvSpPr>
        <p:spPr>
          <a:xfrm>
            <a:off x="4625748" y="14234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1" name="Google Shape;71;p11"/>
          <p:cNvSpPr/>
          <p:nvPr/>
        </p:nvSpPr>
        <p:spPr>
          <a:xfrm>
            <a:off x="4223657" y="18143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72" name="Google Shape;72;p11"/>
          <p:cNvSpPr/>
          <p:nvPr/>
        </p:nvSpPr>
        <p:spPr>
          <a:xfrm>
            <a:off x="4625748" y="18143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73" name="Google Shape;73;p11"/>
          <p:cNvSpPr/>
          <p:nvPr/>
        </p:nvSpPr>
        <p:spPr>
          <a:xfrm>
            <a:off x="4223657" y="237157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4" name="Google Shape;74;p11"/>
          <p:cNvSpPr/>
          <p:nvPr/>
        </p:nvSpPr>
        <p:spPr>
          <a:xfrm>
            <a:off x="4625748" y="237157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5" name="Google Shape;75;p11"/>
          <p:cNvSpPr/>
          <p:nvPr/>
        </p:nvSpPr>
        <p:spPr>
          <a:xfrm>
            <a:off x="4223657" y="276246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6" name="Google Shape;76;p11"/>
          <p:cNvSpPr/>
          <p:nvPr/>
        </p:nvSpPr>
        <p:spPr>
          <a:xfrm>
            <a:off x="4625748" y="276246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77" name="Google Shape;77;p11"/>
          <p:cNvSpPr/>
          <p:nvPr/>
        </p:nvSpPr>
        <p:spPr>
          <a:xfrm>
            <a:off x="4223657" y="315335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8" name="Google Shape;78;p11"/>
          <p:cNvSpPr/>
          <p:nvPr/>
        </p:nvSpPr>
        <p:spPr>
          <a:xfrm>
            <a:off x="4625748" y="315335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79" name="Google Shape;79;p11"/>
          <p:cNvSpPr/>
          <p:nvPr/>
        </p:nvSpPr>
        <p:spPr>
          <a:xfrm>
            <a:off x="4214507" y="371057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80" name="Google Shape;80;p11"/>
          <p:cNvSpPr/>
          <p:nvPr/>
        </p:nvSpPr>
        <p:spPr>
          <a:xfrm>
            <a:off x="4616598" y="371057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81" name="Google Shape;81;p11"/>
          <p:cNvSpPr/>
          <p:nvPr/>
        </p:nvSpPr>
        <p:spPr>
          <a:xfrm>
            <a:off x="4214507" y="4101467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82" name="Google Shape;82;p11"/>
          <p:cNvSpPr/>
          <p:nvPr/>
        </p:nvSpPr>
        <p:spPr>
          <a:xfrm>
            <a:off x="4616598" y="4101467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83" name="Google Shape;83;p11"/>
          <p:cNvSpPr/>
          <p:nvPr/>
        </p:nvSpPr>
        <p:spPr>
          <a:xfrm>
            <a:off x="4214507" y="46586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84" name="Google Shape;84;p11"/>
          <p:cNvSpPr/>
          <p:nvPr/>
        </p:nvSpPr>
        <p:spPr>
          <a:xfrm>
            <a:off x="4616598" y="46586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85" name="Google Shape;85;p11"/>
          <p:cNvSpPr/>
          <p:nvPr/>
        </p:nvSpPr>
        <p:spPr>
          <a:xfrm>
            <a:off x="6220557" y="25100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6" name="Google Shape;86;p11"/>
          <p:cNvSpPr/>
          <p:nvPr/>
        </p:nvSpPr>
        <p:spPr>
          <a:xfrm>
            <a:off x="6622648" y="25100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87" name="Google Shape;87;p11"/>
          <p:cNvSpPr/>
          <p:nvPr/>
        </p:nvSpPr>
        <p:spPr>
          <a:xfrm>
            <a:off x="62205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88" name="Google Shape;88;p11"/>
          <p:cNvSpPr/>
          <p:nvPr/>
        </p:nvSpPr>
        <p:spPr>
          <a:xfrm>
            <a:off x="66226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</a:t>
            </a:r>
            <a:endParaRPr sz="1800"/>
          </a:p>
        </p:txBody>
      </p:sp>
      <p:sp>
        <p:nvSpPr>
          <p:cNvPr id="89" name="Google Shape;89;p11"/>
          <p:cNvSpPr/>
          <p:nvPr/>
        </p:nvSpPr>
        <p:spPr>
          <a:xfrm>
            <a:off x="6220557" y="32918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90" name="Google Shape;90;p11"/>
          <p:cNvSpPr/>
          <p:nvPr/>
        </p:nvSpPr>
        <p:spPr>
          <a:xfrm>
            <a:off x="6622648" y="32918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13</a:t>
            </a:r>
            <a:endParaRPr sz="1800"/>
          </a:p>
        </p:txBody>
      </p:sp>
      <p:cxnSp>
        <p:nvCxnSpPr>
          <p:cNvPr id="91" name="Google Shape;91;p11"/>
          <p:cNvCxnSpPr/>
          <p:nvPr/>
        </p:nvCxnSpPr>
        <p:spPr>
          <a:xfrm>
            <a:off x="3307425" y="3082025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1"/>
          <p:cNvCxnSpPr/>
          <p:nvPr/>
        </p:nvCxnSpPr>
        <p:spPr>
          <a:xfrm>
            <a:off x="5222095" y="1694984"/>
            <a:ext cx="848400" cy="96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1"/>
          <p:cNvCxnSpPr/>
          <p:nvPr/>
        </p:nvCxnSpPr>
        <p:spPr>
          <a:xfrm>
            <a:off x="5217045" y="3055009"/>
            <a:ext cx="859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1"/>
          <p:cNvCxnSpPr/>
          <p:nvPr/>
        </p:nvCxnSpPr>
        <p:spPr>
          <a:xfrm flipH="1" rot="10800000">
            <a:off x="5231625" y="3447900"/>
            <a:ext cx="838800" cy="65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1"/>
          <p:cNvSpPr/>
          <p:nvPr/>
        </p:nvSpPr>
        <p:spPr>
          <a:xfrm rot="-5400000">
            <a:off x="34022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-5400000">
            <a:off x="55220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3097250" y="624850"/>
            <a:ext cx="967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5292750" y="624850"/>
            <a:ext cx="3120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.agg(f)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 = sum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6220557" y="36827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100" name="Google Shape;100;p11"/>
          <p:cNvSpPr/>
          <p:nvPr/>
        </p:nvSpPr>
        <p:spPr>
          <a:xfrm>
            <a:off x="6622648" y="36827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01" name="Google Shape;101;p11"/>
          <p:cNvCxnSpPr/>
          <p:nvPr/>
        </p:nvCxnSpPr>
        <p:spPr>
          <a:xfrm flipH="1" rot="10800000">
            <a:off x="5222350" y="3867825"/>
            <a:ext cx="848700" cy="96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groupby/agg</a:t>
            </a:r>
            <a:r>
              <a:rPr lang="en"/>
              <a:t> Summary</a:t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1464257" y="13373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08" name="Google Shape;108;p12"/>
          <p:cNvSpPr/>
          <p:nvPr/>
        </p:nvSpPr>
        <p:spPr>
          <a:xfrm>
            <a:off x="1866348" y="1337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09" name="Google Shape;109;p12"/>
          <p:cNvSpPr/>
          <p:nvPr/>
        </p:nvSpPr>
        <p:spPr>
          <a:xfrm>
            <a:off x="1464257" y="17282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0" name="Google Shape;110;p12"/>
          <p:cNvSpPr/>
          <p:nvPr/>
        </p:nvSpPr>
        <p:spPr>
          <a:xfrm>
            <a:off x="1866348" y="17282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1" name="Google Shape;111;p12"/>
          <p:cNvSpPr/>
          <p:nvPr/>
        </p:nvSpPr>
        <p:spPr>
          <a:xfrm>
            <a:off x="1464257" y="21191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12" name="Google Shape;112;p12"/>
          <p:cNvSpPr/>
          <p:nvPr/>
        </p:nvSpPr>
        <p:spPr>
          <a:xfrm>
            <a:off x="1866348" y="21191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13" name="Google Shape;113;p12"/>
          <p:cNvSpPr/>
          <p:nvPr/>
        </p:nvSpPr>
        <p:spPr>
          <a:xfrm>
            <a:off x="1464257" y="25100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4" name="Google Shape;114;p12"/>
          <p:cNvSpPr/>
          <p:nvPr/>
        </p:nvSpPr>
        <p:spPr>
          <a:xfrm>
            <a:off x="1866348" y="25100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15" name="Google Shape;115;p12"/>
          <p:cNvSpPr/>
          <p:nvPr/>
        </p:nvSpPr>
        <p:spPr>
          <a:xfrm>
            <a:off x="14642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6" name="Google Shape;116;p12"/>
          <p:cNvSpPr/>
          <p:nvPr/>
        </p:nvSpPr>
        <p:spPr>
          <a:xfrm>
            <a:off x="18663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17" name="Google Shape;117;p12"/>
          <p:cNvSpPr/>
          <p:nvPr/>
        </p:nvSpPr>
        <p:spPr>
          <a:xfrm>
            <a:off x="1464257" y="32918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18" name="Google Shape;118;p12"/>
          <p:cNvSpPr/>
          <p:nvPr/>
        </p:nvSpPr>
        <p:spPr>
          <a:xfrm>
            <a:off x="1866348" y="32918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119" name="Google Shape;119;p12"/>
          <p:cNvSpPr/>
          <p:nvPr/>
        </p:nvSpPr>
        <p:spPr>
          <a:xfrm>
            <a:off x="1464257" y="36827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20" name="Google Shape;120;p12"/>
          <p:cNvSpPr/>
          <p:nvPr/>
        </p:nvSpPr>
        <p:spPr>
          <a:xfrm>
            <a:off x="1866348" y="36827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21" name="Google Shape;121;p12"/>
          <p:cNvSpPr/>
          <p:nvPr/>
        </p:nvSpPr>
        <p:spPr>
          <a:xfrm>
            <a:off x="1464257" y="40736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22" name="Google Shape;122;p12"/>
          <p:cNvSpPr/>
          <p:nvPr/>
        </p:nvSpPr>
        <p:spPr>
          <a:xfrm>
            <a:off x="1866348" y="40736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23" name="Google Shape;123;p12"/>
          <p:cNvSpPr/>
          <p:nvPr/>
        </p:nvSpPr>
        <p:spPr>
          <a:xfrm>
            <a:off x="1464257" y="44645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4" name="Google Shape;124;p12"/>
          <p:cNvSpPr/>
          <p:nvPr/>
        </p:nvSpPr>
        <p:spPr>
          <a:xfrm>
            <a:off x="1866348" y="44645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25" name="Google Shape;125;p12"/>
          <p:cNvSpPr/>
          <p:nvPr/>
        </p:nvSpPr>
        <p:spPr>
          <a:xfrm>
            <a:off x="4146957" y="11087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26" name="Google Shape;126;p12"/>
          <p:cNvSpPr/>
          <p:nvPr/>
        </p:nvSpPr>
        <p:spPr>
          <a:xfrm>
            <a:off x="4549048" y="11087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27" name="Google Shape;127;p12"/>
          <p:cNvSpPr/>
          <p:nvPr/>
        </p:nvSpPr>
        <p:spPr>
          <a:xfrm>
            <a:off x="4146957" y="14996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28" name="Google Shape;128;p12"/>
          <p:cNvSpPr/>
          <p:nvPr/>
        </p:nvSpPr>
        <p:spPr>
          <a:xfrm>
            <a:off x="4549048" y="14996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29" name="Google Shape;129;p12"/>
          <p:cNvSpPr/>
          <p:nvPr/>
        </p:nvSpPr>
        <p:spPr>
          <a:xfrm>
            <a:off x="4146957" y="18905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30" name="Google Shape;130;p12"/>
          <p:cNvSpPr/>
          <p:nvPr/>
        </p:nvSpPr>
        <p:spPr>
          <a:xfrm>
            <a:off x="4549048" y="18905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31" name="Google Shape;131;p12"/>
          <p:cNvSpPr/>
          <p:nvPr/>
        </p:nvSpPr>
        <p:spPr>
          <a:xfrm>
            <a:off x="4146957" y="25100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2" name="Google Shape;132;p12"/>
          <p:cNvSpPr/>
          <p:nvPr/>
        </p:nvSpPr>
        <p:spPr>
          <a:xfrm>
            <a:off x="4549048" y="25100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33" name="Google Shape;133;p12"/>
          <p:cNvSpPr/>
          <p:nvPr/>
        </p:nvSpPr>
        <p:spPr>
          <a:xfrm>
            <a:off x="41469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4" name="Google Shape;134;p12"/>
          <p:cNvSpPr/>
          <p:nvPr/>
        </p:nvSpPr>
        <p:spPr>
          <a:xfrm>
            <a:off x="45490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35" name="Google Shape;135;p12"/>
          <p:cNvSpPr/>
          <p:nvPr/>
        </p:nvSpPr>
        <p:spPr>
          <a:xfrm>
            <a:off x="4146957" y="32918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6" name="Google Shape;136;p12"/>
          <p:cNvSpPr/>
          <p:nvPr/>
        </p:nvSpPr>
        <p:spPr>
          <a:xfrm>
            <a:off x="4549048" y="32918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37" name="Google Shape;137;p12"/>
          <p:cNvSpPr/>
          <p:nvPr/>
        </p:nvSpPr>
        <p:spPr>
          <a:xfrm>
            <a:off x="4146957" y="39113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38" name="Google Shape;138;p12"/>
          <p:cNvSpPr/>
          <p:nvPr/>
        </p:nvSpPr>
        <p:spPr>
          <a:xfrm>
            <a:off x="4549048" y="39113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39" name="Google Shape;139;p12"/>
          <p:cNvSpPr/>
          <p:nvPr/>
        </p:nvSpPr>
        <p:spPr>
          <a:xfrm>
            <a:off x="4146957" y="43022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40" name="Google Shape;140;p12"/>
          <p:cNvSpPr/>
          <p:nvPr/>
        </p:nvSpPr>
        <p:spPr>
          <a:xfrm>
            <a:off x="4549048" y="43022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141" name="Google Shape;141;p12"/>
          <p:cNvSpPr/>
          <p:nvPr/>
        </p:nvSpPr>
        <p:spPr>
          <a:xfrm>
            <a:off x="4146957" y="46931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42" name="Google Shape;142;p12"/>
          <p:cNvSpPr/>
          <p:nvPr/>
        </p:nvSpPr>
        <p:spPr>
          <a:xfrm>
            <a:off x="4549048" y="46931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43" name="Google Shape;143;p12"/>
          <p:cNvSpPr/>
          <p:nvPr/>
        </p:nvSpPr>
        <p:spPr>
          <a:xfrm>
            <a:off x="6905857" y="25100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4" name="Google Shape;144;p12"/>
          <p:cNvSpPr/>
          <p:nvPr/>
        </p:nvSpPr>
        <p:spPr>
          <a:xfrm>
            <a:off x="7307948" y="25100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45" name="Google Shape;145;p12"/>
          <p:cNvSpPr/>
          <p:nvPr/>
        </p:nvSpPr>
        <p:spPr>
          <a:xfrm>
            <a:off x="69058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6" name="Google Shape;146;p12"/>
          <p:cNvSpPr/>
          <p:nvPr/>
        </p:nvSpPr>
        <p:spPr>
          <a:xfrm>
            <a:off x="73079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47" name="Google Shape;147;p12"/>
          <p:cNvSpPr/>
          <p:nvPr/>
        </p:nvSpPr>
        <p:spPr>
          <a:xfrm>
            <a:off x="6905857" y="32918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7307948" y="32918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cxnSp>
        <p:nvCxnSpPr>
          <p:cNvPr id="149" name="Google Shape;149;p12"/>
          <p:cNvCxnSpPr/>
          <p:nvPr/>
        </p:nvCxnSpPr>
        <p:spPr>
          <a:xfrm>
            <a:off x="3230725" y="3082025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2"/>
          <p:cNvCxnSpPr/>
          <p:nvPr/>
        </p:nvCxnSpPr>
        <p:spPr>
          <a:xfrm>
            <a:off x="5907395" y="1694984"/>
            <a:ext cx="848400" cy="96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2"/>
          <p:cNvCxnSpPr/>
          <p:nvPr/>
        </p:nvCxnSpPr>
        <p:spPr>
          <a:xfrm>
            <a:off x="5902345" y="3055009"/>
            <a:ext cx="859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2"/>
          <p:cNvCxnSpPr/>
          <p:nvPr/>
        </p:nvCxnSpPr>
        <p:spPr>
          <a:xfrm flipH="1" rot="10800000">
            <a:off x="5931950" y="3448050"/>
            <a:ext cx="823800" cy="102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2"/>
          <p:cNvSpPr/>
          <p:nvPr/>
        </p:nvSpPr>
        <p:spPr>
          <a:xfrm rot="-5400000">
            <a:off x="33255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-5400000">
            <a:off x="62073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3020550" y="624850"/>
            <a:ext cx="967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5902350" y="624850"/>
            <a:ext cx="3120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.agg(f)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 = max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2365353" y="1337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158" name="Google Shape;158;p12"/>
          <p:cNvSpPr/>
          <p:nvPr/>
        </p:nvSpPr>
        <p:spPr>
          <a:xfrm>
            <a:off x="2365353" y="17282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tx</a:t>
            </a:r>
            <a:endParaRPr sz="1800"/>
          </a:p>
        </p:txBody>
      </p:sp>
      <p:sp>
        <p:nvSpPr>
          <p:cNvPr id="159" name="Google Shape;159;p12"/>
          <p:cNvSpPr/>
          <p:nvPr/>
        </p:nvSpPr>
        <p:spPr>
          <a:xfrm>
            <a:off x="2365353" y="21191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</a:t>
            </a:r>
            <a:endParaRPr sz="1800"/>
          </a:p>
        </p:txBody>
      </p:sp>
      <p:sp>
        <p:nvSpPr>
          <p:cNvPr id="160" name="Google Shape;160;p12"/>
          <p:cNvSpPr/>
          <p:nvPr/>
        </p:nvSpPr>
        <p:spPr>
          <a:xfrm>
            <a:off x="2365353" y="25100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</a:t>
            </a:r>
            <a:endParaRPr sz="1800"/>
          </a:p>
        </p:txBody>
      </p:sp>
      <p:sp>
        <p:nvSpPr>
          <p:cNvPr id="161" name="Google Shape;161;p12"/>
          <p:cNvSpPr/>
          <p:nvPr/>
        </p:nvSpPr>
        <p:spPr>
          <a:xfrm>
            <a:off x="2365353" y="29009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</a:t>
            </a:r>
            <a:endParaRPr sz="1800"/>
          </a:p>
        </p:txBody>
      </p:sp>
      <p:sp>
        <p:nvSpPr>
          <p:cNvPr id="162" name="Google Shape;162;p12"/>
          <p:cNvSpPr/>
          <p:nvPr/>
        </p:nvSpPr>
        <p:spPr>
          <a:xfrm>
            <a:off x="2365353" y="32918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163" name="Google Shape;163;p12"/>
          <p:cNvSpPr/>
          <p:nvPr/>
        </p:nvSpPr>
        <p:spPr>
          <a:xfrm>
            <a:off x="2365353" y="36827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</a:t>
            </a:r>
            <a:endParaRPr sz="1800"/>
          </a:p>
        </p:txBody>
      </p:sp>
      <p:sp>
        <p:nvSpPr>
          <p:cNvPr id="164" name="Google Shape;164;p12"/>
          <p:cNvSpPr/>
          <p:nvPr/>
        </p:nvSpPr>
        <p:spPr>
          <a:xfrm>
            <a:off x="2365353" y="40736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sd</a:t>
            </a:r>
            <a:endParaRPr sz="1800"/>
          </a:p>
        </p:txBody>
      </p:sp>
      <p:sp>
        <p:nvSpPr>
          <p:cNvPr id="165" name="Google Shape;165;p12"/>
          <p:cNvSpPr/>
          <p:nvPr/>
        </p:nvSpPr>
        <p:spPr>
          <a:xfrm>
            <a:off x="2365353" y="44645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nc</a:t>
            </a:r>
            <a:endParaRPr sz="1800"/>
          </a:p>
        </p:txBody>
      </p:sp>
      <p:sp>
        <p:nvSpPr>
          <p:cNvPr id="166" name="Google Shape;166;p12"/>
          <p:cNvSpPr/>
          <p:nvPr/>
        </p:nvSpPr>
        <p:spPr>
          <a:xfrm>
            <a:off x="5049078" y="11087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167" name="Google Shape;167;p12"/>
          <p:cNvSpPr/>
          <p:nvPr/>
        </p:nvSpPr>
        <p:spPr>
          <a:xfrm>
            <a:off x="5049078" y="14996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</a:t>
            </a:r>
            <a:endParaRPr sz="1800"/>
          </a:p>
        </p:txBody>
      </p:sp>
      <p:sp>
        <p:nvSpPr>
          <p:cNvPr id="168" name="Google Shape;168;p12"/>
          <p:cNvSpPr/>
          <p:nvPr/>
        </p:nvSpPr>
        <p:spPr>
          <a:xfrm>
            <a:off x="5049078" y="18905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</a:t>
            </a:r>
            <a:endParaRPr sz="1800"/>
          </a:p>
        </p:txBody>
      </p:sp>
      <p:sp>
        <p:nvSpPr>
          <p:cNvPr id="169" name="Google Shape;169;p12"/>
          <p:cNvSpPr/>
          <p:nvPr/>
        </p:nvSpPr>
        <p:spPr>
          <a:xfrm>
            <a:off x="5049078" y="25100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tx</a:t>
            </a:r>
            <a:endParaRPr sz="1800"/>
          </a:p>
        </p:txBody>
      </p:sp>
      <p:sp>
        <p:nvSpPr>
          <p:cNvPr id="170" name="Google Shape;170;p12"/>
          <p:cNvSpPr/>
          <p:nvPr/>
        </p:nvSpPr>
        <p:spPr>
          <a:xfrm>
            <a:off x="5049078" y="29009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</a:t>
            </a:r>
            <a:endParaRPr sz="1800"/>
          </a:p>
        </p:txBody>
      </p:sp>
      <p:sp>
        <p:nvSpPr>
          <p:cNvPr id="171" name="Google Shape;171;p12"/>
          <p:cNvSpPr/>
          <p:nvPr/>
        </p:nvSpPr>
        <p:spPr>
          <a:xfrm>
            <a:off x="5049078" y="32918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nc</a:t>
            </a:r>
            <a:endParaRPr sz="1800"/>
          </a:p>
        </p:txBody>
      </p:sp>
      <p:sp>
        <p:nvSpPr>
          <p:cNvPr id="172" name="Google Shape;172;p12"/>
          <p:cNvSpPr/>
          <p:nvPr/>
        </p:nvSpPr>
        <p:spPr>
          <a:xfrm>
            <a:off x="5049078" y="3911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</a:t>
            </a:r>
            <a:endParaRPr sz="1800"/>
          </a:p>
        </p:txBody>
      </p:sp>
      <p:sp>
        <p:nvSpPr>
          <p:cNvPr id="173" name="Google Shape;173;p12"/>
          <p:cNvSpPr/>
          <p:nvPr/>
        </p:nvSpPr>
        <p:spPr>
          <a:xfrm>
            <a:off x="5049078" y="43022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174" name="Google Shape;174;p12"/>
          <p:cNvSpPr/>
          <p:nvPr/>
        </p:nvSpPr>
        <p:spPr>
          <a:xfrm>
            <a:off x="5049078" y="46931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sd</a:t>
            </a:r>
            <a:endParaRPr sz="1800"/>
          </a:p>
        </p:txBody>
      </p:sp>
      <p:sp>
        <p:nvSpPr>
          <p:cNvPr id="175" name="Google Shape;175;p12"/>
          <p:cNvSpPr/>
          <p:nvPr/>
        </p:nvSpPr>
        <p:spPr>
          <a:xfrm>
            <a:off x="7799153" y="25100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</a:t>
            </a:r>
            <a:endParaRPr sz="1800"/>
          </a:p>
        </p:txBody>
      </p:sp>
      <p:sp>
        <p:nvSpPr>
          <p:cNvPr id="176" name="Google Shape;176;p12"/>
          <p:cNvSpPr/>
          <p:nvPr/>
        </p:nvSpPr>
        <p:spPr>
          <a:xfrm>
            <a:off x="7799153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tx</a:t>
            </a:r>
            <a:endParaRPr sz="1800"/>
          </a:p>
        </p:txBody>
      </p:sp>
      <p:sp>
        <p:nvSpPr>
          <p:cNvPr id="177" name="Google Shape;177;p12"/>
          <p:cNvSpPr/>
          <p:nvPr/>
        </p:nvSpPr>
        <p:spPr>
          <a:xfrm>
            <a:off x="7799153" y="32918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groupby/filter</a:t>
            </a:r>
            <a:r>
              <a:rPr lang="en"/>
              <a:t> Summary</a:t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2074357" y="13373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4" name="Google Shape;184;p13"/>
          <p:cNvSpPr/>
          <p:nvPr/>
        </p:nvSpPr>
        <p:spPr>
          <a:xfrm>
            <a:off x="2476448" y="13373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85" name="Google Shape;185;p13"/>
          <p:cNvSpPr/>
          <p:nvPr/>
        </p:nvSpPr>
        <p:spPr>
          <a:xfrm>
            <a:off x="2074357" y="17282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86" name="Google Shape;186;p13"/>
          <p:cNvSpPr/>
          <p:nvPr/>
        </p:nvSpPr>
        <p:spPr>
          <a:xfrm>
            <a:off x="2476448" y="17282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7" name="Google Shape;187;p13"/>
          <p:cNvSpPr/>
          <p:nvPr/>
        </p:nvSpPr>
        <p:spPr>
          <a:xfrm>
            <a:off x="2074357" y="21191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88" name="Google Shape;188;p13"/>
          <p:cNvSpPr/>
          <p:nvPr/>
        </p:nvSpPr>
        <p:spPr>
          <a:xfrm>
            <a:off x="2476448" y="21191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89" name="Google Shape;189;p13"/>
          <p:cNvSpPr/>
          <p:nvPr/>
        </p:nvSpPr>
        <p:spPr>
          <a:xfrm>
            <a:off x="2074357" y="25100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90" name="Google Shape;190;p13"/>
          <p:cNvSpPr/>
          <p:nvPr/>
        </p:nvSpPr>
        <p:spPr>
          <a:xfrm>
            <a:off x="2476448" y="25100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91" name="Google Shape;191;p13"/>
          <p:cNvSpPr/>
          <p:nvPr/>
        </p:nvSpPr>
        <p:spPr>
          <a:xfrm>
            <a:off x="2074357" y="29009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92" name="Google Shape;192;p13"/>
          <p:cNvSpPr/>
          <p:nvPr/>
        </p:nvSpPr>
        <p:spPr>
          <a:xfrm>
            <a:off x="2476448" y="29009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93" name="Google Shape;193;p13"/>
          <p:cNvSpPr/>
          <p:nvPr/>
        </p:nvSpPr>
        <p:spPr>
          <a:xfrm>
            <a:off x="2074357" y="32918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94" name="Google Shape;194;p13"/>
          <p:cNvSpPr/>
          <p:nvPr/>
        </p:nvSpPr>
        <p:spPr>
          <a:xfrm>
            <a:off x="2476448" y="32918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195" name="Google Shape;195;p13"/>
          <p:cNvSpPr/>
          <p:nvPr/>
        </p:nvSpPr>
        <p:spPr>
          <a:xfrm>
            <a:off x="2074357" y="36827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96" name="Google Shape;196;p13"/>
          <p:cNvSpPr/>
          <p:nvPr/>
        </p:nvSpPr>
        <p:spPr>
          <a:xfrm>
            <a:off x="2476448" y="36827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7" name="Google Shape;197;p13"/>
          <p:cNvSpPr/>
          <p:nvPr/>
        </p:nvSpPr>
        <p:spPr>
          <a:xfrm>
            <a:off x="2074357" y="40736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198" name="Google Shape;198;p13"/>
          <p:cNvSpPr/>
          <p:nvPr/>
        </p:nvSpPr>
        <p:spPr>
          <a:xfrm>
            <a:off x="2476448" y="40736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99" name="Google Shape;199;p13"/>
          <p:cNvSpPr/>
          <p:nvPr/>
        </p:nvSpPr>
        <p:spPr>
          <a:xfrm>
            <a:off x="2074357" y="44645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00" name="Google Shape;200;p13"/>
          <p:cNvSpPr/>
          <p:nvPr/>
        </p:nvSpPr>
        <p:spPr>
          <a:xfrm>
            <a:off x="2476448" y="44645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01" name="Google Shape;201;p13"/>
          <p:cNvSpPr/>
          <p:nvPr/>
        </p:nvSpPr>
        <p:spPr>
          <a:xfrm>
            <a:off x="4223657" y="10325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02" name="Google Shape;202;p13"/>
          <p:cNvSpPr/>
          <p:nvPr/>
        </p:nvSpPr>
        <p:spPr>
          <a:xfrm>
            <a:off x="4625748" y="10325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03" name="Google Shape;203;p13"/>
          <p:cNvSpPr/>
          <p:nvPr/>
        </p:nvSpPr>
        <p:spPr>
          <a:xfrm>
            <a:off x="4223657" y="14234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04" name="Google Shape;204;p13"/>
          <p:cNvSpPr/>
          <p:nvPr/>
        </p:nvSpPr>
        <p:spPr>
          <a:xfrm>
            <a:off x="4625748" y="14234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5" name="Google Shape;205;p13"/>
          <p:cNvSpPr/>
          <p:nvPr/>
        </p:nvSpPr>
        <p:spPr>
          <a:xfrm>
            <a:off x="4223657" y="18143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06" name="Google Shape;206;p13"/>
          <p:cNvSpPr/>
          <p:nvPr/>
        </p:nvSpPr>
        <p:spPr>
          <a:xfrm>
            <a:off x="4625748" y="18143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7" name="Google Shape;207;p13"/>
          <p:cNvSpPr/>
          <p:nvPr/>
        </p:nvSpPr>
        <p:spPr>
          <a:xfrm>
            <a:off x="4223657" y="237157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08" name="Google Shape;208;p13"/>
          <p:cNvSpPr/>
          <p:nvPr/>
        </p:nvSpPr>
        <p:spPr>
          <a:xfrm>
            <a:off x="4625748" y="237157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09" name="Google Shape;209;p13"/>
          <p:cNvSpPr/>
          <p:nvPr/>
        </p:nvSpPr>
        <p:spPr>
          <a:xfrm>
            <a:off x="4223657" y="276246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0" name="Google Shape;210;p13"/>
          <p:cNvSpPr/>
          <p:nvPr/>
        </p:nvSpPr>
        <p:spPr>
          <a:xfrm>
            <a:off x="4625748" y="276246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11" name="Google Shape;211;p13"/>
          <p:cNvSpPr/>
          <p:nvPr/>
        </p:nvSpPr>
        <p:spPr>
          <a:xfrm>
            <a:off x="4223657" y="315335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12" name="Google Shape;212;p13"/>
          <p:cNvSpPr/>
          <p:nvPr/>
        </p:nvSpPr>
        <p:spPr>
          <a:xfrm>
            <a:off x="4625748" y="315335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13" name="Google Shape;213;p13"/>
          <p:cNvSpPr/>
          <p:nvPr/>
        </p:nvSpPr>
        <p:spPr>
          <a:xfrm>
            <a:off x="4214507" y="371057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14" name="Google Shape;214;p13"/>
          <p:cNvSpPr/>
          <p:nvPr/>
        </p:nvSpPr>
        <p:spPr>
          <a:xfrm>
            <a:off x="4616598" y="371057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15" name="Google Shape;215;p13"/>
          <p:cNvSpPr/>
          <p:nvPr/>
        </p:nvSpPr>
        <p:spPr>
          <a:xfrm>
            <a:off x="4214507" y="4101467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16" name="Google Shape;216;p13"/>
          <p:cNvSpPr/>
          <p:nvPr/>
        </p:nvSpPr>
        <p:spPr>
          <a:xfrm>
            <a:off x="4616598" y="4101467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217" name="Google Shape;217;p13"/>
          <p:cNvSpPr/>
          <p:nvPr/>
        </p:nvSpPr>
        <p:spPr>
          <a:xfrm>
            <a:off x="4214507" y="46586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218" name="Google Shape;218;p13"/>
          <p:cNvSpPr/>
          <p:nvPr/>
        </p:nvSpPr>
        <p:spPr>
          <a:xfrm>
            <a:off x="4616598" y="46586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19" name="Google Shape;219;p13"/>
          <p:cNvCxnSpPr/>
          <p:nvPr/>
        </p:nvCxnSpPr>
        <p:spPr>
          <a:xfrm>
            <a:off x="3307425" y="3082025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3"/>
          <p:cNvCxnSpPr/>
          <p:nvPr/>
        </p:nvCxnSpPr>
        <p:spPr>
          <a:xfrm>
            <a:off x="5217045" y="3055009"/>
            <a:ext cx="859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13"/>
          <p:cNvSpPr/>
          <p:nvPr/>
        </p:nvSpPr>
        <p:spPr>
          <a:xfrm rot="-5400000">
            <a:off x="3402200" y="6638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 rot="-5400000">
            <a:off x="5522000" y="968650"/>
            <a:ext cx="357900" cy="9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3097250" y="624850"/>
            <a:ext cx="967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4987950" y="701050"/>
            <a:ext cx="4095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.filter(f)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endParaRPr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    f = lambda sf: sf[“num”].sum() &gt; 10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6220557" y="204102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26" name="Google Shape;226;p13"/>
          <p:cNvSpPr/>
          <p:nvPr/>
        </p:nvSpPr>
        <p:spPr>
          <a:xfrm>
            <a:off x="6622648" y="204102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27" name="Google Shape;227;p13"/>
          <p:cNvSpPr/>
          <p:nvPr/>
        </p:nvSpPr>
        <p:spPr>
          <a:xfrm>
            <a:off x="6220557" y="243192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28" name="Google Shape;228;p13"/>
          <p:cNvSpPr/>
          <p:nvPr/>
        </p:nvSpPr>
        <p:spPr>
          <a:xfrm>
            <a:off x="6622648" y="243192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29" name="Google Shape;229;p13"/>
          <p:cNvSpPr/>
          <p:nvPr/>
        </p:nvSpPr>
        <p:spPr>
          <a:xfrm>
            <a:off x="6220557" y="28181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30" name="Google Shape;230;p13"/>
          <p:cNvSpPr/>
          <p:nvPr/>
        </p:nvSpPr>
        <p:spPr>
          <a:xfrm>
            <a:off x="6622648" y="28181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31" name="Google Shape;231;p13"/>
          <p:cNvSpPr/>
          <p:nvPr/>
        </p:nvSpPr>
        <p:spPr>
          <a:xfrm>
            <a:off x="6220557" y="32090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32" name="Google Shape;232;p13"/>
          <p:cNvSpPr/>
          <p:nvPr/>
        </p:nvSpPr>
        <p:spPr>
          <a:xfrm>
            <a:off x="6622648" y="32090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233" name="Google Shape;233;p13"/>
          <p:cNvSpPr/>
          <p:nvPr/>
        </p:nvSpPr>
        <p:spPr>
          <a:xfrm>
            <a:off x="6220557" y="360031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34" name="Google Shape;234;p13"/>
          <p:cNvSpPr/>
          <p:nvPr/>
        </p:nvSpPr>
        <p:spPr>
          <a:xfrm>
            <a:off x="6622648" y="360031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235" name="Google Shape;235;p13"/>
          <p:cNvCxnSpPr/>
          <p:nvPr/>
        </p:nvCxnSpPr>
        <p:spPr>
          <a:xfrm>
            <a:off x="5222095" y="1694984"/>
            <a:ext cx="848400" cy="96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3"/>
          <p:cNvCxnSpPr/>
          <p:nvPr/>
        </p:nvCxnSpPr>
        <p:spPr>
          <a:xfrm flipH="1" rot="10800000">
            <a:off x="5231625" y="3447900"/>
            <a:ext cx="838800" cy="65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3"/>
          <p:cNvCxnSpPr/>
          <p:nvPr/>
        </p:nvCxnSpPr>
        <p:spPr>
          <a:xfrm flipH="1" rot="10800000">
            <a:off x="5222350" y="3867825"/>
            <a:ext cx="848700" cy="960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8" name="Google Shape;238;p13"/>
          <p:cNvSpPr txBox="1"/>
          <p:nvPr/>
        </p:nvSpPr>
        <p:spPr>
          <a:xfrm>
            <a:off x="5410400" y="2725468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5405825" y="3402468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40" name="Google Shape;240;p13"/>
          <p:cNvSpPr txBox="1"/>
          <p:nvPr/>
        </p:nvSpPr>
        <p:spPr>
          <a:xfrm>
            <a:off x="5561700" y="1863805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5427823" y="4074628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Tables</a:t>
            </a:r>
            <a:endParaRPr/>
          </a:p>
        </p:txBody>
      </p:sp>
      <p:sp>
        <p:nvSpPr>
          <p:cNvPr id="247" name="Google Shape;247;p14"/>
          <p:cNvSpPr/>
          <p:nvPr/>
        </p:nvSpPr>
        <p:spPr>
          <a:xfrm>
            <a:off x="1007557" y="118497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48" name="Google Shape;248;p14"/>
          <p:cNvSpPr/>
          <p:nvPr/>
        </p:nvSpPr>
        <p:spPr>
          <a:xfrm>
            <a:off x="1866848" y="118497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9" name="Google Shape;249;p14"/>
          <p:cNvSpPr/>
          <p:nvPr/>
        </p:nvSpPr>
        <p:spPr>
          <a:xfrm>
            <a:off x="1007557" y="1575869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50" name="Google Shape;250;p14"/>
          <p:cNvSpPr/>
          <p:nvPr/>
        </p:nvSpPr>
        <p:spPr>
          <a:xfrm>
            <a:off x="1866848" y="1575869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1" name="Google Shape;251;p14"/>
          <p:cNvSpPr/>
          <p:nvPr/>
        </p:nvSpPr>
        <p:spPr>
          <a:xfrm>
            <a:off x="1007557" y="1966763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52" name="Google Shape;252;p14"/>
          <p:cNvSpPr/>
          <p:nvPr/>
        </p:nvSpPr>
        <p:spPr>
          <a:xfrm>
            <a:off x="1866848" y="1966763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53" name="Google Shape;253;p14"/>
          <p:cNvSpPr/>
          <p:nvPr/>
        </p:nvSpPr>
        <p:spPr>
          <a:xfrm>
            <a:off x="1007557" y="23576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54" name="Google Shape;254;p14"/>
          <p:cNvSpPr/>
          <p:nvPr/>
        </p:nvSpPr>
        <p:spPr>
          <a:xfrm>
            <a:off x="1866848" y="23576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55" name="Google Shape;255;p14"/>
          <p:cNvSpPr/>
          <p:nvPr/>
        </p:nvSpPr>
        <p:spPr>
          <a:xfrm>
            <a:off x="1007557" y="27485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56" name="Google Shape;256;p14"/>
          <p:cNvSpPr/>
          <p:nvPr/>
        </p:nvSpPr>
        <p:spPr>
          <a:xfrm>
            <a:off x="1866848" y="27485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57" name="Google Shape;257;p14"/>
          <p:cNvSpPr/>
          <p:nvPr/>
        </p:nvSpPr>
        <p:spPr>
          <a:xfrm>
            <a:off x="1007557" y="31394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58" name="Google Shape;258;p14"/>
          <p:cNvSpPr/>
          <p:nvPr/>
        </p:nvSpPr>
        <p:spPr>
          <a:xfrm>
            <a:off x="1866848" y="31394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259" name="Google Shape;259;p14"/>
          <p:cNvSpPr/>
          <p:nvPr/>
        </p:nvSpPr>
        <p:spPr>
          <a:xfrm>
            <a:off x="1007557" y="35303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60" name="Google Shape;260;p14"/>
          <p:cNvSpPr/>
          <p:nvPr/>
        </p:nvSpPr>
        <p:spPr>
          <a:xfrm>
            <a:off x="1866848" y="35303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1" name="Google Shape;261;p14"/>
          <p:cNvSpPr/>
          <p:nvPr/>
        </p:nvSpPr>
        <p:spPr>
          <a:xfrm>
            <a:off x="1007557" y="39212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262" name="Google Shape;262;p14"/>
          <p:cNvSpPr/>
          <p:nvPr/>
        </p:nvSpPr>
        <p:spPr>
          <a:xfrm>
            <a:off x="1866848" y="39212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63" name="Google Shape;263;p14"/>
          <p:cNvSpPr/>
          <p:nvPr/>
        </p:nvSpPr>
        <p:spPr>
          <a:xfrm>
            <a:off x="1007557" y="4312125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64" name="Google Shape;264;p14"/>
          <p:cNvSpPr/>
          <p:nvPr/>
        </p:nvSpPr>
        <p:spPr>
          <a:xfrm>
            <a:off x="1866848" y="4312125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65" name="Google Shape;265;p14"/>
          <p:cNvSpPr/>
          <p:nvPr/>
        </p:nvSpPr>
        <p:spPr>
          <a:xfrm>
            <a:off x="1437207" y="1184975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266" name="Google Shape;266;p14"/>
          <p:cNvSpPr/>
          <p:nvPr/>
        </p:nvSpPr>
        <p:spPr>
          <a:xfrm>
            <a:off x="1437207" y="1575869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sp>
        <p:nvSpPr>
          <p:cNvPr id="267" name="Google Shape;267;p14"/>
          <p:cNvSpPr/>
          <p:nvPr/>
        </p:nvSpPr>
        <p:spPr>
          <a:xfrm>
            <a:off x="1437207" y="1966763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268" name="Google Shape;268;p14"/>
          <p:cNvSpPr/>
          <p:nvPr/>
        </p:nvSpPr>
        <p:spPr>
          <a:xfrm>
            <a:off x="1437207" y="2357656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sp>
        <p:nvSpPr>
          <p:cNvPr id="269" name="Google Shape;269;p14"/>
          <p:cNvSpPr/>
          <p:nvPr/>
        </p:nvSpPr>
        <p:spPr>
          <a:xfrm>
            <a:off x="1437207" y="2748550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270" name="Google Shape;270;p14"/>
          <p:cNvSpPr/>
          <p:nvPr/>
        </p:nvSpPr>
        <p:spPr>
          <a:xfrm>
            <a:off x="1437207" y="3139444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sp>
        <p:nvSpPr>
          <p:cNvPr id="271" name="Google Shape;271;p14"/>
          <p:cNvSpPr/>
          <p:nvPr/>
        </p:nvSpPr>
        <p:spPr>
          <a:xfrm>
            <a:off x="1437207" y="3530325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272" name="Google Shape;272;p14"/>
          <p:cNvSpPr/>
          <p:nvPr/>
        </p:nvSpPr>
        <p:spPr>
          <a:xfrm>
            <a:off x="1437207" y="3921231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273" name="Google Shape;273;p14"/>
          <p:cNvSpPr/>
          <p:nvPr/>
        </p:nvSpPr>
        <p:spPr>
          <a:xfrm>
            <a:off x="1437207" y="4312125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grpSp>
        <p:nvGrpSpPr>
          <p:cNvPr id="274" name="Google Shape;274;p14"/>
          <p:cNvGrpSpPr/>
          <p:nvPr/>
        </p:nvGrpSpPr>
        <p:grpSpPr>
          <a:xfrm>
            <a:off x="3145007" y="896081"/>
            <a:ext cx="1306291" cy="685080"/>
            <a:chOff x="3754607" y="1080947"/>
            <a:chExt cx="1306291" cy="685080"/>
          </a:xfrm>
        </p:grpSpPr>
        <p:sp>
          <p:nvSpPr>
            <p:cNvPr id="275" name="Google Shape;275;p14"/>
            <p:cNvSpPr/>
            <p:nvPr/>
          </p:nvSpPr>
          <p:spPr>
            <a:xfrm>
              <a:off x="3754607" y="1080947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613898" y="1080947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754607" y="1457927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613898" y="1457927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184257" y="1080947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184257" y="1457927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3145007" y="1752961"/>
            <a:ext cx="1306291" cy="308100"/>
            <a:chOff x="3754607" y="1938935"/>
            <a:chExt cx="1306291" cy="308100"/>
          </a:xfrm>
        </p:grpSpPr>
        <p:sp>
          <p:nvSpPr>
            <p:cNvPr id="282" name="Google Shape;282;p14"/>
            <p:cNvSpPr/>
            <p:nvPr/>
          </p:nvSpPr>
          <p:spPr>
            <a:xfrm>
              <a:off x="3754607" y="1938935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613898" y="1938935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184257" y="1938935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</p:grpSp>
      <p:grpSp>
        <p:nvGrpSpPr>
          <p:cNvPr id="285" name="Google Shape;285;p14"/>
          <p:cNvGrpSpPr/>
          <p:nvPr/>
        </p:nvGrpSpPr>
        <p:grpSpPr>
          <a:xfrm>
            <a:off x="3145007" y="2232862"/>
            <a:ext cx="1306291" cy="308100"/>
            <a:chOff x="3754607" y="2419942"/>
            <a:chExt cx="1306291" cy="308100"/>
          </a:xfrm>
        </p:grpSpPr>
        <p:sp>
          <p:nvSpPr>
            <p:cNvPr id="286" name="Google Shape;286;p14"/>
            <p:cNvSpPr/>
            <p:nvPr/>
          </p:nvSpPr>
          <p:spPr>
            <a:xfrm>
              <a:off x="3754607" y="2419942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613898" y="2419942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184257" y="2419942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grpSp>
        <p:nvGrpSpPr>
          <p:cNvPr id="289" name="Google Shape;289;p14"/>
          <p:cNvGrpSpPr/>
          <p:nvPr/>
        </p:nvGrpSpPr>
        <p:grpSpPr>
          <a:xfrm>
            <a:off x="3145007" y="2712762"/>
            <a:ext cx="1306291" cy="685080"/>
            <a:chOff x="3754607" y="2887036"/>
            <a:chExt cx="1306291" cy="685080"/>
          </a:xfrm>
        </p:grpSpPr>
        <p:sp>
          <p:nvSpPr>
            <p:cNvPr id="290" name="Google Shape;290;p14"/>
            <p:cNvSpPr/>
            <p:nvPr/>
          </p:nvSpPr>
          <p:spPr>
            <a:xfrm>
              <a:off x="3754607" y="2887036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613898" y="2887036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754607" y="3264016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613898" y="3264016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184257" y="2887036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184257" y="3264016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</p:grpSp>
      <p:grpSp>
        <p:nvGrpSpPr>
          <p:cNvPr id="296" name="Google Shape;296;p14"/>
          <p:cNvGrpSpPr/>
          <p:nvPr/>
        </p:nvGrpSpPr>
        <p:grpSpPr>
          <a:xfrm>
            <a:off x="3145007" y="3569642"/>
            <a:ext cx="1306291" cy="308125"/>
            <a:chOff x="3754607" y="3758913"/>
            <a:chExt cx="1306291" cy="308125"/>
          </a:xfrm>
        </p:grpSpPr>
        <p:sp>
          <p:nvSpPr>
            <p:cNvPr id="297" name="Google Shape;297;p14"/>
            <p:cNvSpPr/>
            <p:nvPr/>
          </p:nvSpPr>
          <p:spPr>
            <a:xfrm>
              <a:off x="3754607" y="3758913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4613898" y="3758938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184257" y="3758938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grpSp>
        <p:nvGrpSpPr>
          <p:cNvPr id="300" name="Google Shape;300;p14"/>
          <p:cNvGrpSpPr/>
          <p:nvPr/>
        </p:nvGrpSpPr>
        <p:grpSpPr>
          <a:xfrm>
            <a:off x="3145007" y="4049567"/>
            <a:ext cx="1306291" cy="308100"/>
            <a:chOff x="3754607" y="4135917"/>
            <a:chExt cx="1306291" cy="308100"/>
          </a:xfrm>
        </p:grpSpPr>
        <p:sp>
          <p:nvSpPr>
            <p:cNvPr id="301" name="Google Shape;301;p14"/>
            <p:cNvSpPr/>
            <p:nvPr/>
          </p:nvSpPr>
          <p:spPr>
            <a:xfrm>
              <a:off x="3754607" y="4135917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4613898" y="4135917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9</a:t>
              </a:r>
              <a:endParaRPr sz="1800"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184257" y="4135917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</p:grpSp>
      <p:grpSp>
        <p:nvGrpSpPr>
          <p:cNvPr id="304" name="Google Shape;304;p14"/>
          <p:cNvGrpSpPr/>
          <p:nvPr/>
        </p:nvGrpSpPr>
        <p:grpSpPr>
          <a:xfrm>
            <a:off x="3145007" y="4529467"/>
            <a:ext cx="1306291" cy="308100"/>
            <a:chOff x="3754607" y="4616925"/>
            <a:chExt cx="1306291" cy="308100"/>
          </a:xfrm>
        </p:grpSpPr>
        <p:sp>
          <p:nvSpPr>
            <p:cNvPr id="305" name="Google Shape;305;p14"/>
            <p:cNvSpPr/>
            <p:nvPr/>
          </p:nvSpPr>
          <p:spPr>
            <a:xfrm>
              <a:off x="3754607" y="4616925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</a:t>
              </a:r>
              <a:endParaRPr sz="1800"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4613898" y="4616925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4184257" y="4616925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sp>
        <p:nvSpPr>
          <p:cNvPr id="308" name="Google Shape;308;p14"/>
          <p:cNvSpPr/>
          <p:nvPr/>
        </p:nvSpPr>
        <p:spPr>
          <a:xfrm>
            <a:off x="5189032" y="10845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09" name="Google Shape;309;p14"/>
          <p:cNvSpPr/>
          <p:nvPr/>
        </p:nvSpPr>
        <p:spPr>
          <a:xfrm>
            <a:off x="6048323" y="10845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10" name="Google Shape;310;p14"/>
          <p:cNvSpPr/>
          <p:nvPr/>
        </p:nvSpPr>
        <p:spPr>
          <a:xfrm>
            <a:off x="5618682" y="1084550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11" name="Google Shape;311;p14"/>
          <p:cNvSpPr/>
          <p:nvPr/>
        </p:nvSpPr>
        <p:spPr>
          <a:xfrm>
            <a:off x="5189032" y="175296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12" name="Google Shape;312;p14"/>
          <p:cNvSpPr/>
          <p:nvPr/>
        </p:nvSpPr>
        <p:spPr>
          <a:xfrm>
            <a:off x="6048323" y="175296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3" name="Google Shape;313;p14"/>
          <p:cNvSpPr/>
          <p:nvPr/>
        </p:nvSpPr>
        <p:spPr>
          <a:xfrm>
            <a:off x="5618682" y="1752960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sp>
        <p:nvSpPr>
          <p:cNvPr id="314" name="Google Shape;314;p14"/>
          <p:cNvSpPr/>
          <p:nvPr/>
        </p:nvSpPr>
        <p:spPr>
          <a:xfrm>
            <a:off x="5189032" y="2232842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15" name="Google Shape;315;p14"/>
          <p:cNvSpPr/>
          <p:nvPr/>
        </p:nvSpPr>
        <p:spPr>
          <a:xfrm>
            <a:off x="6048323" y="2232842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16" name="Google Shape;316;p14"/>
          <p:cNvSpPr/>
          <p:nvPr/>
        </p:nvSpPr>
        <p:spPr>
          <a:xfrm>
            <a:off x="5618682" y="2232842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17" name="Google Shape;317;p14"/>
          <p:cNvSpPr/>
          <p:nvPr/>
        </p:nvSpPr>
        <p:spPr>
          <a:xfrm>
            <a:off x="5189032" y="2901256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18" name="Google Shape;318;p14"/>
          <p:cNvSpPr/>
          <p:nvPr/>
        </p:nvSpPr>
        <p:spPr>
          <a:xfrm>
            <a:off x="6048323" y="2901256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19" name="Google Shape;319;p14"/>
          <p:cNvSpPr/>
          <p:nvPr/>
        </p:nvSpPr>
        <p:spPr>
          <a:xfrm>
            <a:off x="5618682" y="2901256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grpSp>
        <p:nvGrpSpPr>
          <p:cNvPr id="320" name="Google Shape;320;p14"/>
          <p:cNvGrpSpPr/>
          <p:nvPr/>
        </p:nvGrpSpPr>
        <p:grpSpPr>
          <a:xfrm>
            <a:off x="5189032" y="3569654"/>
            <a:ext cx="1306291" cy="308125"/>
            <a:chOff x="3754607" y="3758913"/>
            <a:chExt cx="1306291" cy="308125"/>
          </a:xfrm>
        </p:grpSpPr>
        <p:sp>
          <p:nvSpPr>
            <p:cNvPr id="321" name="Google Shape;321;p14"/>
            <p:cNvSpPr/>
            <p:nvPr/>
          </p:nvSpPr>
          <p:spPr>
            <a:xfrm>
              <a:off x="3754607" y="3758913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4613898" y="3758938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184257" y="3758938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grpSp>
        <p:nvGrpSpPr>
          <p:cNvPr id="324" name="Google Shape;324;p14"/>
          <p:cNvGrpSpPr/>
          <p:nvPr/>
        </p:nvGrpSpPr>
        <p:grpSpPr>
          <a:xfrm>
            <a:off x="5189032" y="4049542"/>
            <a:ext cx="1306291" cy="308100"/>
            <a:chOff x="3754607" y="4135917"/>
            <a:chExt cx="1306291" cy="308100"/>
          </a:xfrm>
        </p:grpSpPr>
        <p:sp>
          <p:nvSpPr>
            <p:cNvPr id="325" name="Google Shape;325;p14"/>
            <p:cNvSpPr/>
            <p:nvPr/>
          </p:nvSpPr>
          <p:spPr>
            <a:xfrm>
              <a:off x="3754607" y="4135917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4613898" y="4135917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9</a:t>
              </a:r>
              <a:endParaRPr sz="1800"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4184257" y="4135917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</p:grpSp>
      <p:grpSp>
        <p:nvGrpSpPr>
          <p:cNvPr id="328" name="Google Shape;328;p14"/>
          <p:cNvGrpSpPr/>
          <p:nvPr/>
        </p:nvGrpSpPr>
        <p:grpSpPr>
          <a:xfrm>
            <a:off x="5189032" y="4529417"/>
            <a:ext cx="1306291" cy="308100"/>
            <a:chOff x="3754607" y="4616925"/>
            <a:chExt cx="1306291" cy="308100"/>
          </a:xfrm>
        </p:grpSpPr>
        <p:sp>
          <p:nvSpPr>
            <p:cNvPr id="329" name="Google Shape;329;p14"/>
            <p:cNvSpPr/>
            <p:nvPr/>
          </p:nvSpPr>
          <p:spPr>
            <a:xfrm>
              <a:off x="3754607" y="4616925"/>
              <a:ext cx="357900" cy="3081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</a:t>
              </a:r>
              <a:endParaRPr sz="1800"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4613898" y="4616925"/>
              <a:ext cx="447000" cy="30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4184257" y="4616925"/>
              <a:ext cx="357900" cy="308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</a:t>
              </a:r>
              <a:endParaRPr sz="1800"/>
            </a:p>
          </p:txBody>
        </p:sp>
      </p:grpSp>
      <p:cxnSp>
        <p:nvCxnSpPr>
          <p:cNvPr id="332" name="Google Shape;332;p14"/>
          <p:cNvCxnSpPr/>
          <p:nvPr/>
        </p:nvCxnSpPr>
        <p:spPr>
          <a:xfrm>
            <a:off x="2508925" y="2925000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4"/>
          <p:cNvCxnSpPr/>
          <p:nvPr/>
        </p:nvCxnSpPr>
        <p:spPr>
          <a:xfrm>
            <a:off x="4599650" y="1238613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14"/>
          <p:cNvCxnSpPr/>
          <p:nvPr/>
        </p:nvCxnSpPr>
        <p:spPr>
          <a:xfrm>
            <a:off x="4599650" y="1906988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14"/>
          <p:cNvCxnSpPr/>
          <p:nvPr/>
        </p:nvCxnSpPr>
        <p:spPr>
          <a:xfrm>
            <a:off x="4599650" y="2419338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14"/>
          <p:cNvCxnSpPr/>
          <p:nvPr/>
        </p:nvCxnSpPr>
        <p:spPr>
          <a:xfrm>
            <a:off x="4599650" y="3055288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4"/>
          <p:cNvCxnSpPr/>
          <p:nvPr/>
        </p:nvCxnSpPr>
        <p:spPr>
          <a:xfrm>
            <a:off x="4599650" y="3723713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4"/>
          <p:cNvCxnSpPr/>
          <p:nvPr/>
        </p:nvCxnSpPr>
        <p:spPr>
          <a:xfrm>
            <a:off x="4599650" y="4229313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599650" y="4683463"/>
            <a:ext cx="44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14"/>
          <p:cNvSpPr/>
          <p:nvPr/>
        </p:nvSpPr>
        <p:spPr>
          <a:xfrm>
            <a:off x="7249607" y="2232850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41" name="Google Shape;341;p14"/>
          <p:cNvSpPr/>
          <p:nvPr/>
        </p:nvSpPr>
        <p:spPr>
          <a:xfrm>
            <a:off x="7691471" y="22328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42" name="Google Shape;342;p14"/>
          <p:cNvSpPr/>
          <p:nvPr/>
        </p:nvSpPr>
        <p:spPr>
          <a:xfrm>
            <a:off x="7249607" y="2623744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43" name="Google Shape;343;p14"/>
          <p:cNvSpPr/>
          <p:nvPr/>
        </p:nvSpPr>
        <p:spPr>
          <a:xfrm>
            <a:off x="7691471" y="26237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44" name="Google Shape;344;p14"/>
          <p:cNvSpPr/>
          <p:nvPr/>
        </p:nvSpPr>
        <p:spPr>
          <a:xfrm>
            <a:off x="7249607" y="3014638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345" name="Google Shape;345;p14"/>
          <p:cNvSpPr/>
          <p:nvPr/>
        </p:nvSpPr>
        <p:spPr>
          <a:xfrm>
            <a:off x="7691471" y="30146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46" name="Google Shape;346;p14"/>
          <p:cNvSpPr/>
          <p:nvPr/>
        </p:nvSpPr>
        <p:spPr>
          <a:xfrm>
            <a:off x="7249607" y="3405531"/>
            <a:ext cx="357900" cy="30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347" name="Google Shape;347;p14"/>
          <p:cNvSpPr/>
          <p:nvPr/>
        </p:nvSpPr>
        <p:spPr>
          <a:xfrm>
            <a:off x="7691471" y="34055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48" name="Google Shape;348;p14"/>
          <p:cNvSpPr/>
          <p:nvPr/>
        </p:nvSpPr>
        <p:spPr>
          <a:xfrm>
            <a:off x="8222458" y="2232850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9" name="Google Shape;349;p14"/>
          <p:cNvSpPr/>
          <p:nvPr/>
        </p:nvSpPr>
        <p:spPr>
          <a:xfrm>
            <a:off x="8222458" y="2623744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350" name="Google Shape;350;p14"/>
          <p:cNvSpPr/>
          <p:nvPr/>
        </p:nvSpPr>
        <p:spPr>
          <a:xfrm>
            <a:off x="8222458" y="3014638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9</a:t>
            </a:r>
            <a:endParaRPr sz="1000"/>
          </a:p>
        </p:txBody>
      </p:sp>
      <p:sp>
        <p:nvSpPr>
          <p:cNvPr id="351" name="Google Shape;351;p14"/>
          <p:cNvSpPr/>
          <p:nvPr/>
        </p:nvSpPr>
        <p:spPr>
          <a:xfrm>
            <a:off x="8222458" y="3405531"/>
            <a:ext cx="447000" cy="3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NaN</a:t>
            </a:r>
            <a:endParaRPr sz="1800"/>
          </a:p>
        </p:txBody>
      </p:sp>
      <p:sp>
        <p:nvSpPr>
          <p:cNvPr id="352" name="Google Shape;352;p14"/>
          <p:cNvSpPr/>
          <p:nvPr/>
        </p:nvSpPr>
        <p:spPr>
          <a:xfrm>
            <a:off x="7736032" y="1841948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353" name="Google Shape;353;p14"/>
          <p:cNvSpPr/>
          <p:nvPr/>
        </p:nvSpPr>
        <p:spPr>
          <a:xfrm>
            <a:off x="8267007" y="1841960"/>
            <a:ext cx="357900" cy="30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354" name="Google Shape;354;p14"/>
          <p:cNvCxnSpPr/>
          <p:nvPr/>
        </p:nvCxnSpPr>
        <p:spPr>
          <a:xfrm>
            <a:off x="6567075" y="1238588"/>
            <a:ext cx="1127400" cy="100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4"/>
          <p:cNvCxnSpPr/>
          <p:nvPr/>
        </p:nvCxnSpPr>
        <p:spPr>
          <a:xfrm flipH="1" rot="10800000">
            <a:off x="6604450" y="3725000"/>
            <a:ext cx="1085400" cy="96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14"/>
          <p:cNvCxnSpPr/>
          <p:nvPr/>
        </p:nvCxnSpPr>
        <p:spPr>
          <a:xfrm>
            <a:off x="6604450" y="1885788"/>
            <a:ext cx="1627800" cy="354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14"/>
          <p:cNvSpPr txBox="1"/>
          <p:nvPr/>
        </p:nvSpPr>
        <p:spPr>
          <a:xfrm>
            <a:off x="6565350" y="2704575"/>
            <a:ext cx="387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58" name="Google Shape;358;p14"/>
          <p:cNvSpPr txBox="1"/>
          <p:nvPr/>
        </p:nvSpPr>
        <p:spPr>
          <a:xfrm>
            <a:off x="1033500" y="805675"/>
            <a:ext cx="306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59" name="Google Shape;359;p14"/>
          <p:cNvSpPr txBox="1"/>
          <p:nvPr/>
        </p:nvSpPr>
        <p:spPr>
          <a:xfrm>
            <a:off x="1463150" y="800534"/>
            <a:ext cx="306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60" name="Google Shape;360;p14"/>
          <p:cNvSpPr txBox="1"/>
          <p:nvPr/>
        </p:nvSpPr>
        <p:spPr>
          <a:xfrm>
            <a:off x="2411750" y="2503150"/>
            <a:ext cx="642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615189" y="933179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62" name="Google Shape;362;p14"/>
          <p:cNvSpPr txBox="1"/>
          <p:nvPr/>
        </p:nvSpPr>
        <p:spPr>
          <a:xfrm>
            <a:off x="4615189" y="1604702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63" name="Google Shape;363;p14"/>
          <p:cNvSpPr txBox="1"/>
          <p:nvPr/>
        </p:nvSpPr>
        <p:spPr>
          <a:xfrm>
            <a:off x="4615189" y="2124855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64" name="Google Shape;364;p14"/>
          <p:cNvSpPr txBox="1"/>
          <p:nvPr/>
        </p:nvSpPr>
        <p:spPr>
          <a:xfrm>
            <a:off x="4615189" y="2757297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65" name="Google Shape;365;p14"/>
          <p:cNvSpPr txBox="1"/>
          <p:nvPr/>
        </p:nvSpPr>
        <p:spPr>
          <a:xfrm>
            <a:off x="4615189" y="3416862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66" name="Google Shape;366;p14"/>
          <p:cNvSpPr txBox="1"/>
          <p:nvPr/>
        </p:nvSpPr>
        <p:spPr>
          <a:xfrm>
            <a:off x="4615189" y="3936560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67" name="Google Shape;367;p14"/>
          <p:cNvSpPr txBox="1"/>
          <p:nvPr/>
        </p:nvSpPr>
        <p:spPr>
          <a:xfrm>
            <a:off x="4615189" y="4382862"/>
            <a:ext cx="256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Cleaning?</a:t>
            </a:r>
            <a:endParaRPr/>
          </a:p>
        </p:txBody>
      </p:sp>
      <p:sp>
        <p:nvSpPr>
          <p:cNvPr id="378" name="Google Shape;378;p16"/>
          <p:cNvSpPr txBox="1"/>
          <p:nvPr>
            <p:ph idx="1" type="body"/>
          </p:nvPr>
        </p:nvSpPr>
        <p:spPr>
          <a:xfrm>
            <a:off x="243000" y="556500"/>
            <a:ext cx="8443800" cy="4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process of transforming raw data to facilitate subsequent analysis.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cleaning often addresses: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Structure of the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Encoding and/or formatting of values (e.g., strings vs numbers)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Missing and/or corrupted values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Unit conversion and interpretation of magnitudes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Extracting features of complex values (e.g., the year from a timestamp)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cleaning is a time-consuming but critical part of data science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cleaning is often a reaction to other stages of the data science lifecycle: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Exploratory data analysis identifies issues with the raw data.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Surprising inferential results might be due to misinterpreted or bad data.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New hypotheses or questions prompt an investigation some aspect of data.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