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4df0212f4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4df0212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f75bc21b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f75bc2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df0212f45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df0212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4ff75bc21b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4ff75bc2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fbe69f280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4fbe69f2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ff75bc21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ff75bc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f75bc21b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f75bc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ff75bc21b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ff75bc2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f75bc21b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f75bc2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f75bc21b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f75bc2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211425" y="1941275"/>
            <a:ext cx="65757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100</a:t>
            </a:r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365275" y="4656600"/>
            <a:ext cx="8413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by John DeNero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Emphasized Topics: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Study Design</a:t>
            </a:r>
            <a:r>
              <a:rPr lang="en"/>
              <a:t>: sources of bias, sampling methods, probability of samples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Pandas</a:t>
            </a:r>
            <a:r>
              <a:rPr lang="en"/>
              <a:t>: Series vs DataFrame, loc vs. iloc, value_counts, merge, indexing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Visualization</a:t>
            </a:r>
            <a:r>
              <a:rPr lang="en"/>
              <a:t>: types of visualizations, data transformations, KDE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Strings</a:t>
            </a:r>
            <a:r>
              <a:rPr lang="en"/>
              <a:t>: regular expressions, using regular expressions in Python/Pandas.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SQL</a:t>
            </a:r>
            <a:r>
              <a:rPr lang="en"/>
              <a:t>: inner vs left outer join, CASE statements, sampling, subqueries.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PCA</a:t>
            </a:r>
            <a:r>
              <a:rPr lang="en"/>
              <a:t>: rank of a data matrix, (u, s, vt), scree plots, and PCA scatter plots.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(In a 70-minute exam, it’s unlikely that all topics will be covered in detail.)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Ideas in Study Design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243000" y="556500"/>
            <a:ext cx="8443800" cy="21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 collection challenges and missing values can </a:t>
            </a:r>
            <a:r>
              <a:rPr lang="en"/>
              <a:t>lead to</a:t>
            </a:r>
            <a:r>
              <a:rPr lang="en"/>
              <a:t> biased estimates.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of proxy variables or broad categories can </a:t>
            </a:r>
            <a:r>
              <a:rPr lang="en"/>
              <a:t>lead to</a:t>
            </a:r>
            <a:r>
              <a:rPr lang="en"/>
              <a:t> suboptimal (and even discriminatory) decisions.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large datasets can still be biased, and treating them as random samples when they are instead convenience samples can lead to misleading conclusions.</a:t>
            </a:r>
            <a:endParaRPr/>
          </a:p>
        </p:txBody>
      </p:sp>
      <p:sp>
        <p:nvSpPr>
          <p:cNvPr id="55" name="Google Shape;55;p12"/>
          <p:cNvSpPr txBox="1"/>
          <p:nvPr>
            <p:ph type="title"/>
          </p:nvPr>
        </p:nvSpPr>
        <p:spPr>
          <a:xfrm>
            <a:off x="3432375" y="3344925"/>
            <a:ext cx="22791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Ideas in Data Cleaning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3000" y="556500"/>
            <a:ext cx="84438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Hierarchical data formats can be converted to rectangular formats.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Formatting values (converting strings to dates or numbers, etc.) requires care and can affect downstream analysis.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Tidy format: one observation per row; columns show attributes measured.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432375" y="3040125"/>
            <a:ext cx="22791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Key Ideas in Visualization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to visualize a distribution depends on the goal of the visualization and the size of the data.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1000+ points can often cause overplotting in a scatter plot, rug plot, or strip plot, but 10 or 100 points might be fine.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</a:t>
            </a:r>
            <a:r>
              <a:rPr lang="en"/>
              <a:t>f there are many repeated values, then visualizations that plot values on a line or plane can lead to overplotting even with a small number of points. Jittering &amp; transparency can help. Alternative: density plots.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Histograms (or other density plots) </a:t>
            </a:r>
            <a:r>
              <a:rPr lang="en"/>
              <a:t>retain a lot of detail, while box plots make it easy to see/compare summary statistics.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human’s ability to compare quantities is strongly affected by the visual manner in which the quantities are expressed.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Visualizing descriptive statistics (e.g., just the mean of a distribution) rather than whole distributions can simplify comparison and highlight trends.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432375" y="4564125"/>
            <a:ext cx="2279100" cy="5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(Demo)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