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4df0212f4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4df0212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51024d43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151024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51024d43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51024d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51024d43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51024d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4df0212f45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4df0212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57a7333eb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557a7333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1500754ff_0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51500754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1500754ff_0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1500754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150791d99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150791d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150791d99_0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150791d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50791d99_0_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50791d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150791d99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150791d9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oolbox.google.com/datasetsearch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211425" y="1941275"/>
            <a:ext cx="6575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100</a:t>
            </a:r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365275" y="4656600"/>
            <a:ext cx="8413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by John DeNero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direct extension of the inference and interpretation topics in Data 100: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Probabilistic interpretation of logistic regression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Confidence intervals and credible intervals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Bayesian and frequentist approaches from a data science perspective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Bandit problems: how do you find the best layout for your website?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Privacy problems: how do you train a classifier on sensitive data?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 problems: how do you account for divergent train and test sets?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And much more!</a:t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102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Data Science 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datasets and practice! E.g.,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https://toolbox.google.com/datasetsearch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Explain what you discover to someone else who took this course.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Work with others who have more/different experience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Check your work (especially when you’re doing something important)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 us know what you do next!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Review: PCA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Application: Dividing Manhattan Into Regions</a:t>
            </a:r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243000" y="556500"/>
            <a:ext cx="3048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: Automatically partition the geography of Manhattan into distinct regions.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Approach</a:t>
            </a:r>
            <a:r>
              <a:rPr lang="en"/>
              <a:t>: Reduce to one dimension and partition the values.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PCA</a:t>
            </a:r>
            <a:r>
              <a:rPr lang="en"/>
              <a:t>: Use first principal component as the one dimension used for partitioning into regions.</a:t>
            </a:r>
            <a:endParaRPr/>
          </a:p>
        </p:txBody>
      </p:sp>
      <p:pic>
        <p:nvPicPr>
          <p:cNvPr id="49" name="Google Shape;4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025" y="696876"/>
            <a:ext cx="2236989" cy="4250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 rotWithShape="1">
          <a:blip r:embed="rId4">
            <a:alphaModFix/>
          </a:blip>
          <a:srcRect b="0" l="5811" r="0" t="0"/>
          <a:stretch/>
        </p:blipFill>
        <p:spPr>
          <a:xfrm>
            <a:off x="3183550" y="740750"/>
            <a:ext cx="3336350" cy="41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type="title"/>
          </p:nvPr>
        </p:nvSpPr>
        <p:spPr>
          <a:xfrm>
            <a:off x="892700" y="4403800"/>
            <a:ext cx="1240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in Prediction</a:t>
            </a:r>
            <a:endParaRPr/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two primary uses of model fitting: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Analysis: What parameters fit the whole dataset?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Prediction: How do parameters fit to a training set perform on a test set?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prediction, an instance should have the same features whether it’s in the </a:t>
            </a:r>
            <a:r>
              <a:rPr lang="en"/>
              <a:t>training</a:t>
            </a:r>
            <a:r>
              <a:rPr lang="en"/>
              <a:t> set or the test set.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all data-driven features should be computed only on the training instances.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E.g., let’s say a dataset has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train: [4, 2, 6, 4]; test: [8, 6]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express this quantity in centered units (zero mean; original spread), do you: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Subtract 4 from all original values.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Subtract 5 from all original values.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Subtract 4 from all train values and 7 from all test values.</a:t>
            </a:r>
            <a:endParaRPr/>
          </a:p>
        </p:txBody>
      </p:sp>
      <p:sp>
        <p:nvSpPr>
          <p:cNvPr id="58" name="Google Shape;58;p12"/>
          <p:cNvSpPr txBox="1"/>
          <p:nvPr>
            <p:ph type="title"/>
          </p:nvPr>
        </p:nvSpPr>
        <p:spPr>
          <a:xfrm>
            <a:off x="3951600" y="4557900"/>
            <a:ext cx="1240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243000" y="556500"/>
            <a:ext cx="8443800" cy="3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 linear (or logistic) model, feature engineering can improve performance if the association between X and y is not linear (or logistic).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transformations for quantitative covariates: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Higher-degree polynomials: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Interaction terms: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/>
              <a:t>Function application: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[X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log(X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Binning values: qcut(X</a:t>
            </a:r>
            <a:r>
              <a:rPr baseline="-25000" lang="en"/>
              <a:t>1</a:t>
            </a:r>
            <a:r>
              <a:rPr lang="en"/>
              <a:t>,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Searching over all possible data transformations can be effective, but leads to overfitting, so the data transformation should be selected using held-out data.</a:t>
            </a:r>
            <a:endParaRPr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Choices</a:t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3951600" y="4405500"/>
            <a:ext cx="1240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Courses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CS 189 and Stat 154: 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Further analysis of linear and logistic regression models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 classification methods and loss functions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Extension of logistic regression to multi-layer neural networks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Clustering and dimensionality reduction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CS 182: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Extension of logistic regression to multi-layer neural networks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Applications of neural networks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 representation issues that arise with neural networks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Alternatives to gradient descent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