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6105" y="934085"/>
            <a:ext cx="2687320" cy="377571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function main(){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func1();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function func1(){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func2();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function func2(){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console.log(1);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main();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059295" y="1218565"/>
          <a:ext cx="3592195" cy="309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195"/>
              </a:tblGrid>
              <a:tr h="774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console.log(1)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func2()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func1()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main()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126095" y="581660"/>
            <a:ext cx="17437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cs typeface="+mn-lt"/>
              </a:rPr>
              <a:t>call statck</a:t>
            </a:r>
            <a:endParaRPr lang="en-US" altLang="zh-CN" sz="2800"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9780" y="5802630"/>
            <a:ext cx="31667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V8</a:t>
            </a:r>
            <a:r>
              <a:rPr lang="zh-CN" altLang="en-US" sz="2800"/>
              <a:t>引擎执行</a:t>
            </a:r>
            <a:r>
              <a:rPr lang="en-US" altLang="zh-CN" sz="2800"/>
              <a:t>JS</a:t>
            </a:r>
            <a:r>
              <a:rPr lang="zh-CN" altLang="en-US" sz="2800"/>
              <a:t>代码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415" y="1148715"/>
            <a:ext cx="6161405" cy="461772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p>
            <a:pPr algn="l"/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const fs = require('fs');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const readFile = (file) =&gt;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fs.readFile(file, 'utf-8', (err, data) =&gt;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    if(!err) console.log(data);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});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console.log('program start ......');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readFile('test.json');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console.log('readFile has put the I/O ');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console.log('program end!!!!!');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623050" y="945515"/>
          <a:ext cx="2038350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</a:tblGrid>
              <a:tr h="774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console.log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console.log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fs.readFile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readFile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console.log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流程图: 可选过程 1"/>
          <p:cNvSpPr/>
          <p:nvPr/>
        </p:nvSpPr>
        <p:spPr>
          <a:xfrm>
            <a:off x="9391015" y="676275"/>
            <a:ext cx="2405380" cy="363410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40265" y="181419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读取文件中</a:t>
            </a:r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8144510" y="2032635"/>
            <a:ext cx="1729105" cy="1035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/>
        </p:nvGraphicFramePr>
        <p:xfrm>
          <a:off x="6953885" y="5132705"/>
          <a:ext cx="44932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15"/>
                <a:gridCol w="1123315"/>
                <a:gridCol w="1123315"/>
                <a:gridCol w="11233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53885" y="5568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事件队列</a:t>
            </a:r>
            <a:endParaRPr lang="zh-CN" altLang="en-US"/>
          </a:p>
        </p:txBody>
      </p:sp>
      <p:sp>
        <p:nvSpPr>
          <p:cNvPr id="10" name="副标题 2"/>
          <p:cNvSpPr>
            <a:spLocks noGrp="1"/>
          </p:cNvSpPr>
          <p:nvPr/>
        </p:nvSpPr>
        <p:spPr>
          <a:xfrm>
            <a:off x="127000" y="906780"/>
            <a:ext cx="6161405" cy="4617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const fs = require('fs');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const readFile = (file) =&gt;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fs.readFile(file, 'utf-8', (err, data) =&gt;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    if(!err) console.log(data);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});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console.log('program start ......');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readFile('test.json');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console.log('readFile has put the I/O ');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console.log('program end!!!!!');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67830" y="248285"/>
            <a:ext cx="1893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cs typeface="+mn-lt"/>
              </a:rPr>
              <a:t>call statck</a:t>
            </a:r>
            <a:endParaRPr lang="en-US" altLang="zh-CN" sz="2800"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00930" y="6219825"/>
            <a:ext cx="3208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V8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引擎执行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带异步程序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代码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演示</Application>
  <PresentationFormat>宽屏</PresentationFormat>
  <Paragraphs>69</Paragraphs>
  <Slides>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Consolas</vt:lpstr>
      <vt:lpstr>Calibri</vt:lpstr>
      <vt:lpstr>微软雅黑</vt:lpstr>
      <vt:lpstr>Arial Unicode MS</vt:lpstr>
      <vt:lpstr>华文行楷</vt:lpstr>
      <vt:lpstr>华文中宋</vt:lpstr>
      <vt:lpstr>华文琥珀</vt:lpstr>
      <vt:lpstr>华文新魏</vt:lpstr>
      <vt:lpstr>华文仿宋</vt:lpstr>
      <vt:lpstr>华文隶书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abc</cp:lastModifiedBy>
  <cp:revision>12</cp:revision>
  <dcterms:created xsi:type="dcterms:W3CDTF">2018-03-01T02:03:00Z</dcterms:created>
  <dcterms:modified xsi:type="dcterms:W3CDTF">2018-07-24T10:49:11Z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